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79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24" autoAdjust="0"/>
  </p:normalViewPr>
  <p:slideViewPr>
    <p:cSldViewPr>
      <p:cViewPr varScale="1">
        <p:scale>
          <a:sx n="87" d="100"/>
          <a:sy n="87" d="100"/>
        </p:scale>
        <p:origin x="110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C509-2906-44EA-ADB9-EE9035E4A495}" type="datetimeFigureOut">
              <a:rPr lang="en-GB" smtClean="0"/>
              <a:pPr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2993-1CFB-47BC-9061-A3ED83E74B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664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C509-2906-44EA-ADB9-EE9035E4A495}" type="datetimeFigureOut">
              <a:rPr lang="en-GB" smtClean="0"/>
              <a:pPr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2993-1CFB-47BC-9061-A3ED83E74B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378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C509-2906-44EA-ADB9-EE9035E4A495}" type="datetimeFigureOut">
              <a:rPr lang="en-GB" smtClean="0"/>
              <a:pPr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2993-1CFB-47BC-9061-A3ED83E74B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301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C509-2906-44EA-ADB9-EE9035E4A495}" type="datetimeFigureOut">
              <a:rPr lang="en-GB" smtClean="0"/>
              <a:pPr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2993-1CFB-47BC-9061-A3ED83E74B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52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C509-2906-44EA-ADB9-EE9035E4A495}" type="datetimeFigureOut">
              <a:rPr lang="en-GB" smtClean="0"/>
              <a:pPr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2993-1CFB-47BC-9061-A3ED83E74B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46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C509-2906-44EA-ADB9-EE9035E4A495}" type="datetimeFigureOut">
              <a:rPr lang="en-GB" smtClean="0"/>
              <a:pPr/>
              <a:t>17/03/2015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2993-1CFB-47BC-9061-A3ED83E74B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70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C509-2906-44EA-ADB9-EE9035E4A495}" type="datetimeFigureOut">
              <a:rPr lang="en-GB" smtClean="0"/>
              <a:pPr/>
              <a:t>17/03/2015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2993-1CFB-47BC-9061-A3ED83E74B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379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C509-2906-44EA-ADB9-EE9035E4A495}" type="datetimeFigureOut">
              <a:rPr lang="en-GB" smtClean="0"/>
              <a:pPr/>
              <a:t>17/03/2015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2993-1CFB-47BC-9061-A3ED83E74B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045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C509-2906-44EA-ADB9-EE9035E4A495}" type="datetimeFigureOut">
              <a:rPr lang="en-GB" smtClean="0"/>
              <a:pPr/>
              <a:t>17/03/2015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2993-1CFB-47BC-9061-A3ED83E74B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737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C509-2906-44EA-ADB9-EE9035E4A495}" type="datetimeFigureOut">
              <a:rPr lang="en-GB" smtClean="0"/>
              <a:pPr/>
              <a:t>17/03/2015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2993-1CFB-47BC-9061-A3ED83E74B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376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C509-2906-44EA-ADB9-EE9035E4A495}" type="datetimeFigureOut">
              <a:rPr lang="en-GB" smtClean="0"/>
              <a:pPr/>
              <a:t>17/03/2015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2993-1CFB-47BC-9061-A3ED83E74B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68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3C509-2906-44EA-ADB9-EE9035E4A495}" type="datetimeFigureOut">
              <a:rPr lang="en-GB" smtClean="0"/>
              <a:pPr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D2993-1CFB-47BC-9061-A3ED83E74B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482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uk/url?sa=i&amp;rct=j&amp;q=empty+ice+cream+cone&amp;source=images&amp;cd=&amp;cad=rja&amp;uact=8&amp;ved=0CAcQjRw&amp;url=http://www.hasbro.com/play/browse/Play-Doh/_/N-1sZ77/Ne-2l/No-20&amp;ei=9HQIVdeoBavX7QbXz4AI&amp;bvm=bv.88198703,d.ZGU&amp;psig=AFQjCNEcjXrcNqn4opa8m4u16745HK0uvg&amp;ust=1426703985500584" TargetMode="External"/><Relationship Id="rId13" Type="http://schemas.openxmlformats.org/officeDocument/2006/relationships/image" Target="../media/image7.jpe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12" Type="http://schemas.openxmlformats.org/officeDocument/2006/relationships/hyperlink" Target="http://www.google.co.uk/url?sa=i&amp;rct=j&amp;q=+pyramid&amp;source=images&amp;cd=&amp;cad=rja&amp;uact=8&amp;ved=0CAcQjRw&amp;url=http://www.rw-designer.com/icon-detail/846&amp;ei=cHYIVYayIMq3aa2XgMgB&amp;bvm=bv.88198703,d.cWc&amp;psig=AFQjCNHlUQiOfFTNSLie4qtgg7N8HgCeKQ&amp;ust=1426704365360539" TargetMode="External"/><Relationship Id="rId2" Type="http://schemas.openxmlformats.org/officeDocument/2006/relationships/hyperlink" Target="http://www.google.co.uk/url?sa=i&amp;rct=j&amp;q=basketball&amp;source=images&amp;cd=&amp;cad=rja&amp;uact=8&amp;ved=0CAcQjRw&amp;url=http://en.wikipedia.org/wiki/Basketball&amp;ei=tnMIVeP5HIPmaKPegbgN&amp;bvm=bv.88198703,d.ZGU&amp;psig=AFQjCNH9V57xvZYTl7tandB2vMoZAqZUDA&amp;ust=1426703667608569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.uk/url?sa=i&amp;rct=j&amp;q=toothpaste+box&amp;source=images&amp;cd=&amp;cad=rja&amp;uact=8&amp;ved=0CAcQjRw&amp;url=http://www.dentalcare.com/en-US/dental-research/media-library/media-library.aspx?MediaType=15000&amp;Topic=&amp;Product=&amp;Image=15004&amp;ei=lXQIVbeRF4fX7AbvvoCQCQ&amp;psig=AFQjCNGTAt8gGehRxXNO82Ib9YBv5tB5aA&amp;ust=1426703890720749" TargetMode="External"/><Relationship Id="rId11" Type="http://schemas.openxmlformats.org/officeDocument/2006/relationships/image" Target="../media/image6.png"/><Relationship Id="rId5" Type="http://schemas.openxmlformats.org/officeDocument/2006/relationships/image" Target="../media/image2.png"/><Relationship Id="rId10" Type="http://schemas.openxmlformats.org/officeDocument/2006/relationships/image" Target="../media/image5.jpeg"/><Relationship Id="rId4" Type="http://schemas.openxmlformats.org/officeDocument/2006/relationships/hyperlink" Target="http://www.google.co.uk/url?sa=i&amp;rct=j&amp;q=one+dice&amp;source=images&amp;cd=&amp;cad=rja&amp;uact=8&amp;ved=0CAcQjRw&amp;url=http://imgbuddy.com/dice-png.asp&amp;ei=K3QIVfbsI8bhaKKrgsAD&amp;bvm=bv.88198703,d.ZGU&amp;psig=AFQjCNHt1DqNPT03e7LUI3O06Ptfg7kz_Q&amp;ust=1426703784346456" TargetMode="External"/><Relationship Id="rId9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.uk/url?sa=i&amp;rct=j&amp;q=one+dice&amp;source=images&amp;cd=&amp;cad=rja&amp;uact=8&amp;ved=0CAcQjRw&amp;url=http://imgbuddy.com/dice-png.asp&amp;ei=K3QIVfbsI8bhaKKrgsAD&amp;bvm=bv.88198703,d.ZGU&amp;psig=AFQjCNHt1DqNPT03e7LUI3O06Ptfg7kz_Q&amp;ust=1426703784346456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uk/url?sa=i&amp;rct=j&amp;q=toothpaste+box&amp;source=images&amp;cd=&amp;cad=rja&amp;uact=8&amp;ved=0CAcQjRw&amp;url=http://www.dentalcare.com/en-US/dental-research/media-library/media-library.aspx?MediaType=15000&amp;Topic=&amp;Product=&amp;Image=15004&amp;ei=lXQIVbeRF4fX7AbvvoCQCQ&amp;psig=AFQjCNGTAt8gGehRxXNO82Ib9YBv5tB5aA&amp;ust=1426703890720749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http://www.google.co.uk/url?sa=i&amp;rct=j&amp;q=empty+ice+cream+cone&amp;source=images&amp;cd=&amp;cad=rja&amp;uact=8&amp;ved=0CAcQjRw&amp;url=http://www.hasbro.com/play/browse/Play-Doh/_/N-1sZ77/Ne-2l/No-20&amp;ei=9HQIVdeoBavX7QbXz4AI&amp;bvm=bv.88198703,d.ZGU&amp;psig=AFQjCNEcjXrcNqn4opa8m4u16745HK0uvg&amp;ust=1426703985500584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uk/url?sa=i&amp;rct=j&amp;q=+pyramid&amp;source=images&amp;cd=&amp;cad=rja&amp;uact=8&amp;ved=0CAcQjRw&amp;url=http://www.rw-designer.com/icon-detail/846&amp;ei=cHYIVYayIMq3aa2XgMgB&amp;bvm=bv.88198703,d.cWc&amp;psig=AFQjCNHlUQiOfFTNSLie4qtgg7N8HgCeKQ&amp;ust=1426704365360539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://www.google.co.uk/url?sa=i&amp;rct=j&amp;q=basketball&amp;source=images&amp;cd=&amp;cad=rja&amp;uact=8&amp;ved=0CAcQjRw&amp;url=http://en.wikipedia.org/wiki/Basketball&amp;ei=tnMIVeP5HIPmaKPegbgN&amp;bvm=bv.88198703,d.ZGU&amp;psig=AFQjCNH9V57xvZYTl7tandB2vMoZAqZUDA&amp;ust=1426703667608569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.uk/url?sa=i&amp;rct=j&amp;q=one+dice&amp;source=images&amp;cd=&amp;cad=rja&amp;uact=8&amp;ved=0CAcQjRw&amp;url=http://imgbuddy.com/dice-png.asp&amp;ei=K3QIVfbsI8bhaKKrgsAD&amp;bvm=bv.88198703,d.ZGU&amp;psig=AFQjCNHt1DqNPT03e7LUI3O06Ptfg7kz_Q&amp;ust=1426703784346456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uk/url?sa=i&amp;rct=j&amp;q=+pyramid&amp;source=images&amp;cd=&amp;cad=rja&amp;uact=8&amp;ved=0CAcQjRw&amp;url=http://www.rw-designer.com/icon-detail/846&amp;ei=cHYIVYayIMq3aa2XgMgB&amp;bvm=bv.88198703,d.cWc&amp;psig=AFQjCNHlUQiOfFTNSLie4qtgg7N8HgCeKQ&amp;ust=1426704365360539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uk/url?sa=i&amp;rct=j&amp;q=toothpaste+box&amp;source=images&amp;cd=&amp;cad=rja&amp;uact=8&amp;ved=0CAcQjRw&amp;url=http://www.dentalcare.com/en-US/dental-research/media-library/media-library.aspx?MediaType=15000&amp;Topic=&amp;Product=&amp;Image=15004&amp;ei=lXQIVbeRF4fX7AbvvoCQCQ&amp;psig=AFQjCNGTAt8gGehRxXNO82Ib9YBv5tB5aA&amp;ust=1426703890720749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uk/url?sa=i&amp;rct=j&amp;q=empty+ice+cream+cone&amp;source=images&amp;cd=&amp;cad=rja&amp;uact=8&amp;ved=0CAcQjRw&amp;url=http://www.hasbro.com/play/browse/Play-Doh/_/N-1sZ77/Ne-2l/No-20&amp;ei=9HQIVdeoBavX7QbXz4AI&amp;bvm=bv.88198703,d.ZGU&amp;psig=AFQjCNEcjXrcNqn4opa8m4u16745HK0uvg&amp;ust=1426703985500584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basketball&amp;source=images&amp;cd=&amp;cad=rja&amp;uact=8&amp;ved=0CAcQjRw&amp;url=http://en.wikipedia.org/wiki/Basketball&amp;ei=tnMIVeP5HIPmaKPegbgN&amp;bvm=bv.88198703,d.ZGU&amp;psig=AFQjCNH9V57xvZYTl7tandB2vMoZAqZUDA&amp;ust=1426703667608569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uk/url?sa=i&amp;rct=j&amp;q=empty+ice+cream+cone&amp;source=images&amp;cd=&amp;cad=rja&amp;uact=8&amp;ved=0CAcQjRw&amp;url=http://www.hasbro.com/play/browse/Play-Doh/_/N-1sZ77/Ne-2l/No-20&amp;ei=9HQIVdeoBavX7QbXz4AI&amp;bvm=bv.88198703,d.ZGU&amp;psig=AFQjCNEcjXrcNqn4opa8m4u16745HK0uvg&amp;ust=1426703985500584" TargetMode="External"/><Relationship Id="rId13" Type="http://schemas.openxmlformats.org/officeDocument/2006/relationships/image" Target="../media/image7.jpe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12" Type="http://schemas.openxmlformats.org/officeDocument/2006/relationships/hyperlink" Target="http://www.google.co.uk/url?sa=i&amp;rct=j&amp;q=+pyramid&amp;source=images&amp;cd=&amp;cad=rja&amp;uact=8&amp;ved=0CAcQjRw&amp;url=http://www.rw-designer.com/icon-detail/846&amp;ei=cHYIVYayIMq3aa2XgMgB&amp;bvm=bv.88198703,d.cWc&amp;psig=AFQjCNHlUQiOfFTNSLie4qtgg7N8HgCeKQ&amp;ust=1426704365360539" TargetMode="External"/><Relationship Id="rId2" Type="http://schemas.openxmlformats.org/officeDocument/2006/relationships/hyperlink" Target="http://www.google.co.uk/url?sa=i&amp;rct=j&amp;q=basketball&amp;source=images&amp;cd=&amp;cad=rja&amp;uact=8&amp;ved=0CAcQjRw&amp;url=http://en.wikipedia.org/wiki/Basketball&amp;ei=tnMIVeP5HIPmaKPegbgN&amp;bvm=bv.88198703,d.ZGU&amp;psig=AFQjCNH9V57xvZYTl7tandB2vMoZAqZUDA&amp;ust=1426703667608569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.uk/url?sa=i&amp;rct=j&amp;q=toothpaste+box&amp;source=images&amp;cd=&amp;cad=rja&amp;uact=8&amp;ved=0CAcQjRw&amp;url=http://www.dentalcare.com/en-US/dental-research/media-library/media-library.aspx?MediaType=15000&amp;Topic=&amp;Product=&amp;Image=15004&amp;ei=lXQIVbeRF4fX7AbvvoCQCQ&amp;psig=AFQjCNGTAt8gGehRxXNO82Ib9YBv5tB5aA&amp;ust=1426703890720749" TargetMode="External"/><Relationship Id="rId11" Type="http://schemas.openxmlformats.org/officeDocument/2006/relationships/image" Target="../media/image6.png"/><Relationship Id="rId5" Type="http://schemas.openxmlformats.org/officeDocument/2006/relationships/image" Target="../media/image2.png"/><Relationship Id="rId10" Type="http://schemas.openxmlformats.org/officeDocument/2006/relationships/image" Target="../media/image5.jpeg"/><Relationship Id="rId4" Type="http://schemas.openxmlformats.org/officeDocument/2006/relationships/hyperlink" Target="http://www.google.co.uk/url?sa=i&amp;rct=j&amp;q=one+dice&amp;source=images&amp;cd=&amp;cad=rja&amp;uact=8&amp;ved=0CAcQjRw&amp;url=http://imgbuddy.com/dice-png.asp&amp;ei=K3QIVfbsI8bhaKKrgsAD&amp;bvm=bv.88198703,d.ZGU&amp;psig=AFQjCNHt1DqNPT03e7LUI3O06Ptfg7kz_Q&amp;ust=1426703784346456" TargetMode="External"/><Relationship Id="rId9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.uk/url?sa=i&amp;rct=j&amp;q=one+dice&amp;source=images&amp;cd=&amp;cad=rja&amp;uact=8&amp;ved=0CAcQjRw&amp;url=http://imgbuddy.com/dice-png.asp&amp;ei=K3QIVfbsI8bhaKKrgsAD&amp;bvm=bv.88198703,d.ZGU&amp;psig=AFQjCNHt1DqNPT03e7LUI3O06Ptfg7kz_Q&amp;ust=1426703784346456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+pyramid&amp;source=images&amp;cd=&amp;cad=rja&amp;uact=8&amp;ved=0CAcQjRw&amp;url=http://www.rw-designer.com/icon-detail/846&amp;ei=cHYIVYayIMq3aa2XgMgB&amp;bvm=bv.88198703,d.cWc&amp;psig=AFQjCNHlUQiOfFTNSLie4qtgg7N8HgCeKQ&amp;ust=1426704365360539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.uk/url?sa=i&amp;rct=j&amp;q=one+dice&amp;source=images&amp;cd=&amp;cad=rja&amp;uact=8&amp;ved=0CAcQjRw&amp;url=http://imgbuddy.com/dice-png.asp&amp;ei=K3QIVfbsI8bhaKKrgsAD&amp;bvm=bv.88198703,d.ZGU&amp;psig=AFQjCNHt1DqNPT03e7LUI3O06Ptfg7kz_Q&amp;ust=1426703784346456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uk/url?sa=i&amp;rct=j&amp;q=toothpaste+box&amp;source=images&amp;cd=&amp;cad=rja&amp;uact=8&amp;ved=0CAcQjRw&amp;url=http://www.dentalcare.com/en-US/dental-research/media-library/media-library.aspx?MediaType=15000&amp;Topic=&amp;Product=&amp;Image=15004&amp;ei=lXQIVbeRF4fX7AbvvoCQCQ&amp;psig=AFQjCNGTAt8gGehRxXNO82Ib9YBv5tB5aA&amp;ust=1426703890720749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http://www.google.co.uk/url?sa=i&amp;rct=j&amp;q=empty+ice+cream+cone&amp;source=images&amp;cd=&amp;cad=rja&amp;uact=8&amp;ved=0CAcQjRw&amp;url=http://www.hasbro.com/play/browse/Play-Doh/_/N-1sZ77/Ne-2l/No-20&amp;ei=9HQIVdeoBavX7QbXz4AI&amp;bvm=bv.88198703,d.ZGU&amp;psig=AFQjCNEcjXrcNqn4opa8m4u16745HK0uvg&amp;ust=1426703985500584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uk/url?sa=i&amp;rct=j&amp;q=toothpaste+box&amp;source=images&amp;cd=&amp;cad=rja&amp;uact=8&amp;ved=0CAcQjRw&amp;url=http://www.dentalcare.com/en-US/dental-research/media-library/media-library.aspx?MediaType=15000&amp;Topic=&amp;Product=&amp;Image=15004&amp;ei=lXQIVbeRF4fX7AbvvoCQCQ&amp;psig=AFQjCNGTAt8gGehRxXNO82Ib9YBv5tB5aA&amp;ust=1426703890720749" TargetMode="External"/><Relationship Id="rId3" Type="http://schemas.openxmlformats.org/officeDocument/2006/relationships/image" Target="../media/image7.jpeg"/><Relationship Id="rId7" Type="http://schemas.openxmlformats.org/officeDocument/2006/relationships/image" Target="../media/image4.jpeg"/><Relationship Id="rId2" Type="http://schemas.openxmlformats.org/officeDocument/2006/relationships/hyperlink" Target="http://www.google.co.uk/url?sa=i&amp;rct=j&amp;q=+pyramid&amp;source=images&amp;cd=&amp;cad=rja&amp;uact=8&amp;ved=0CAcQjRw&amp;url=http://www.rw-designer.com/icon-detail/846&amp;ei=cHYIVYayIMq3aa2XgMgB&amp;bvm=bv.88198703,d.cWc&amp;psig=AFQjCNHlUQiOfFTNSLie4qtgg7N8HgCeKQ&amp;ust=1426704365360539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.uk/url?sa=i&amp;rct=j&amp;q=empty+ice+cream+cone&amp;source=images&amp;cd=&amp;cad=rja&amp;uact=8&amp;ved=0CAcQjRw&amp;url=http://www.hasbro.com/play/browse/Play-Doh/_/N-1sZ77/Ne-2l/No-20&amp;ei=9HQIVdeoBavX7QbXz4AI&amp;bvm=bv.88198703,d.ZGU&amp;psig=AFQjCNEcjXrcNqn4opa8m4u16745HK0uvg&amp;ust=1426703985500584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one+dice&amp;source=images&amp;cd=&amp;cad=rja&amp;uact=8&amp;ved=0CAcQjRw&amp;url=http://imgbuddy.com/dice-png.asp&amp;ei=K3QIVfbsI8bhaKKrgsAD&amp;bvm=bv.88198703,d.ZGU&amp;psig=AFQjCNHt1DqNPT03e7LUI3O06Ptfg7kz_Q&amp;ust=1426703784346456" TargetMode="External"/><Relationship Id="rId9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basketball&amp;source=images&amp;cd=&amp;cad=rja&amp;uact=8&amp;ved=0CAcQjRw&amp;url=http://en.wikipedia.org/wiki/Basketball&amp;ei=tnMIVeP5HIPmaKPegbgN&amp;bvm=bv.88198703,d.ZGU&amp;psig=AFQjCNH9V57xvZYTl7tandB2vMoZAqZUDA&amp;ust=1426703667608569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hyperlink" Target="http://www.google.co.uk/url?sa=i&amp;rct=j&amp;q=toothpaste+box&amp;source=images&amp;cd=&amp;cad=rja&amp;uact=8&amp;ved=0CAcQjRw&amp;url=http://www.dentalcare.com/en-US/dental-research/media-library/media-library.aspx?MediaType=15000&amp;Topic=&amp;Product=&amp;Image=15004&amp;ei=lXQIVbeRF4fX7AbvvoCQCQ&amp;psig=AFQjCNGTAt8gGehRxXNO82Ib9YBv5tB5aA&amp;ust=1426703890720749" TargetMode="External"/><Relationship Id="rId7" Type="http://schemas.openxmlformats.org/officeDocument/2006/relationships/hyperlink" Target="http://www.google.co.uk/url?sa=i&amp;rct=j&amp;q=basketball&amp;source=images&amp;cd=&amp;cad=rja&amp;uact=8&amp;ved=0CAcQjRw&amp;url=http://en.wikipedia.org/wiki/Basketball&amp;ei=tnMIVeP5HIPmaKPegbgN&amp;bvm=bv.88198703,d.ZGU&amp;psig=AFQjCNH9V57xvZYTl7tandB2vMoZAqZUDA&amp;ust=1426703667608569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www.google.co.uk/url?sa=i&amp;rct=j&amp;q=one+dice&amp;source=images&amp;cd=&amp;cad=rja&amp;uact=8&amp;ved=0CAcQjRw&amp;url=http://imgbuddy.com/dice-png.asp&amp;ei=K3QIVfbsI8bhaKKrgsAD&amp;bvm=bv.88198703,d.ZGU&amp;psig=AFQjCNHt1DqNPT03e7LUI3O06Ptfg7kz_Q&amp;ust=1426703784346456" TargetMode="External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.uk/url?sa=i&amp;rct=j&amp;q=one+dice&amp;source=images&amp;cd=&amp;cad=rja&amp;uact=8&amp;ved=0CAcQjRw&amp;url=http://imgbuddy.com/dice-png.asp&amp;ei=K3QIVfbsI8bhaKKrgsAD&amp;bvm=bv.88198703,d.ZGU&amp;psig=AFQjCNHt1DqNPT03e7LUI3O06Ptfg7kz_Q&amp;ust=1426703784346456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uk/url?sa=i&amp;rct=j&amp;q=empty+ice+cream+cone&amp;source=images&amp;cd=&amp;cad=rja&amp;uact=8&amp;ved=0CAcQjRw&amp;url=http://www.hasbro.com/play/browse/Play-Doh/_/N-1sZ77/Ne-2l/No-20&amp;ei=9HQIVdeoBavX7QbXz4AI&amp;bvm=bv.88198703,d.ZGU&amp;psig=AFQjCNEcjXrcNqn4opa8m4u16745HK0uvg&amp;ust=1426703985500584" TargetMode="External"/><Relationship Id="rId13" Type="http://schemas.openxmlformats.org/officeDocument/2006/relationships/image" Target="../media/image7.jpe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12" Type="http://schemas.openxmlformats.org/officeDocument/2006/relationships/hyperlink" Target="http://www.google.co.uk/url?sa=i&amp;rct=j&amp;q=+pyramid&amp;source=images&amp;cd=&amp;cad=rja&amp;uact=8&amp;ved=0CAcQjRw&amp;url=http://www.rw-designer.com/icon-detail/846&amp;ei=cHYIVYayIMq3aa2XgMgB&amp;bvm=bv.88198703,d.cWc&amp;psig=AFQjCNHlUQiOfFTNSLie4qtgg7N8HgCeKQ&amp;ust=1426704365360539" TargetMode="External"/><Relationship Id="rId2" Type="http://schemas.openxmlformats.org/officeDocument/2006/relationships/hyperlink" Target="http://www.google.co.uk/url?sa=i&amp;rct=j&amp;q=basketball&amp;source=images&amp;cd=&amp;cad=rja&amp;uact=8&amp;ved=0CAcQjRw&amp;url=http://en.wikipedia.org/wiki/Basketball&amp;ei=tnMIVeP5HIPmaKPegbgN&amp;bvm=bv.88198703,d.ZGU&amp;psig=AFQjCNH9V57xvZYTl7tandB2vMoZAqZUDA&amp;ust=1426703667608569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.uk/url?sa=i&amp;rct=j&amp;q=toothpaste+box&amp;source=images&amp;cd=&amp;cad=rja&amp;uact=8&amp;ved=0CAcQjRw&amp;url=http://www.dentalcare.com/en-US/dental-research/media-library/media-library.aspx?MediaType=15000&amp;Topic=&amp;Product=&amp;Image=15004&amp;ei=lXQIVbeRF4fX7AbvvoCQCQ&amp;psig=AFQjCNGTAt8gGehRxXNO82Ib9YBv5tB5aA&amp;ust=1426703890720749" TargetMode="External"/><Relationship Id="rId11" Type="http://schemas.openxmlformats.org/officeDocument/2006/relationships/image" Target="../media/image6.png"/><Relationship Id="rId5" Type="http://schemas.openxmlformats.org/officeDocument/2006/relationships/image" Target="../media/image2.png"/><Relationship Id="rId10" Type="http://schemas.openxmlformats.org/officeDocument/2006/relationships/image" Target="../media/image5.jpeg"/><Relationship Id="rId4" Type="http://schemas.openxmlformats.org/officeDocument/2006/relationships/hyperlink" Target="http://www.google.co.uk/url?sa=i&amp;rct=j&amp;q=one+dice&amp;source=images&amp;cd=&amp;cad=rja&amp;uact=8&amp;ved=0CAcQjRw&amp;url=http://imgbuddy.com/dice-png.asp&amp;ei=K3QIVfbsI8bhaKKrgsAD&amp;bvm=bv.88198703,d.ZGU&amp;psig=AFQjCNHt1DqNPT03e7LUI3O06Ptfg7kz_Q&amp;ust=1426703784346456" TargetMode="External"/><Relationship Id="rId9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toothpaste+box&amp;source=images&amp;cd=&amp;cad=rja&amp;uact=8&amp;ved=0CAcQjRw&amp;url=http://www.dentalcare.com/en-US/dental-research/media-library/media-library.aspx?MediaType=15000&amp;Topic=&amp;Product=&amp;Image=15004&amp;ei=lXQIVbeRF4fX7AbvvoCQCQ&amp;psig=AFQjCNGTAt8gGehRxXNO82Ib9YBv5tB5aA&amp;ust=1426703890720749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empty+ice+cream+cone&amp;source=images&amp;cd=&amp;cad=rja&amp;uact=8&amp;ved=0CAcQjRw&amp;url=http://www.hasbro.com/play/browse/Play-Doh/_/N-1sZ77/Ne-2l/No-20&amp;ei=9HQIVdeoBavX7QbXz4AI&amp;bvm=bv.88198703,d.ZGU&amp;psig=AFQjCNEcjXrcNqn4opa8m4u16745HK0uvg&amp;ust=1426703985500584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+pyramid&amp;source=images&amp;cd=&amp;cad=rja&amp;uact=8&amp;ved=0CAcQjRw&amp;url=http://www.rw-designer.com/icon-detail/846&amp;ei=cHYIVYayIMq3aa2XgMgB&amp;bvm=bv.88198703,d.cWc&amp;psig=AFQjCNHlUQiOfFTNSLie4qtgg7N8HgCeKQ&amp;ust=1426704365360539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.uk/url?sa=i&amp;rct=j&amp;q=one+dice&amp;source=images&amp;cd=&amp;cad=rja&amp;uact=8&amp;ved=0CAcQjRw&amp;url=http://imgbuddy.com/dice-png.asp&amp;ei=K3QIVfbsI8bhaKKrgsAD&amp;bvm=bv.88198703,d.ZGU&amp;psig=AFQjCNHt1DqNPT03e7LUI3O06Ptfg7kz_Q&amp;ust=1426703784346456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.uk/url?sa=i&amp;rct=j&amp;q=toothpaste+box&amp;source=images&amp;cd=&amp;cad=rja&amp;uact=8&amp;ved=0CAcQjRw&amp;url=http://www.dentalcare.com/en-US/dental-research/media-library/media-library.aspx?MediaType=15000&amp;Topic=&amp;Product=&amp;Image=15004&amp;ei=lXQIVbeRF4fX7AbvvoCQCQ&amp;psig=AFQjCNGTAt8gGehRxXNO82Ib9YBv5tB5aA&amp;ust=1426703890720749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basketball&amp;source=images&amp;cd=&amp;cad=rja&amp;uact=8&amp;ved=0CAcQjRw&amp;url=http://en.wikipedia.org/wiki/Basketball&amp;ei=tnMIVeP5HIPmaKPegbgN&amp;bvm=bv.88198703,d.ZGU&amp;psig=AFQjCNH9V57xvZYTl7tandB2vMoZAqZUDA&amp;ust=1426703667608569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hyperlink" Target="http://www.google.co.uk/url?sa=i&amp;rct=j&amp;q=+pyramid&amp;source=images&amp;cd=&amp;cad=rja&amp;uact=8&amp;ved=0CAcQjRw&amp;url=http://www.rw-designer.com/icon-detail/846&amp;ei=cHYIVYayIMq3aa2XgMgB&amp;bvm=bv.88198703,d.cWc&amp;psig=AFQjCNHlUQiOfFTNSLie4qtgg7N8HgCeKQ&amp;ust=1426704365360539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empty+ice+cream+cone&amp;source=images&amp;cd=&amp;cad=rja&amp;uact=8&amp;ved=0CAcQjRw&amp;url=http://www.hasbro.com/play/browse/Play-Doh/_/N-1sZ77/Ne-2l/No-20&amp;ei=9HQIVdeoBavX7QbXz4AI&amp;bvm=bv.88198703,d.ZGU&amp;psig=AFQjCNEcjXrcNqn4opa8m4u16745HK0uvg&amp;ust=1426703985500584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uk/url?sa=i&amp;rct=j&amp;q=toothpaste+box&amp;source=images&amp;cd=&amp;cad=rja&amp;uact=8&amp;ved=0CAcQjRw&amp;url=http://www.dentalcare.com/en-US/dental-research/media-library/media-library.aspx?MediaType=15000&amp;Topic=&amp;Product=&amp;Image=15004&amp;ei=lXQIVbeRF4fX7AbvvoCQCQ&amp;psig=AFQjCNGTAt8gGehRxXNO82Ib9YBv5tB5aA&amp;ust=1426703890720749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basketball&amp;source=images&amp;cd=&amp;cad=rja&amp;uact=8&amp;ved=0CAcQjRw&amp;url=http://en.wikipedia.org/wiki/Basketball&amp;ei=tnMIVeP5HIPmaKPegbgN&amp;bvm=bv.88198703,d.ZGU&amp;psig=AFQjCNH9V57xvZYTl7tandB2vMoZAqZUDA&amp;ust=1426703667608569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http://www.google.co.uk/url?sa=i&amp;rct=j&amp;q=empty+ice+cream+cone&amp;source=images&amp;cd=&amp;cad=rja&amp;uact=8&amp;ved=0CAcQjRw&amp;url=http://www.hasbro.com/play/browse/Play-Doh/_/N-1sZ77/Ne-2l/No-20&amp;ei=9HQIVdeoBavX7QbXz4AI&amp;bvm=bv.88198703,d.ZGU&amp;psig=AFQjCNEcjXrcNqn4opa8m4u16745HK0uvg&amp;ust=1426703985500584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+pyramid&amp;source=images&amp;cd=&amp;cad=rja&amp;uact=8&amp;ved=0CAcQjRw&amp;url=http://www.rw-designer.com/icon-detail/846&amp;ei=cHYIVYayIMq3aa2XgMgB&amp;bvm=bv.88198703,d.cWc&amp;psig=AFQjCNHlUQiOfFTNSLie4qtgg7N8HgCeKQ&amp;ust=1426704365360539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t3.gstatic.com/images?q=tbn:ANd9GcTuxWHlOqsewKzM5rBqx-NVirEu7e1nUQP5lxxTNUzWLTmzExdW:upload.wikimedia.org/wikipedia/commons/7/7a/Basketbal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1142984"/>
            <a:ext cx="785818" cy="862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0.gstatic.com/images?q=tbn:ANd9GcRu-f5Atf72luxeHrzAofA6yyTXx7ltqzY8YJ_ad2JLNY_tgh7e:cnsnews.com/sites/default/files/images/dicey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214290"/>
            <a:ext cx="748010" cy="77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t0.gstatic.com/images?q=tbn:ANd9GcScPa5_qhsFRKnUTMAuysYdl2J7dEmgUQ9usCnTcCx3QpCuSjDSbA:www.dentalcare.com/images/en-US/research/media_library/products/large/toothpastes/Crest-Cavity-Protection-box.jpg">
            <a:hlinkClick r:id="rId6"/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26" b="31564"/>
          <a:stretch/>
        </p:blipFill>
        <p:spPr bwMode="auto">
          <a:xfrm rot="16200000">
            <a:off x="-59313" y="5059917"/>
            <a:ext cx="1214446" cy="52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t3.gstatic.com/images?q=tbn:ANd9GcT6TpJSeFStVO2rEBgNZc-JrUN0XUoWxBTSn79Q2_XqItdc_jnlxA:www.hasbro.com/common/assets/Image/Printables/dad2af761c4311ddbd0b0800200c9a66/C01E12AA5056900B10467B5DCE198535/C01F80565056900B10BC84FE9F033374.jpg">
            <a:hlinkClick r:id="rId8"/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1" r="18088"/>
          <a:stretch/>
        </p:blipFill>
        <p:spPr bwMode="auto">
          <a:xfrm>
            <a:off x="285720" y="3714752"/>
            <a:ext cx="513860" cy="937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goodtoknow.media.ipcdigital.co.uk/111/0000080a2/a652_orh100000w614/Pringles-Original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43" r="39473"/>
          <a:stretch/>
        </p:blipFill>
        <p:spPr bwMode="auto">
          <a:xfrm>
            <a:off x="357158" y="2143115"/>
            <a:ext cx="428628" cy="1444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corporate.cadburygiftsdirect.co.uk/images/thumbs/0000959_570.pn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58" b="29661"/>
          <a:stretch/>
        </p:blipFill>
        <p:spPr bwMode="auto">
          <a:xfrm rot="20951765">
            <a:off x="1203179" y="-54140"/>
            <a:ext cx="1785950" cy="81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t3.gstatic.com/images?q=tbn:ANd9GcQEp-CML7vYoSFbFHLxUlEfyE3bs5v6KE0FDnQrO0QJgnQvVMiQ:www.rw-designer.com/icon-image/846-256x256x32.pn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5999604"/>
            <a:ext cx="714380" cy="71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8" descr="http://t3.gstatic.com/images?q=tbn:ANd9GcQEp-CML7vYoSFbFHLxUlEfyE3bs5v6KE0FDnQrO0QJgnQvVMiQ:www.rw-designer.com/icon-image/846-256x256x32.pn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16" y="0"/>
            <a:ext cx="714380" cy="71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http://t0.gstatic.com/images?q=tbn:ANd9GcScPa5_qhsFRKnUTMAuysYdl2J7dEmgUQ9usCnTcCx3QpCuSjDSbA:www.dentalcare.com/images/en-US/research/media_library/products/large/toothpastes/Crest-Cavity-Protection-box.jpg">
            <a:hlinkClick r:id="rId6"/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26" b="31564"/>
          <a:stretch/>
        </p:blipFill>
        <p:spPr bwMode="auto">
          <a:xfrm>
            <a:off x="4286248" y="142852"/>
            <a:ext cx="1214446" cy="52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2" descr="http://t3.gstatic.com/images?q=tbn:ANd9GcT6TpJSeFStVO2rEBgNZc-JrUN0XUoWxBTSn79Q2_XqItdc_jnlxA:www.hasbro.com/common/assets/Image/Printables/dad2af761c4311ddbd0b0800200c9a66/C01E12AA5056900B10467B5DCE198535/C01F80565056900B10BC84FE9F033374.jpg">
            <a:hlinkClick r:id="rId8"/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1" r="18088"/>
          <a:stretch/>
        </p:blipFill>
        <p:spPr bwMode="auto">
          <a:xfrm rot="5400000">
            <a:off x="5855275" y="-68853"/>
            <a:ext cx="513860" cy="937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4" descr="http://goodtoknow.media.ipcdigital.co.uk/111/0000080a2/a652_orh100000w614/Pringles-Original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43" r="39473"/>
          <a:stretch/>
        </p:blipFill>
        <p:spPr bwMode="auto">
          <a:xfrm rot="5400000">
            <a:off x="7222952" y="-364960"/>
            <a:ext cx="428628" cy="1444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http://t3.gstatic.com/images?q=tbn:ANd9GcTuxWHlOqsewKzM5rBqx-NVirEu7e1nUQP5lxxTNUzWLTmzExdW:upload.wikimedia.org/wikipedia/commons/7/7a/Basketbal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182" y="0"/>
            <a:ext cx="785818" cy="862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http://t0.gstatic.com/images?q=tbn:ANd9GcRu-f5Atf72luxeHrzAofA6yyTXx7ltqzY8YJ_ad2JLNY_tgh7e:cnsnews.com/sites/default/files/images/dicey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338" y="1000108"/>
            <a:ext cx="748010" cy="77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http://t0.gstatic.com/images?q=tbn:ANd9GcRu-f5Atf72luxeHrzAofA6yyTXx7ltqzY8YJ_ad2JLNY_tgh7e:cnsnews.com/sites/default/files/images/dicey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6" y="6078631"/>
            <a:ext cx="748010" cy="77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6" descr="http://corporate.cadburygiftsdirect.co.uk/images/thumbs/0000959_570.pn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58" b="29661"/>
          <a:stretch/>
        </p:blipFill>
        <p:spPr bwMode="auto">
          <a:xfrm rot="4544779">
            <a:off x="7863916" y="2417104"/>
            <a:ext cx="1785950" cy="81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8" descr="http://t3.gstatic.com/images?q=tbn:ANd9GcQEp-CML7vYoSFbFHLxUlEfyE3bs5v6KE0FDnQrO0QJgnQvVMiQ:www.rw-designer.com/icon-image/846-256x256x32.pn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338" y="3929066"/>
            <a:ext cx="714380" cy="71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0" descr="http://t0.gstatic.com/images?q=tbn:ANd9GcScPa5_qhsFRKnUTMAuysYdl2J7dEmgUQ9usCnTcCx3QpCuSjDSbA:www.dentalcare.com/images/en-US/research/media_library/products/large/toothpastes/Crest-Cavity-Protection-box.jpg">
            <a:hlinkClick r:id="rId6"/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26" b="31564"/>
          <a:stretch/>
        </p:blipFill>
        <p:spPr bwMode="auto">
          <a:xfrm rot="5400000">
            <a:off x="8084619" y="5202793"/>
            <a:ext cx="1214446" cy="52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2" descr="http://t3.gstatic.com/images?q=tbn:ANd9GcT6TpJSeFStVO2rEBgNZc-JrUN0XUoWxBTSn79Q2_XqItdc_jnlxA:www.hasbro.com/common/assets/Image/Printables/dad2af761c4311ddbd0b0800200c9a66/C01E12AA5056900B10467B5DCE198535/C01F80565056900B10BC84FE9F033374.jpg">
            <a:hlinkClick r:id="rId8"/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1" r="18088"/>
          <a:stretch/>
        </p:blipFill>
        <p:spPr bwMode="auto">
          <a:xfrm rot="16389815">
            <a:off x="8226194" y="6106964"/>
            <a:ext cx="513860" cy="937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4" descr="http://goodtoknow.media.ipcdigital.co.uk/111/0000080a2/a652_orh100000w614/Pringles-Original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43" r="39473"/>
          <a:stretch/>
        </p:blipFill>
        <p:spPr bwMode="auto">
          <a:xfrm rot="16200000">
            <a:off x="6865763" y="5778708"/>
            <a:ext cx="428628" cy="1444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http://t3.gstatic.com/images?q=tbn:ANd9GcTuxWHlOqsewKzM5rBqx-NVirEu7e1nUQP5lxxTNUzWLTmzExdW:upload.wikimedia.org/wikipedia/commons/7/7a/Basketbal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6" y="5995254"/>
            <a:ext cx="785818" cy="862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6" descr="http://corporate.cadburygiftsdirect.co.uk/images/thumbs/0000959_570.pn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58" b="29661"/>
          <a:stretch/>
        </p:blipFill>
        <p:spPr bwMode="auto">
          <a:xfrm rot="21065198">
            <a:off x="2409483" y="6062790"/>
            <a:ext cx="1785950" cy="81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8" descr="http://t0.gstatic.com/images?q=tbn:ANd9GcRu-f5Atf72luxeHrzAofA6yyTXx7ltqzY8YJ_ad2JLNY_tgh7e:cnsnews.com/sites/default/files/images/dicey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52" y="6078631"/>
            <a:ext cx="748010" cy="77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1142976" y="714356"/>
            <a:ext cx="700092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0" b="1" dirty="0" smtClean="0"/>
              <a:t>3D Shape</a:t>
            </a:r>
          </a:p>
          <a:p>
            <a:pPr algn="ctr"/>
            <a:r>
              <a:rPr lang="en-GB" sz="11000" b="1" dirty="0" smtClean="0"/>
              <a:t>+</a:t>
            </a:r>
          </a:p>
          <a:p>
            <a:pPr algn="ctr"/>
            <a:r>
              <a:rPr lang="en-GB" sz="11000" b="1" dirty="0" smtClean="0"/>
              <a:t>Addition</a:t>
            </a:r>
            <a:endParaRPr lang="en-GB" sz="11000" b="1" dirty="0"/>
          </a:p>
        </p:txBody>
      </p:sp>
    </p:spTree>
    <p:extLst>
      <p:ext uri="{BB962C8B-B14F-4D97-AF65-F5344CB8AC3E}">
        <p14:creationId xmlns:p14="http://schemas.microsoft.com/office/powerpoint/2010/main" val="42494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4282" y="214290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How many edges? </a:t>
            </a:r>
            <a:endParaRPr lang="en-GB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6929454" y="4786322"/>
            <a:ext cx="1785950" cy="1754326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8" name="Picture 8" descr="http://t0.gstatic.com/images?q=tbn:ANd9GcRu-f5Atf72luxeHrzAofA6yyTXx7ltqzY8YJ_ad2JLNY_tgh7e:cnsnews.com/sites/default/files/images/dicey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38" y="2285992"/>
            <a:ext cx="2083634" cy="217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6" descr="http://corporate.cadburygiftsdirect.co.uk/images/thumbs/0000959_570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58" b="29661"/>
          <a:stretch/>
        </p:blipFill>
        <p:spPr bwMode="auto">
          <a:xfrm>
            <a:off x="4000496" y="2000240"/>
            <a:ext cx="4857784" cy="2206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4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4282" y="214290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How many edges? </a:t>
            </a:r>
            <a:endParaRPr lang="en-GB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6929454" y="4786322"/>
            <a:ext cx="1785950" cy="1754326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6" name="Picture 10" descr="http://t0.gstatic.com/images?q=tbn:ANd9GcScPa5_qhsFRKnUTMAuysYdl2J7dEmgUQ9usCnTcCx3QpCuSjDSbA:www.dentalcare.com/images/en-US/research/media_library/products/large/toothpastes/Crest-Cavity-Protection-box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26" b="31564"/>
          <a:stretch/>
        </p:blipFill>
        <p:spPr bwMode="auto">
          <a:xfrm>
            <a:off x="4429124" y="2214554"/>
            <a:ext cx="3773803" cy="1185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2" descr="http://t3.gstatic.com/images?q=tbn:ANd9GcT6TpJSeFStVO2rEBgNZc-JrUN0XUoWxBTSn79Q2_XqItdc_jnlxA:www.hasbro.com/common/assets/Image/Printables/dad2af761c4311ddbd0b0800200c9a66/C01E12AA5056900B10467B5DCE198535/C01F80565056900B10BC84FE9F033374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1" r="18088"/>
          <a:stretch/>
        </p:blipFill>
        <p:spPr bwMode="auto">
          <a:xfrm>
            <a:off x="1142976" y="2428868"/>
            <a:ext cx="153966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4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4282" y="214290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How many edges? </a:t>
            </a:r>
            <a:endParaRPr lang="en-GB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6929454" y="4786322"/>
            <a:ext cx="1785950" cy="1754326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8" name="Picture 18" descr="http://t3.gstatic.com/images?q=tbn:ANd9GcQEp-CML7vYoSFbFHLxUlEfyE3bs5v6KE0FDnQrO0QJgnQvVMiQ:www.rw-designer.com/icon-image/846-256x256x32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8" y="1071546"/>
            <a:ext cx="302433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://t3.gstatic.com/images?q=tbn:ANd9GcTuxWHlOqsewKzM5rBqx-NVirEu7e1nUQP5lxxTNUzWLTmzExdW:upload.wikimedia.org/wikipedia/commons/7/7a/Basketball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428868"/>
            <a:ext cx="2304256" cy="252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4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4282" y="214290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How many vertices? </a:t>
            </a:r>
            <a:endParaRPr lang="en-GB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6929454" y="4786322"/>
            <a:ext cx="1785950" cy="1754326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6" name="Picture 16" descr="http://corporate.cadburygiftsdirect.co.uk/images/thumbs/0000959_57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58" b="29661"/>
          <a:stretch/>
        </p:blipFill>
        <p:spPr bwMode="auto">
          <a:xfrm>
            <a:off x="3714744" y="1071546"/>
            <a:ext cx="4857784" cy="2206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6" descr="http://corporate.cadburygiftsdirect.co.uk/images/thumbs/0000959_57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58" b="29661"/>
          <a:stretch/>
        </p:blipFill>
        <p:spPr bwMode="auto">
          <a:xfrm>
            <a:off x="1928794" y="2500306"/>
            <a:ext cx="4857784" cy="2206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6" descr="http://corporate.cadburygiftsdirect.co.uk/images/thumbs/0000959_57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58" b="29661"/>
          <a:stretch/>
        </p:blipFill>
        <p:spPr bwMode="auto">
          <a:xfrm>
            <a:off x="785786" y="4000504"/>
            <a:ext cx="4857784" cy="2206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4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4282" y="214290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How many vertices? </a:t>
            </a:r>
            <a:endParaRPr lang="en-GB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6929454" y="4786322"/>
            <a:ext cx="1785950" cy="1754326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8" name="Picture 8" descr="http://t0.gstatic.com/images?q=tbn:ANd9GcRu-f5Atf72luxeHrzAofA6yyTXx7ltqzY8YJ_ad2JLNY_tgh7e:cnsnews.com/sites/default/files/images/dicey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24" y="1357298"/>
            <a:ext cx="2083634" cy="217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http://t0.gstatic.com/images?q=tbn:ANd9GcRu-f5Atf72luxeHrzAofA6yyTXx7ltqzY8YJ_ad2JLNY_tgh7e:cnsnews.com/sites/default/files/images/dicey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78" y="3929066"/>
            <a:ext cx="2083634" cy="217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http://t0.gstatic.com/images?q=tbn:ANd9GcRu-f5Atf72luxeHrzAofA6yyTXx7ltqzY8YJ_ad2JLNY_tgh7e:cnsnews.com/sites/default/files/images/dicey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46" y="1428736"/>
            <a:ext cx="2083634" cy="217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4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4282" y="214290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How many vertices? </a:t>
            </a:r>
            <a:endParaRPr lang="en-GB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6929454" y="4786322"/>
            <a:ext cx="1785950" cy="1754326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7" name="Picture 18" descr="http://t3.gstatic.com/images?q=tbn:ANd9GcQEp-CML7vYoSFbFHLxUlEfyE3bs5v6KE0FDnQrO0QJgnQvVMiQ:www.rw-designer.com/icon-image/846-256x256x32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64" y="3643314"/>
            <a:ext cx="302433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8" descr="http://t3.gstatic.com/images?q=tbn:ANd9GcQEp-CML7vYoSFbFHLxUlEfyE3bs5v6KE0FDnQrO0QJgnQvVMiQ:www.rw-designer.com/icon-image/846-256x256x32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46" y="1000108"/>
            <a:ext cx="302433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8" descr="http://t3.gstatic.com/images?q=tbn:ANd9GcQEp-CML7vYoSFbFHLxUlEfyE3bs5v6KE0FDnQrO0QJgnQvVMiQ:www.rw-designer.com/icon-image/846-256x256x32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1285860"/>
            <a:ext cx="302433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4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4282" y="214290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How many faces? </a:t>
            </a:r>
            <a:endParaRPr lang="en-GB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6929454" y="4786322"/>
            <a:ext cx="1785950" cy="1754326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8" name="Picture 14" descr="http://goodtoknow.media.ipcdigital.co.uk/111/0000080a2/a652_orh100000w614/Pringles-Origina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43" r="39473"/>
          <a:stretch/>
        </p:blipFill>
        <p:spPr bwMode="auto">
          <a:xfrm>
            <a:off x="7072330" y="357166"/>
            <a:ext cx="1185927" cy="3995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4" descr="http://goodtoknow.media.ipcdigital.co.uk/111/0000080a2/a652_orh100000w614/Pringles-Origina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43" r="39473"/>
          <a:stretch/>
        </p:blipFill>
        <p:spPr bwMode="auto">
          <a:xfrm>
            <a:off x="357158" y="2862044"/>
            <a:ext cx="1185927" cy="3995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4" descr="http://goodtoknow.media.ipcdigital.co.uk/111/0000080a2/a652_orh100000w614/Pringles-Origina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43" r="39473"/>
          <a:stretch/>
        </p:blipFill>
        <p:spPr bwMode="auto">
          <a:xfrm>
            <a:off x="3714744" y="1428736"/>
            <a:ext cx="1185927" cy="3995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4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4282" y="214290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How many faces? </a:t>
            </a:r>
            <a:endParaRPr lang="en-GB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6929454" y="4786322"/>
            <a:ext cx="1785950" cy="1754326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7" name="Picture 10" descr="http://t0.gstatic.com/images?q=tbn:ANd9GcScPa5_qhsFRKnUTMAuysYdl2J7dEmgUQ9usCnTcCx3QpCuSjDSbA:www.dentalcare.com/images/en-US/research/media_library/products/large/toothpastes/Crest-Cavity-Protection-box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26" b="31564"/>
          <a:stretch/>
        </p:blipFill>
        <p:spPr bwMode="auto">
          <a:xfrm>
            <a:off x="5000628" y="1285860"/>
            <a:ext cx="3773803" cy="1185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http://t0.gstatic.com/images?q=tbn:ANd9GcScPa5_qhsFRKnUTMAuysYdl2J7dEmgUQ9usCnTcCx3QpCuSjDSbA:www.dentalcare.com/images/en-US/research/media_library/products/large/toothpastes/Crest-Cavity-Protection-box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26" b="31564"/>
          <a:stretch/>
        </p:blipFill>
        <p:spPr bwMode="auto">
          <a:xfrm>
            <a:off x="500034" y="5357826"/>
            <a:ext cx="3773803" cy="1185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://t0.gstatic.com/images?q=tbn:ANd9GcScPa5_qhsFRKnUTMAuysYdl2J7dEmgUQ9usCnTcCx3QpCuSjDSbA:www.dentalcare.com/images/en-US/research/media_library/products/large/toothpastes/Crest-Cavity-Protection-box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26" b="31564"/>
          <a:stretch/>
        </p:blipFill>
        <p:spPr bwMode="auto">
          <a:xfrm>
            <a:off x="2714612" y="3071810"/>
            <a:ext cx="3773803" cy="1185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4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4282" y="214290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How many faces? </a:t>
            </a:r>
            <a:endParaRPr lang="en-GB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6929454" y="4786322"/>
            <a:ext cx="1785950" cy="1754326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8" name="Picture 12" descr="http://t3.gstatic.com/images?q=tbn:ANd9GcT6TpJSeFStVO2rEBgNZc-JrUN0XUoWxBTSn79Q2_XqItdc_jnlxA:www.hasbro.com/common/assets/Image/Printables/dad2af761c4311ddbd0b0800200c9a66/C01E12AA5056900B10467B5DCE198535/C01F80565056900B10BC84FE9F033374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1" r="18088"/>
          <a:stretch/>
        </p:blipFill>
        <p:spPr bwMode="auto">
          <a:xfrm>
            <a:off x="7215206" y="357166"/>
            <a:ext cx="153966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2" descr="http://t3.gstatic.com/images?q=tbn:ANd9GcT6TpJSeFStVO2rEBgNZc-JrUN0XUoWxBTSn79Q2_XqItdc_jnlxA:www.hasbro.com/common/assets/Image/Printables/dad2af761c4311ddbd0b0800200c9a66/C01E12AA5056900B10467B5DCE198535/C01F80565056900B10BC84FE9F033374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1" r="18088"/>
          <a:stretch/>
        </p:blipFill>
        <p:spPr bwMode="auto">
          <a:xfrm>
            <a:off x="357158" y="3857628"/>
            <a:ext cx="153966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http://t3.gstatic.com/images?q=tbn:ANd9GcT6TpJSeFStVO2rEBgNZc-JrUN0XUoWxBTSn79Q2_XqItdc_jnlxA:www.hasbro.com/common/assets/Image/Printables/dad2af761c4311ddbd0b0800200c9a66/C01E12AA5056900B10467B5DCE198535/C01F80565056900B10BC84FE9F033374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1" r="18088"/>
          <a:stretch/>
        </p:blipFill>
        <p:spPr bwMode="auto">
          <a:xfrm>
            <a:off x="3857620" y="2357430"/>
            <a:ext cx="153966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4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4282" y="214290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How many edges? </a:t>
            </a:r>
            <a:endParaRPr lang="en-GB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6929454" y="4786322"/>
            <a:ext cx="1785950" cy="1754326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7" name="Picture 6" descr="http://t3.gstatic.com/images?q=tbn:ANd9GcTuxWHlOqsewKzM5rBqx-NVirEu7e1nUQP5lxxTNUzWLTmzExdW:upload.wikimedia.org/wikipedia/commons/7/7a/Basketball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06" y="4000504"/>
            <a:ext cx="2304256" cy="252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://t3.gstatic.com/images?q=tbn:ANd9GcTuxWHlOqsewKzM5rBqx-NVirEu7e1nUQP5lxxTNUzWLTmzExdW:upload.wikimedia.org/wikipedia/commons/7/7a/Basketball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64" y="0"/>
            <a:ext cx="2304256" cy="252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://t3.gstatic.com/images?q=tbn:ANd9GcTuxWHlOqsewKzM5rBqx-NVirEu7e1nUQP5lxxTNUzWLTmzExdW:upload.wikimedia.org/wikipedia/commons/7/7a/Basketball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54" y="2357430"/>
            <a:ext cx="2304256" cy="252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4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t3.gstatic.com/images?q=tbn:ANd9GcTuxWHlOqsewKzM5rBqx-NVirEu7e1nUQP5lxxTNUzWLTmzExdW:upload.wikimedia.org/wikipedia/commons/7/7a/Basketbal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1142984"/>
            <a:ext cx="785818" cy="862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0.gstatic.com/images?q=tbn:ANd9GcRu-f5Atf72luxeHrzAofA6yyTXx7ltqzY8YJ_ad2JLNY_tgh7e:cnsnews.com/sites/default/files/images/dicey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214290"/>
            <a:ext cx="748010" cy="77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t0.gstatic.com/images?q=tbn:ANd9GcScPa5_qhsFRKnUTMAuysYdl2J7dEmgUQ9usCnTcCx3QpCuSjDSbA:www.dentalcare.com/images/en-US/research/media_library/products/large/toothpastes/Crest-Cavity-Protection-box.jpg">
            <a:hlinkClick r:id="rId6"/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26" b="31564"/>
          <a:stretch/>
        </p:blipFill>
        <p:spPr bwMode="auto">
          <a:xfrm rot="16200000">
            <a:off x="-59313" y="5059917"/>
            <a:ext cx="1214446" cy="52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t3.gstatic.com/images?q=tbn:ANd9GcT6TpJSeFStVO2rEBgNZc-JrUN0XUoWxBTSn79Q2_XqItdc_jnlxA:www.hasbro.com/common/assets/Image/Printables/dad2af761c4311ddbd0b0800200c9a66/C01E12AA5056900B10467B5DCE198535/C01F80565056900B10BC84FE9F033374.jpg">
            <a:hlinkClick r:id="rId8"/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1" r="18088"/>
          <a:stretch/>
        </p:blipFill>
        <p:spPr bwMode="auto">
          <a:xfrm>
            <a:off x="285720" y="3714752"/>
            <a:ext cx="513860" cy="937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goodtoknow.media.ipcdigital.co.uk/111/0000080a2/a652_orh100000w614/Pringles-Original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43" r="39473"/>
          <a:stretch/>
        </p:blipFill>
        <p:spPr bwMode="auto">
          <a:xfrm>
            <a:off x="357158" y="2143115"/>
            <a:ext cx="428628" cy="1444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corporate.cadburygiftsdirect.co.uk/images/thumbs/0000959_570.pn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58" b="29661"/>
          <a:stretch/>
        </p:blipFill>
        <p:spPr bwMode="auto">
          <a:xfrm rot="20951765">
            <a:off x="1203179" y="-54140"/>
            <a:ext cx="1785950" cy="81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t3.gstatic.com/images?q=tbn:ANd9GcQEp-CML7vYoSFbFHLxUlEfyE3bs5v6KE0FDnQrO0QJgnQvVMiQ:www.rw-designer.com/icon-image/846-256x256x32.pn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5999604"/>
            <a:ext cx="714380" cy="71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8" descr="http://t3.gstatic.com/images?q=tbn:ANd9GcQEp-CML7vYoSFbFHLxUlEfyE3bs5v6KE0FDnQrO0QJgnQvVMiQ:www.rw-designer.com/icon-image/846-256x256x32.pn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16" y="0"/>
            <a:ext cx="714380" cy="71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http://t0.gstatic.com/images?q=tbn:ANd9GcScPa5_qhsFRKnUTMAuysYdl2J7dEmgUQ9usCnTcCx3QpCuSjDSbA:www.dentalcare.com/images/en-US/research/media_library/products/large/toothpastes/Crest-Cavity-Protection-box.jpg">
            <a:hlinkClick r:id="rId6"/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26" b="31564"/>
          <a:stretch/>
        </p:blipFill>
        <p:spPr bwMode="auto">
          <a:xfrm>
            <a:off x="4286248" y="142852"/>
            <a:ext cx="1214446" cy="52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2" descr="http://t3.gstatic.com/images?q=tbn:ANd9GcT6TpJSeFStVO2rEBgNZc-JrUN0XUoWxBTSn79Q2_XqItdc_jnlxA:www.hasbro.com/common/assets/Image/Printables/dad2af761c4311ddbd0b0800200c9a66/C01E12AA5056900B10467B5DCE198535/C01F80565056900B10BC84FE9F033374.jpg">
            <a:hlinkClick r:id="rId8"/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1" r="18088"/>
          <a:stretch/>
        </p:blipFill>
        <p:spPr bwMode="auto">
          <a:xfrm rot="5400000">
            <a:off x="5855275" y="-68853"/>
            <a:ext cx="513860" cy="937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4" descr="http://goodtoknow.media.ipcdigital.co.uk/111/0000080a2/a652_orh100000w614/Pringles-Original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43" r="39473"/>
          <a:stretch/>
        </p:blipFill>
        <p:spPr bwMode="auto">
          <a:xfrm rot="5400000">
            <a:off x="7222952" y="-364960"/>
            <a:ext cx="428628" cy="1444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http://t3.gstatic.com/images?q=tbn:ANd9GcTuxWHlOqsewKzM5rBqx-NVirEu7e1nUQP5lxxTNUzWLTmzExdW:upload.wikimedia.org/wikipedia/commons/7/7a/Basketbal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182" y="0"/>
            <a:ext cx="785818" cy="862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http://t0.gstatic.com/images?q=tbn:ANd9GcRu-f5Atf72luxeHrzAofA6yyTXx7ltqzY8YJ_ad2JLNY_tgh7e:cnsnews.com/sites/default/files/images/dicey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338" y="1000108"/>
            <a:ext cx="748010" cy="77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http://t0.gstatic.com/images?q=tbn:ANd9GcRu-f5Atf72luxeHrzAofA6yyTXx7ltqzY8YJ_ad2JLNY_tgh7e:cnsnews.com/sites/default/files/images/dicey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6" y="6078631"/>
            <a:ext cx="748010" cy="77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6" descr="http://corporate.cadburygiftsdirect.co.uk/images/thumbs/0000959_570.pn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58" b="29661"/>
          <a:stretch/>
        </p:blipFill>
        <p:spPr bwMode="auto">
          <a:xfrm rot="4544779">
            <a:off x="7863916" y="2417104"/>
            <a:ext cx="1785950" cy="81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8" descr="http://t3.gstatic.com/images?q=tbn:ANd9GcQEp-CML7vYoSFbFHLxUlEfyE3bs5v6KE0FDnQrO0QJgnQvVMiQ:www.rw-designer.com/icon-image/846-256x256x32.pn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338" y="3929066"/>
            <a:ext cx="714380" cy="71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0" descr="http://t0.gstatic.com/images?q=tbn:ANd9GcScPa5_qhsFRKnUTMAuysYdl2J7dEmgUQ9usCnTcCx3QpCuSjDSbA:www.dentalcare.com/images/en-US/research/media_library/products/large/toothpastes/Crest-Cavity-Protection-box.jpg">
            <a:hlinkClick r:id="rId6"/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26" b="31564"/>
          <a:stretch/>
        </p:blipFill>
        <p:spPr bwMode="auto">
          <a:xfrm rot="5400000">
            <a:off x="8084619" y="5202793"/>
            <a:ext cx="1214446" cy="52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2" descr="http://t3.gstatic.com/images?q=tbn:ANd9GcT6TpJSeFStVO2rEBgNZc-JrUN0XUoWxBTSn79Q2_XqItdc_jnlxA:www.hasbro.com/common/assets/Image/Printables/dad2af761c4311ddbd0b0800200c9a66/C01E12AA5056900B10467B5DCE198535/C01F80565056900B10BC84FE9F033374.jpg">
            <a:hlinkClick r:id="rId8"/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1" r="18088"/>
          <a:stretch/>
        </p:blipFill>
        <p:spPr bwMode="auto">
          <a:xfrm rot="16389815">
            <a:off x="8226194" y="6106964"/>
            <a:ext cx="513860" cy="937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4" descr="http://goodtoknow.media.ipcdigital.co.uk/111/0000080a2/a652_orh100000w614/Pringles-Original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43" r="39473"/>
          <a:stretch/>
        </p:blipFill>
        <p:spPr bwMode="auto">
          <a:xfrm rot="16200000">
            <a:off x="6865763" y="5778708"/>
            <a:ext cx="428628" cy="1444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http://t3.gstatic.com/images?q=tbn:ANd9GcTuxWHlOqsewKzM5rBqx-NVirEu7e1nUQP5lxxTNUzWLTmzExdW:upload.wikimedia.org/wikipedia/commons/7/7a/Basketbal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6" y="5995254"/>
            <a:ext cx="785818" cy="862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6" descr="http://corporate.cadburygiftsdirect.co.uk/images/thumbs/0000959_570.pn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58" b="29661"/>
          <a:stretch/>
        </p:blipFill>
        <p:spPr bwMode="auto">
          <a:xfrm rot="21065198">
            <a:off x="2409483" y="6062790"/>
            <a:ext cx="1785950" cy="81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8" descr="http://t0.gstatic.com/images?q=tbn:ANd9GcRu-f5Atf72luxeHrzAofA6yyTXx7ltqzY8YJ_ad2JLNY_tgh7e:cnsnews.com/sites/default/files/images/dicey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52" y="6078631"/>
            <a:ext cx="748010" cy="77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1071538" y="714356"/>
            <a:ext cx="7072362" cy="526297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LS – To identify properties of 3D Shape.</a:t>
            </a:r>
          </a:p>
          <a:p>
            <a:pPr algn="ctr"/>
            <a:endParaRPr lang="en-GB" sz="4800" dirty="0" smtClean="0"/>
          </a:p>
          <a:p>
            <a:pPr algn="ctr"/>
            <a:endParaRPr lang="en-GB" sz="4800" dirty="0" smtClean="0"/>
          </a:p>
          <a:p>
            <a:pPr algn="ctr"/>
            <a:r>
              <a:rPr lang="en-GB" sz="4800" dirty="0" smtClean="0"/>
              <a:t>To solve addition calculations involving the properties of 3D shape.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42494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4282" y="214290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How many edges? </a:t>
            </a:r>
            <a:endParaRPr lang="en-GB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6929454" y="4786322"/>
            <a:ext cx="1785950" cy="1754326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8" name="Picture 14" descr="http://goodtoknow.media.ipcdigital.co.uk/111/0000080a2/a652_orh100000w614/Pringles-Origina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43" r="39473"/>
          <a:stretch/>
        </p:blipFill>
        <p:spPr bwMode="auto">
          <a:xfrm>
            <a:off x="7572396" y="0"/>
            <a:ext cx="1185927" cy="3995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4" descr="http://goodtoknow.media.ipcdigital.co.uk/111/0000080a2/a652_orh100000w614/Pringles-Origina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43" r="39473"/>
          <a:stretch/>
        </p:blipFill>
        <p:spPr bwMode="auto">
          <a:xfrm>
            <a:off x="214282" y="2862044"/>
            <a:ext cx="1185927" cy="3995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4" descr="http://goodtoknow.media.ipcdigital.co.uk/111/0000080a2/a652_orh100000w614/Pringles-Origina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43" r="39473"/>
          <a:stretch/>
        </p:blipFill>
        <p:spPr bwMode="auto">
          <a:xfrm>
            <a:off x="3857620" y="1285860"/>
            <a:ext cx="1185927" cy="3995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4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4282" y="214290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How many edges? </a:t>
            </a:r>
            <a:endParaRPr lang="en-GB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6929454" y="4786322"/>
            <a:ext cx="1785950" cy="1754326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8" descr="http://t0.gstatic.com/images?q=tbn:ANd9GcRu-f5Atf72luxeHrzAofA6yyTXx7ltqzY8YJ_ad2JLNY_tgh7e:cnsnews.com/sites/default/files/images/dicey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64" y="285728"/>
            <a:ext cx="2083634" cy="217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http://t0.gstatic.com/images?q=tbn:ANd9GcRu-f5Atf72luxeHrzAofA6yyTXx7ltqzY8YJ_ad2JLNY_tgh7e:cnsnews.com/sites/default/files/images/dicey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4500570"/>
            <a:ext cx="2083634" cy="217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http://t0.gstatic.com/images?q=tbn:ANd9GcRu-f5Atf72luxeHrzAofA6yyTXx7ltqzY8YJ_ad2JLNY_tgh7e:cnsnews.com/sites/default/files/images/dicey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2143116"/>
            <a:ext cx="2083634" cy="217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4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4282" y="214290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How many vertices? </a:t>
            </a:r>
            <a:endParaRPr lang="en-GB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6929454" y="4786322"/>
            <a:ext cx="1785950" cy="1754326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6" name="Picture 16" descr="http://corporate.cadburygiftsdirect.co.uk/images/thumbs/0000959_57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58" b="29661"/>
          <a:stretch/>
        </p:blipFill>
        <p:spPr bwMode="auto">
          <a:xfrm>
            <a:off x="3857620" y="928670"/>
            <a:ext cx="4857784" cy="2206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6" descr="http://corporate.cadburygiftsdirect.co.uk/images/thumbs/0000959_57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58" b="29661"/>
          <a:stretch/>
        </p:blipFill>
        <p:spPr bwMode="auto">
          <a:xfrm>
            <a:off x="1000100" y="1714488"/>
            <a:ext cx="4857784" cy="2206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8" descr="http://t3.gstatic.com/images?q=tbn:ANd9GcQEp-CML7vYoSFbFHLxUlEfyE3bs5v6KE0FDnQrO0QJgnQvVMiQ:www.rw-designer.com/icon-image/846-256x256x32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0" y="3833664"/>
            <a:ext cx="302433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8" descr="http://t3.gstatic.com/images?q=tbn:ANd9GcQEp-CML7vYoSFbFHLxUlEfyE3bs5v6KE0FDnQrO0QJgnQvVMiQ:www.rw-designer.com/icon-image/846-256x256x32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3643314"/>
            <a:ext cx="302433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4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4282" y="214290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How many faces? </a:t>
            </a:r>
            <a:endParaRPr lang="en-GB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6929454" y="4786322"/>
            <a:ext cx="1785950" cy="1754326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7" name="Picture 8" descr="http://t0.gstatic.com/images?q=tbn:ANd9GcRu-f5Atf72luxeHrzAofA6yyTXx7ltqzY8YJ_ad2JLNY_tgh7e:cnsnews.com/sites/default/files/images/dicey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4500570"/>
            <a:ext cx="2083634" cy="217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http://t0.gstatic.com/images?q=tbn:ANd9GcRu-f5Atf72luxeHrzAofA6yyTXx7ltqzY8YJ_ad2JLNY_tgh7e:cnsnews.com/sites/default/files/images/dicey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64" y="428604"/>
            <a:ext cx="2083634" cy="217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4" descr="http://goodtoknow.media.ipcdigital.co.uk/111/0000080a2/a652_orh100000w614/Pringles-Original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43" r="39473"/>
          <a:stretch/>
        </p:blipFill>
        <p:spPr bwMode="auto">
          <a:xfrm>
            <a:off x="2857488" y="1857364"/>
            <a:ext cx="1185927" cy="3995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http://goodtoknow.media.ipcdigital.co.uk/111/0000080a2/a652_orh100000w614/Pringles-Original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43" r="39473"/>
          <a:stretch/>
        </p:blipFill>
        <p:spPr bwMode="auto">
          <a:xfrm>
            <a:off x="4929190" y="1142984"/>
            <a:ext cx="1185927" cy="3995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4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4282" y="214290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How many edges? </a:t>
            </a:r>
            <a:endParaRPr lang="en-GB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6929454" y="4786322"/>
            <a:ext cx="1785950" cy="1754326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7" name="Picture 10" descr="http://t0.gstatic.com/images?q=tbn:ANd9GcScPa5_qhsFRKnUTMAuysYdl2J7dEmgUQ9usCnTcCx3QpCuSjDSbA:www.dentalcare.com/images/en-US/research/media_library/products/large/toothpastes/Crest-Cavity-Protection-box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26" b="31564"/>
          <a:stretch/>
        </p:blipFill>
        <p:spPr bwMode="auto">
          <a:xfrm>
            <a:off x="5000628" y="1000108"/>
            <a:ext cx="3773803" cy="1185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http://t0.gstatic.com/images?q=tbn:ANd9GcScPa5_qhsFRKnUTMAuysYdl2J7dEmgUQ9usCnTcCx3QpCuSjDSbA:www.dentalcare.com/images/en-US/research/media_library/products/large/toothpastes/Crest-Cavity-Protection-box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26" b="31564"/>
          <a:stretch/>
        </p:blipFill>
        <p:spPr bwMode="auto">
          <a:xfrm>
            <a:off x="1857356" y="2714620"/>
            <a:ext cx="3773803" cy="1185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2" descr="http://t3.gstatic.com/images?q=tbn:ANd9GcT6TpJSeFStVO2rEBgNZc-JrUN0XUoWxBTSn79Q2_XqItdc_jnlxA:www.hasbro.com/common/assets/Image/Printables/dad2af761c4311ddbd0b0800200c9a66/C01E12AA5056900B10467B5DCE198535/C01F80565056900B10BC84FE9F033374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1" r="18088"/>
          <a:stretch/>
        </p:blipFill>
        <p:spPr bwMode="auto">
          <a:xfrm>
            <a:off x="357158" y="1142984"/>
            <a:ext cx="153966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2" descr="http://t3.gstatic.com/images?q=tbn:ANd9GcT6TpJSeFStVO2rEBgNZc-JrUN0XUoWxBTSn79Q2_XqItdc_jnlxA:www.hasbro.com/common/assets/Image/Printables/dad2af761c4311ddbd0b0800200c9a66/C01E12AA5056900B10467B5DCE198535/C01F80565056900B10BC84FE9F033374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1" r="18088"/>
          <a:stretch/>
        </p:blipFill>
        <p:spPr bwMode="auto">
          <a:xfrm>
            <a:off x="4929190" y="3857628"/>
            <a:ext cx="153966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4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http://t3.gstatic.com/images?q=tbn:ANd9GcQEp-CML7vYoSFbFHLxUlEfyE3bs5v6KE0FDnQrO0QJgnQvVMiQ:www.rw-designer.com/icon-image/846-256x256x32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70" y="285728"/>
            <a:ext cx="302433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14282" y="214290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How many vertices? </a:t>
            </a:r>
            <a:endParaRPr lang="en-GB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6929454" y="4786322"/>
            <a:ext cx="1785950" cy="1754326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8" descr="http://t0.gstatic.com/images?q=tbn:ANd9GcRu-f5Atf72luxeHrzAofA6yyTXx7ltqzY8YJ_ad2JLNY_tgh7e:cnsnews.com/sites/default/files/images/dicey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4286256"/>
            <a:ext cx="2083634" cy="217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2" descr="http://t3.gstatic.com/images?q=tbn:ANd9GcT6TpJSeFStVO2rEBgNZc-JrUN0XUoWxBTSn79Q2_XqItdc_jnlxA:www.hasbro.com/common/assets/Image/Printables/dad2af761c4311ddbd0b0800200c9a66/C01E12AA5056900B10467B5DCE198535/C01F80565056900B10BC84FE9F033374.jpg">
            <a:hlinkClick r:id="rId6"/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1" r="18088"/>
          <a:stretch/>
        </p:blipFill>
        <p:spPr bwMode="auto">
          <a:xfrm>
            <a:off x="4643438" y="3714752"/>
            <a:ext cx="153966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http://t0.gstatic.com/images?q=tbn:ANd9GcScPa5_qhsFRKnUTMAuysYdl2J7dEmgUQ9usCnTcCx3QpCuSjDSbA:www.dentalcare.com/images/en-US/research/media_library/products/large/toothpastes/Crest-Cavity-Protection-box.jpg">
            <a:hlinkClick r:id="rId8"/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26" b="31564"/>
          <a:stretch/>
        </p:blipFill>
        <p:spPr bwMode="auto">
          <a:xfrm>
            <a:off x="928662" y="1857364"/>
            <a:ext cx="3773803" cy="1185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4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http://corporate.cadburygiftsdirect.co.uk/images/thumbs/0000959_57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58" b="29661"/>
          <a:stretch/>
        </p:blipFill>
        <p:spPr bwMode="auto">
          <a:xfrm rot="1498832">
            <a:off x="4047515" y="922536"/>
            <a:ext cx="4857784" cy="2206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14282" y="214290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How many faces? </a:t>
            </a:r>
            <a:endParaRPr lang="en-GB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6929454" y="4786322"/>
            <a:ext cx="1785950" cy="1754326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6" descr="http://t3.gstatic.com/images?q=tbn:ANd9GcTuxWHlOqsewKzM5rBqx-NVirEu7e1nUQP5lxxTNUzWLTmzExdW:upload.wikimedia.org/wikipedia/commons/7/7a/Basketball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06" y="4000504"/>
            <a:ext cx="2304256" cy="252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://t3.gstatic.com/images?q=tbn:ANd9GcTuxWHlOqsewKzM5rBqx-NVirEu7e1nUQP5lxxTNUzWLTmzExdW:upload.wikimedia.org/wikipedia/commons/7/7a/Basketball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0" y="2000240"/>
            <a:ext cx="2304256" cy="252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6" descr="http://corporate.cadburygiftsdirect.co.uk/images/thumbs/0000959_57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58" b="29661"/>
          <a:stretch/>
        </p:blipFill>
        <p:spPr bwMode="auto">
          <a:xfrm rot="1498832">
            <a:off x="881611" y="3422843"/>
            <a:ext cx="4857784" cy="2206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4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4282" y="214290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How many edges? </a:t>
            </a:r>
            <a:endParaRPr lang="en-GB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6929454" y="4786322"/>
            <a:ext cx="1785950" cy="1754326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5" name="Picture 14" descr="http://goodtoknow.media.ipcdigital.co.uk/111/0000080a2/a652_orh100000w614/Pringles-Origina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43" r="39473"/>
          <a:stretch/>
        </p:blipFill>
        <p:spPr bwMode="auto">
          <a:xfrm>
            <a:off x="7715272" y="0"/>
            <a:ext cx="1185927" cy="3995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http://t0.gstatic.com/images?q=tbn:ANd9GcScPa5_qhsFRKnUTMAuysYdl2J7dEmgUQ9usCnTcCx3QpCuSjDSbA:www.dentalcare.com/images/en-US/research/media_library/products/large/toothpastes/Crest-Cavity-Protection-box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26" b="31564"/>
          <a:stretch/>
        </p:blipFill>
        <p:spPr bwMode="auto">
          <a:xfrm>
            <a:off x="1428728" y="5214950"/>
            <a:ext cx="3773803" cy="1185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http://t0.gstatic.com/images?q=tbn:ANd9GcRu-f5Atf72luxeHrzAofA6yyTXx7ltqzY8YJ_ad2JLNY_tgh7e:cnsnews.com/sites/default/files/images/dicey.pn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0" y="1714488"/>
            <a:ext cx="2083634" cy="217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t3.gstatic.com/images?q=tbn:ANd9GcTuxWHlOqsewKzM5rBqx-NVirEu7e1nUQP5lxxTNUzWLTmzExdW:upload.wikimedia.org/wikipedia/commons/7/7a/Basketball.pn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2" y="1500174"/>
            <a:ext cx="2304256" cy="252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4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4282" y="214290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Vertices, edges or faces? </a:t>
            </a:r>
            <a:endParaRPr lang="en-GB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0" y="4714884"/>
            <a:ext cx="4286280" cy="1754326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7" name="Picture 8" descr="http://t0.gstatic.com/images?q=tbn:ANd9GcRu-f5Atf72luxeHrzAofA6yyTXx7ltqzY8YJ_ad2JLNY_tgh7e:cnsnews.com/sites/default/files/images/dicey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28" y="1857364"/>
            <a:ext cx="2083634" cy="217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http://t0.gstatic.com/images?q=tbn:ANd9GcRu-f5Atf72luxeHrzAofA6yyTXx7ltqzY8YJ_ad2JLNY_tgh7e:cnsnews.com/sites/default/files/images/dicey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6" y="1857364"/>
            <a:ext cx="2083634" cy="217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14348" y="4714884"/>
            <a:ext cx="1785950" cy="1754326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800" dirty="0" smtClean="0"/>
              <a:t>16</a:t>
            </a:r>
            <a:endParaRPr lang="en-GB" sz="10800" dirty="0"/>
          </a:p>
        </p:txBody>
      </p:sp>
      <p:pic>
        <p:nvPicPr>
          <p:cNvPr id="18434" name="Picture 2" descr="http://3.bp.blogspot.com/-6EmL9H4FZ1M/TymazTKtG-I/AAAAAAAAAbU/n7-L-DLFkHk/s1600/equals-sign_sov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4929198"/>
            <a:ext cx="1575465" cy="12144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494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4" descr="http://goodtoknow.media.ipcdigital.co.uk/111/0000080a2/a652_orh100000w614/Pringles-Origina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43" r="39473"/>
          <a:stretch/>
        </p:blipFill>
        <p:spPr bwMode="auto">
          <a:xfrm rot="2854315">
            <a:off x="6068159" y="716338"/>
            <a:ext cx="1185927" cy="3995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4" descr="http://goodtoknow.media.ipcdigital.co.uk/111/0000080a2/a652_orh100000w614/Pringles-Origina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43" r="39473"/>
          <a:stretch/>
        </p:blipFill>
        <p:spPr bwMode="auto">
          <a:xfrm rot="17767326">
            <a:off x="2104920" y="771397"/>
            <a:ext cx="1185927" cy="3995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14282" y="214290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Vertices, edges or faces? </a:t>
            </a:r>
            <a:endParaRPr lang="en-GB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0" y="4714884"/>
            <a:ext cx="4286280" cy="1754326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714348" y="4714884"/>
            <a:ext cx="1785950" cy="1754326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800" dirty="0" smtClean="0"/>
              <a:t>6</a:t>
            </a:r>
            <a:endParaRPr lang="en-GB" sz="10800" dirty="0"/>
          </a:p>
        </p:txBody>
      </p:sp>
      <p:pic>
        <p:nvPicPr>
          <p:cNvPr id="18434" name="Picture 2" descr="http://3.bp.blogspot.com/-6EmL9H4FZ1M/TymazTKtG-I/AAAAAAAAAbU/n7-L-DLFkHk/s1600/equals-sign_sov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4929198"/>
            <a:ext cx="1575465" cy="12144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494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t3.gstatic.com/images?q=tbn:ANd9GcTuxWHlOqsewKzM5rBqx-NVirEu7e1nUQP5lxxTNUzWLTmzExdW:upload.wikimedia.org/wikipedia/commons/7/7a/Basketbal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1142984"/>
            <a:ext cx="785818" cy="862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0.gstatic.com/images?q=tbn:ANd9GcRu-f5Atf72luxeHrzAofA6yyTXx7ltqzY8YJ_ad2JLNY_tgh7e:cnsnews.com/sites/default/files/images/dicey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214290"/>
            <a:ext cx="748010" cy="77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t0.gstatic.com/images?q=tbn:ANd9GcScPa5_qhsFRKnUTMAuysYdl2J7dEmgUQ9usCnTcCx3QpCuSjDSbA:www.dentalcare.com/images/en-US/research/media_library/products/large/toothpastes/Crest-Cavity-Protection-box.jpg">
            <a:hlinkClick r:id="rId6"/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26" b="31564"/>
          <a:stretch/>
        </p:blipFill>
        <p:spPr bwMode="auto">
          <a:xfrm rot="16200000">
            <a:off x="-59313" y="5059917"/>
            <a:ext cx="1214446" cy="52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t3.gstatic.com/images?q=tbn:ANd9GcT6TpJSeFStVO2rEBgNZc-JrUN0XUoWxBTSn79Q2_XqItdc_jnlxA:www.hasbro.com/common/assets/Image/Printables/dad2af761c4311ddbd0b0800200c9a66/C01E12AA5056900B10467B5DCE198535/C01F80565056900B10BC84FE9F033374.jpg">
            <a:hlinkClick r:id="rId8"/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1" r="18088"/>
          <a:stretch/>
        </p:blipFill>
        <p:spPr bwMode="auto">
          <a:xfrm>
            <a:off x="285720" y="3714752"/>
            <a:ext cx="513860" cy="937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goodtoknow.media.ipcdigital.co.uk/111/0000080a2/a652_orh100000w614/Pringles-Original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43" r="39473"/>
          <a:stretch/>
        </p:blipFill>
        <p:spPr bwMode="auto">
          <a:xfrm>
            <a:off x="357158" y="2143115"/>
            <a:ext cx="428628" cy="1444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corporate.cadburygiftsdirect.co.uk/images/thumbs/0000959_570.pn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58" b="29661"/>
          <a:stretch/>
        </p:blipFill>
        <p:spPr bwMode="auto">
          <a:xfrm rot="20951765">
            <a:off x="1203179" y="-54140"/>
            <a:ext cx="1785950" cy="81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t3.gstatic.com/images?q=tbn:ANd9GcQEp-CML7vYoSFbFHLxUlEfyE3bs5v6KE0FDnQrO0QJgnQvVMiQ:www.rw-designer.com/icon-image/846-256x256x32.pn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5999604"/>
            <a:ext cx="714380" cy="71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8" descr="http://t3.gstatic.com/images?q=tbn:ANd9GcQEp-CML7vYoSFbFHLxUlEfyE3bs5v6KE0FDnQrO0QJgnQvVMiQ:www.rw-designer.com/icon-image/846-256x256x32.pn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16" y="0"/>
            <a:ext cx="714380" cy="71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http://t0.gstatic.com/images?q=tbn:ANd9GcScPa5_qhsFRKnUTMAuysYdl2J7dEmgUQ9usCnTcCx3QpCuSjDSbA:www.dentalcare.com/images/en-US/research/media_library/products/large/toothpastes/Crest-Cavity-Protection-box.jpg">
            <a:hlinkClick r:id="rId6"/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26" b="31564"/>
          <a:stretch/>
        </p:blipFill>
        <p:spPr bwMode="auto">
          <a:xfrm>
            <a:off x="4286248" y="142852"/>
            <a:ext cx="1214446" cy="52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2" descr="http://t3.gstatic.com/images?q=tbn:ANd9GcT6TpJSeFStVO2rEBgNZc-JrUN0XUoWxBTSn79Q2_XqItdc_jnlxA:www.hasbro.com/common/assets/Image/Printables/dad2af761c4311ddbd0b0800200c9a66/C01E12AA5056900B10467B5DCE198535/C01F80565056900B10BC84FE9F033374.jpg">
            <a:hlinkClick r:id="rId8"/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1" r="18088"/>
          <a:stretch/>
        </p:blipFill>
        <p:spPr bwMode="auto">
          <a:xfrm rot="5400000">
            <a:off x="5855275" y="-68853"/>
            <a:ext cx="513860" cy="937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4" descr="http://goodtoknow.media.ipcdigital.co.uk/111/0000080a2/a652_orh100000w614/Pringles-Original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43" r="39473"/>
          <a:stretch/>
        </p:blipFill>
        <p:spPr bwMode="auto">
          <a:xfrm rot="5400000">
            <a:off x="7222952" y="-364960"/>
            <a:ext cx="428628" cy="1444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http://t3.gstatic.com/images?q=tbn:ANd9GcTuxWHlOqsewKzM5rBqx-NVirEu7e1nUQP5lxxTNUzWLTmzExdW:upload.wikimedia.org/wikipedia/commons/7/7a/Basketbal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182" y="0"/>
            <a:ext cx="785818" cy="862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http://t0.gstatic.com/images?q=tbn:ANd9GcRu-f5Atf72luxeHrzAofA6yyTXx7ltqzY8YJ_ad2JLNY_tgh7e:cnsnews.com/sites/default/files/images/dicey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338" y="1000108"/>
            <a:ext cx="748010" cy="77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http://t0.gstatic.com/images?q=tbn:ANd9GcRu-f5Atf72luxeHrzAofA6yyTXx7ltqzY8YJ_ad2JLNY_tgh7e:cnsnews.com/sites/default/files/images/dicey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6" y="6078631"/>
            <a:ext cx="748010" cy="77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6" descr="http://corporate.cadburygiftsdirect.co.uk/images/thumbs/0000959_570.pn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58" b="29661"/>
          <a:stretch/>
        </p:blipFill>
        <p:spPr bwMode="auto">
          <a:xfrm rot="4544779">
            <a:off x="7863916" y="2417104"/>
            <a:ext cx="1785950" cy="81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8" descr="http://t3.gstatic.com/images?q=tbn:ANd9GcQEp-CML7vYoSFbFHLxUlEfyE3bs5v6KE0FDnQrO0QJgnQvVMiQ:www.rw-designer.com/icon-image/846-256x256x32.pn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338" y="3929066"/>
            <a:ext cx="714380" cy="71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0" descr="http://t0.gstatic.com/images?q=tbn:ANd9GcScPa5_qhsFRKnUTMAuysYdl2J7dEmgUQ9usCnTcCx3QpCuSjDSbA:www.dentalcare.com/images/en-US/research/media_library/products/large/toothpastes/Crest-Cavity-Protection-box.jpg">
            <a:hlinkClick r:id="rId6"/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26" b="31564"/>
          <a:stretch/>
        </p:blipFill>
        <p:spPr bwMode="auto">
          <a:xfrm rot="5400000">
            <a:off x="8084619" y="5202793"/>
            <a:ext cx="1214446" cy="52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2" descr="http://t3.gstatic.com/images?q=tbn:ANd9GcT6TpJSeFStVO2rEBgNZc-JrUN0XUoWxBTSn79Q2_XqItdc_jnlxA:www.hasbro.com/common/assets/Image/Printables/dad2af761c4311ddbd0b0800200c9a66/C01E12AA5056900B10467B5DCE198535/C01F80565056900B10BC84FE9F033374.jpg">
            <a:hlinkClick r:id="rId8"/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1" r="18088"/>
          <a:stretch/>
        </p:blipFill>
        <p:spPr bwMode="auto">
          <a:xfrm rot="16389815">
            <a:off x="8226194" y="6106964"/>
            <a:ext cx="513860" cy="937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4" descr="http://goodtoknow.media.ipcdigital.co.uk/111/0000080a2/a652_orh100000w614/Pringles-Original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43" r="39473"/>
          <a:stretch/>
        </p:blipFill>
        <p:spPr bwMode="auto">
          <a:xfrm rot="16200000">
            <a:off x="6865763" y="5778708"/>
            <a:ext cx="428628" cy="1444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http://t3.gstatic.com/images?q=tbn:ANd9GcTuxWHlOqsewKzM5rBqx-NVirEu7e1nUQP5lxxTNUzWLTmzExdW:upload.wikimedia.org/wikipedia/commons/7/7a/Basketbal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6" y="5995254"/>
            <a:ext cx="785818" cy="862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6" descr="http://corporate.cadburygiftsdirect.co.uk/images/thumbs/0000959_570.pn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58" b="29661"/>
          <a:stretch/>
        </p:blipFill>
        <p:spPr bwMode="auto">
          <a:xfrm rot="21065198">
            <a:off x="2409483" y="6062790"/>
            <a:ext cx="1785950" cy="81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8" descr="http://t0.gstatic.com/images?q=tbn:ANd9GcRu-f5Atf72luxeHrzAofA6yyTXx7ltqzY8YJ_ad2JLNY_tgh7e:cnsnews.com/sites/default/files/images/dicey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52" y="6078631"/>
            <a:ext cx="748010" cy="77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1071538" y="714356"/>
            <a:ext cx="7072362" cy="526297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Key Vocabulary I need to know – </a:t>
            </a:r>
          </a:p>
          <a:p>
            <a:pPr algn="ctr"/>
            <a:r>
              <a:rPr lang="en-GB" sz="4800" dirty="0" smtClean="0"/>
              <a:t>                                      Faces</a:t>
            </a:r>
          </a:p>
          <a:p>
            <a:endParaRPr lang="en-GB" sz="4800" dirty="0" smtClean="0"/>
          </a:p>
          <a:p>
            <a:r>
              <a:rPr lang="en-GB" sz="4800" dirty="0" smtClean="0"/>
              <a:t>Vertices </a:t>
            </a:r>
          </a:p>
          <a:p>
            <a:pPr algn="ctr"/>
            <a:r>
              <a:rPr lang="en-GB" sz="4800" dirty="0" smtClean="0"/>
              <a:t>                                      </a:t>
            </a:r>
          </a:p>
          <a:p>
            <a:pPr algn="ctr"/>
            <a:r>
              <a:rPr lang="en-GB" sz="4800" dirty="0" smtClean="0"/>
              <a:t>                                       Edges</a:t>
            </a:r>
            <a:endParaRPr lang="en-GB" sz="4800" dirty="0"/>
          </a:p>
        </p:txBody>
      </p:sp>
      <p:pic>
        <p:nvPicPr>
          <p:cNvPr id="26" name="Picture 8" descr="http://t0.gstatic.com/images?q=tbn:ANd9GcRu-f5Atf72luxeHrzAofA6yyTXx7ltqzY8YJ_ad2JLNY_tgh7e:cnsnews.com/sites/default/files/images/dicey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2" y="1928802"/>
            <a:ext cx="1090828" cy="113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Straight Arrow Connector 27"/>
          <p:cNvCxnSpPr/>
          <p:nvPr/>
        </p:nvCxnSpPr>
        <p:spPr>
          <a:xfrm rot="10800000">
            <a:off x="5715008" y="2571744"/>
            <a:ext cx="78581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10" descr="http://t0.gstatic.com/images?q=tbn:ANd9GcScPa5_qhsFRKnUTMAuysYdl2J7dEmgUQ9usCnTcCx3QpCuSjDSbA:www.dentalcare.com/images/en-US/research/media_library/products/large/toothpastes/Crest-Cavity-Protection-box.jpg">
            <a:hlinkClick r:id="rId6"/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26" b="31564"/>
          <a:stretch/>
        </p:blipFill>
        <p:spPr bwMode="auto">
          <a:xfrm>
            <a:off x="3643306" y="3357562"/>
            <a:ext cx="2481719" cy="107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1" name="Straight Arrow Connector 30"/>
          <p:cNvCxnSpPr/>
          <p:nvPr/>
        </p:nvCxnSpPr>
        <p:spPr>
          <a:xfrm rot="5400000" flipH="1" flipV="1">
            <a:off x="3214678" y="3643314"/>
            <a:ext cx="500066" cy="50006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18" descr="http://t3.gstatic.com/images?q=tbn:ANd9GcQEp-CML7vYoSFbFHLxUlEfyE3bs5v6KE0FDnQrO0QJgnQvVMiQ:www.rw-designer.com/icon-image/846-256x256x32.png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4" y="4500570"/>
            <a:ext cx="1357322" cy="135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8" name="Straight Arrow Connector 37"/>
          <p:cNvCxnSpPr/>
          <p:nvPr/>
        </p:nvCxnSpPr>
        <p:spPr>
          <a:xfrm rot="10800000">
            <a:off x="5357818" y="5214950"/>
            <a:ext cx="1143008" cy="2857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94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4282" y="214290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Vertices, edges or faces? </a:t>
            </a:r>
            <a:endParaRPr lang="en-GB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0" y="4714884"/>
            <a:ext cx="4286280" cy="1754326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714348" y="4714884"/>
            <a:ext cx="1785950" cy="1754326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800" dirty="0" smtClean="0"/>
              <a:t>24</a:t>
            </a:r>
            <a:endParaRPr lang="en-GB" sz="10800" dirty="0"/>
          </a:p>
        </p:txBody>
      </p:sp>
      <p:pic>
        <p:nvPicPr>
          <p:cNvPr id="18434" name="Picture 2" descr="http://3.bp.blogspot.com/-6EmL9H4FZ1M/TymazTKtG-I/AAAAAAAAAbU/n7-L-DLFkHk/s1600/equals-sign_sov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4929198"/>
            <a:ext cx="1575465" cy="1214421"/>
          </a:xfrm>
          <a:prstGeom prst="rect">
            <a:avLst/>
          </a:prstGeom>
          <a:noFill/>
        </p:spPr>
      </p:pic>
      <p:pic>
        <p:nvPicPr>
          <p:cNvPr id="17" name="Picture 10" descr="http://t0.gstatic.com/images?q=tbn:ANd9GcScPa5_qhsFRKnUTMAuysYdl2J7dEmgUQ9usCnTcCx3QpCuSjDSbA:www.dentalcare.com/images/en-US/research/media_library/products/large/toothpastes/Crest-Cavity-Protection-box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26" b="31564"/>
          <a:stretch/>
        </p:blipFill>
        <p:spPr bwMode="auto">
          <a:xfrm>
            <a:off x="4857752" y="2857496"/>
            <a:ext cx="3773803" cy="1185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0" descr="http://t0.gstatic.com/images?q=tbn:ANd9GcScPa5_qhsFRKnUTMAuysYdl2J7dEmgUQ9usCnTcCx3QpCuSjDSbA:www.dentalcare.com/images/en-US/research/media_library/products/large/toothpastes/Crest-Cavity-Protection-box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26" b="31564"/>
          <a:stretch/>
        </p:blipFill>
        <p:spPr bwMode="auto">
          <a:xfrm>
            <a:off x="357158" y="1428736"/>
            <a:ext cx="3773803" cy="1185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4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4282" y="214290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Vertices, edges or faces? </a:t>
            </a:r>
            <a:endParaRPr lang="en-GB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0" y="4714884"/>
            <a:ext cx="4286280" cy="1754326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714348" y="4714884"/>
            <a:ext cx="1785950" cy="1754326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800" dirty="0" smtClean="0"/>
              <a:t>4</a:t>
            </a:r>
            <a:endParaRPr lang="en-GB" sz="10800" dirty="0"/>
          </a:p>
        </p:txBody>
      </p:sp>
      <p:pic>
        <p:nvPicPr>
          <p:cNvPr id="18434" name="Picture 2" descr="http://3.bp.blogspot.com/-6EmL9H4FZ1M/TymazTKtG-I/AAAAAAAAAbU/n7-L-DLFkHk/s1600/equals-sign_sov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4929198"/>
            <a:ext cx="1575465" cy="1214421"/>
          </a:xfrm>
          <a:prstGeom prst="rect">
            <a:avLst/>
          </a:prstGeom>
          <a:noFill/>
        </p:spPr>
      </p:pic>
      <p:pic>
        <p:nvPicPr>
          <p:cNvPr id="8" name="Picture 12" descr="http://t3.gstatic.com/images?q=tbn:ANd9GcT6TpJSeFStVO2rEBgNZc-JrUN0XUoWxBTSn79Q2_XqItdc_jnlxA:www.hasbro.com/common/assets/Image/Printables/dad2af761c4311ddbd0b0800200c9a66/C01E12AA5056900B10467B5DCE198535/C01F80565056900B10BC84FE9F033374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1" r="18088"/>
          <a:stretch/>
        </p:blipFill>
        <p:spPr bwMode="auto">
          <a:xfrm>
            <a:off x="7000892" y="1357298"/>
            <a:ext cx="153966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2" descr="http://t3.gstatic.com/images?q=tbn:ANd9GcT6TpJSeFStVO2rEBgNZc-JrUN0XUoWxBTSn79Q2_XqItdc_jnlxA:www.hasbro.com/common/assets/Image/Printables/dad2af761c4311ddbd0b0800200c9a66/C01E12AA5056900B10467B5DCE198535/C01F80565056900B10BC84FE9F033374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1" r="18088"/>
          <a:stretch/>
        </p:blipFill>
        <p:spPr bwMode="auto">
          <a:xfrm>
            <a:off x="428596" y="1428736"/>
            <a:ext cx="153966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2" descr="http://t3.gstatic.com/images?q=tbn:ANd9GcT6TpJSeFStVO2rEBgNZc-JrUN0XUoWxBTSn79Q2_XqItdc_jnlxA:www.hasbro.com/common/assets/Image/Printables/dad2af761c4311ddbd0b0800200c9a66/C01E12AA5056900B10467B5DCE198535/C01F80565056900B10BC84FE9F033374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1" r="18088"/>
          <a:stretch/>
        </p:blipFill>
        <p:spPr bwMode="auto">
          <a:xfrm>
            <a:off x="2500298" y="1500174"/>
            <a:ext cx="153966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http://t3.gstatic.com/images?q=tbn:ANd9GcT6TpJSeFStVO2rEBgNZc-JrUN0XUoWxBTSn79Q2_XqItdc_jnlxA:www.hasbro.com/common/assets/Image/Printables/dad2af761c4311ddbd0b0800200c9a66/C01E12AA5056900B10467B5DCE198535/C01F80565056900B10BC84FE9F033374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1" r="18088"/>
          <a:stretch/>
        </p:blipFill>
        <p:spPr bwMode="auto">
          <a:xfrm>
            <a:off x="4500562" y="1500174"/>
            <a:ext cx="153966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4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4282" y="214290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Vertices, edges or faces? </a:t>
            </a:r>
            <a:endParaRPr lang="en-GB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0" y="4714884"/>
            <a:ext cx="4286280" cy="1754326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714348" y="4714884"/>
            <a:ext cx="1785950" cy="1754326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800" dirty="0" smtClean="0"/>
              <a:t>12</a:t>
            </a:r>
            <a:endParaRPr lang="en-GB" sz="10800" dirty="0"/>
          </a:p>
        </p:txBody>
      </p:sp>
      <p:pic>
        <p:nvPicPr>
          <p:cNvPr id="18434" name="Picture 2" descr="http://3.bp.blogspot.com/-6EmL9H4FZ1M/TymazTKtG-I/AAAAAAAAAbU/n7-L-DLFkHk/s1600/equals-sign_sov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4929198"/>
            <a:ext cx="1575465" cy="1214421"/>
          </a:xfrm>
          <a:prstGeom prst="rect">
            <a:avLst/>
          </a:prstGeom>
          <a:noFill/>
        </p:spPr>
      </p:pic>
      <p:pic>
        <p:nvPicPr>
          <p:cNvPr id="15" name="Picture 16" descr="http://corporate.cadburygiftsdirect.co.uk/images/thumbs/0000959_57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58" b="29661"/>
          <a:stretch/>
        </p:blipFill>
        <p:spPr bwMode="auto">
          <a:xfrm>
            <a:off x="3571868" y="1142984"/>
            <a:ext cx="4857784" cy="2206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6" descr="http://corporate.cadburygiftsdirect.co.uk/images/thumbs/0000959_57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58" b="29661"/>
          <a:stretch/>
        </p:blipFill>
        <p:spPr bwMode="auto">
          <a:xfrm>
            <a:off x="357158" y="2428868"/>
            <a:ext cx="4857784" cy="2206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4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4282" y="214290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Vertices, edges or faces? </a:t>
            </a:r>
            <a:endParaRPr lang="en-GB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0" y="4714884"/>
            <a:ext cx="4286280" cy="1754326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714348" y="4714884"/>
            <a:ext cx="1785950" cy="1754326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800" dirty="0" smtClean="0"/>
              <a:t>10</a:t>
            </a:r>
            <a:endParaRPr lang="en-GB" sz="10800" dirty="0"/>
          </a:p>
        </p:txBody>
      </p:sp>
      <p:pic>
        <p:nvPicPr>
          <p:cNvPr id="18434" name="Picture 2" descr="http://3.bp.blogspot.com/-6EmL9H4FZ1M/TymazTKtG-I/AAAAAAAAAbU/n7-L-DLFkHk/s1600/equals-sign_sov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4929198"/>
            <a:ext cx="1575465" cy="1214421"/>
          </a:xfrm>
          <a:prstGeom prst="rect">
            <a:avLst/>
          </a:prstGeom>
          <a:noFill/>
        </p:spPr>
      </p:pic>
      <p:pic>
        <p:nvPicPr>
          <p:cNvPr id="8" name="Picture 18" descr="http://t3.gstatic.com/images?q=tbn:ANd9GcQEp-CML7vYoSFbFHLxUlEfyE3bs5v6KE0FDnQrO0QJgnQvVMiQ:www.rw-designer.com/icon-image/846-256x256x32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90" y="1285860"/>
            <a:ext cx="302433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8" descr="http://t3.gstatic.com/images?q=tbn:ANd9GcQEp-CML7vYoSFbFHLxUlEfyE3bs5v6KE0FDnQrO0QJgnQvVMiQ:www.rw-designer.com/icon-image/846-256x256x32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0" y="1214422"/>
            <a:ext cx="302433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4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t0.gstatic.com/images?q=tbn:ANd9GcRu-f5Atf72luxeHrzAofA6yyTXx7ltqzY8YJ_ad2JLNY_tgh7e:cnsnews.com/sites/default/files/images/dicey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2143116"/>
            <a:ext cx="2605416" cy="271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t0.gstatic.com/images?q=tbn:ANd9GcScPa5_qhsFRKnUTMAuysYdl2J7dEmgUQ9usCnTcCx3QpCuSjDSbA:www.dentalcare.com/images/en-US/research/media_library/products/large/toothpastes/Crest-Cavity-Protection-box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26" b="31564"/>
          <a:stretch/>
        </p:blipFill>
        <p:spPr bwMode="auto">
          <a:xfrm>
            <a:off x="4214810" y="2643182"/>
            <a:ext cx="4546429" cy="171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14282" y="214290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How many vertices? </a:t>
            </a:r>
            <a:endParaRPr lang="en-GB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6929454" y="4786322"/>
            <a:ext cx="1785950" cy="1754326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94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4282" y="214290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How many vertices? </a:t>
            </a:r>
            <a:endParaRPr lang="en-GB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6929454" y="4786322"/>
            <a:ext cx="1785950" cy="1754326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6" name="Picture 6" descr="http://t3.gstatic.com/images?q=tbn:ANd9GcTuxWHlOqsewKzM5rBqx-NVirEu7e1nUQP5lxxTNUzWLTmzExdW:upload.wikimedia.org/wikipedia/commons/7/7a/Basketball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1928802"/>
            <a:ext cx="2304256" cy="252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8" descr="http://t3.gstatic.com/images?q=tbn:ANd9GcQEp-CML7vYoSFbFHLxUlEfyE3bs5v6KE0FDnQrO0QJgnQvVMiQ:www.rw-designer.com/icon-image/846-256x256x32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0" y="1571612"/>
            <a:ext cx="302433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4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4282" y="214290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How many vertices? </a:t>
            </a:r>
            <a:endParaRPr lang="en-GB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6929454" y="4786322"/>
            <a:ext cx="1785950" cy="1754326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8" name="Picture 16" descr="http://corporate.cadburygiftsdirect.co.uk/images/thumbs/0000959_57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58" b="29661"/>
          <a:stretch/>
        </p:blipFill>
        <p:spPr bwMode="auto">
          <a:xfrm>
            <a:off x="4000496" y="1857364"/>
            <a:ext cx="4857784" cy="2206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2" descr="http://t3.gstatic.com/images?q=tbn:ANd9GcT6TpJSeFStVO2rEBgNZc-JrUN0XUoWxBTSn79Q2_XqItdc_jnlxA:www.hasbro.com/common/assets/Image/Printables/dad2af761c4311ddbd0b0800200c9a66/C01E12AA5056900B10467B5DCE198535/C01F80565056900B10BC84FE9F033374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1" r="18088"/>
          <a:stretch/>
        </p:blipFill>
        <p:spPr bwMode="auto">
          <a:xfrm>
            <a:off x="1285852" y="2285992"/>
            <a:ext cx="153966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4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4282" y="214290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How many faces? </a:t>
            </a:r>
            <a:endParaRPr lang="en-GB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6929454" y="4786322"/>
            <a:ext cx="1785950" cy="1754326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6" name="Picture 10" descr="http://t0.gstatic.com/images?q=tbn:ANd9GcScPa5_qhsFRKnUTMAuysYdl2J7dEmgUQ9usCnTcCx3QpCuSjDSbA:www.dentalcare.com/images/en-US/research/media_library/products/large/toothpastes/Crest-Cavity-Protection-box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26" b="31564"/>
          <a:stretch/>
        </p:blipFill>
        <p:spPr bwMode="auto">
          <a:xfrm>
            <a:off x="5072066" y="1571612"/>
            <a:ext cx="3773803" cy="1185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http://t0.gstatic.com/images?q=tbn:ANd9GcScPa5_qhsFRKnUTMAuysYdl2J7dEmgUQ9usCnTcCx3QpCuSjDSbA:www.dentalcare.com/images/en-US/research/media_library/products/large/toothpastes/Crest-Cavity-Protection-box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26" b="31564"/>
          <a:stretch/>
        </p:blipFill>
        <p:spPr bwMode="auto">
          <a:xfrm>
            <a:off x="642910" y="3357562"/>
            <a:ext cx="3773803" cy="1185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4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4282" y="214290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How many faces? </a:t>
            </a:r>
            <a:endParaRPr lang="en-GB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6929454" y="4786322"/>
            <a:ext cx="1785950" cy="1754326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8" name="Picture 6" descr="http://t3.gstatic.com/images?q=tbn:ANd9GcTuxWHlOqsewKzM5rBqx-NVirEu7e1nUQP5lxxTNUzWLTmzExdW:upload.wikimedia.org/wikipedia/commons/7/7a/Basketball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94" y="1500174"/>
            <a:ext cx="2304256" cy="252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2" descr="http://t3.gstatic.com/images?q=tbn:ANd9GcT6TpJSeFStVO2rEBgNZc-JrUN0XUoWxBTSn79Q2_XqItdc_jnlxA:www.hasbro.com/common/assets/Image/Printables/dad2af761c4311ddbd0b0800200c9a66/C01E12AA5056900B10467B5DCE198535/C01F80565056900B10BC84FE9F033374.jp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1" r="18088"/>
          <a:stretch/>
        </p:blipFill>
        <p:spPr bwMode="auto">
          <a:xfrm>
            <a:off x="1071538" y="2071678"/>
            <a:ext cx="2111166" cy="3850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4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4282" y="214290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How many faces? </a:t>
            </a:r>
            <a:endParaRPr lang="en-GB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6929454" y="4786322"/>
            <a:ext cx="1785950" cy="1754326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6" name="Picture 14" descr="http://goodtoknow.media.ipcdigital.co.uk/111/0000080a2/a652_orh100000w614/Pringles-Origina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43" r="39473"/>
          <a:stretch/>
        </p:blipFill>
        <p:spPr bwMode="auto">
          <a:xfrm>
            <a:off x="1500166" y="1857364"/>
            <a:ext cx="1185927" cy="3995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8" descr="http://t3.gstatic.com/images?q=tbn:ANd9GcQEp-CML7vYoSFbFHLxUlEfyE3bs5v6KE0FDnQrO0QJgnQvVMiQ:www.rw-designer.com/icon-image/846-256x256x32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6" y="1214422"/>
            <a:ext cx="302433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4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175</Words>
  <Application>Microsoft Office PowerPoint</Application>
  <PresentationFormat>On-screen Show (4:3)</PresentationFormat>
  <Paragraphs>169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Lanesend Primary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Lizzie Westbrook</dc:creator>
  <cp:lastModifiedBy>frankie</cp:lastModifiedBy>
  <cp:revision>17</cp:revision>
  <dcterms:created xsi:type="dcterms:W3CDTF">2015-03-17T18:32:29Z</dcterms:created>
  <dcterms:modified xsi:type="dcterms:W3CDTF">2015-03-17T21:34:26Z</dcterms:modified>
</cp:coreProperties>
</file>