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880BD-8B83-4347-8D5B-B0932A3AD3AC}" type="datetimeFigureOut">
              <a:rPr lang="en-GB" smtClean="0"/>
              <a:t>07/04/2014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C1514-A4A3-4DB1-808B-0C47A7F67A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00474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880BD-8B83-4347-8D5B-B0932A3AD3AC}" type="datetimeFigureOut">
              <a:rPr lang="en-GB" smtClean="0"/>
              <a:t>07/04/2014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C1514-A4A3-4DB1-808B-0C47A7F67A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15754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880BD-8B83-4347-8D5B-B0932A3AD3AC}" type="datetimeFigureOut">
              <a:rPr lang="en-GB" smtClean="0"/>
              <a:t>07/04/2014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C1514-A4A3-4DB1-808B-0C47A7F67A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47508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880BD-8B83-4347-8D5B-B0932A3AD3AC}" type="datetimeFigureOut">
              <a:rPr lang="en-GB" smtClean="0"/>
              <a:t>07/04/2014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C1514-A4A3-4DB1-808B-0C47A7F67A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76170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880BD-8B83-4347-8D5B-B0932A3AD3AC}" type="datetimeFigureOut">
              <a:rPr lang="en-GB" smtClean="0"/>
              <a:t>07/04/2014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C1514-A4A3-4DB1-808B-0C47A7F67A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76058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880BD-8B83-4347-8D5B-B0932A3AD3AC}" type="datetimeFigureOut">
              <a:rPr lang="en-GB" smtClean="0"/>
              <a:t>07/04/2014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C1514-A4A3-4DB1-808B-0C47A7F67A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71554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880BD-8B83-4347-8D5B-B0932A3AD3AC}" type="datetimeFigureOut">
              <a:rPr lang="en-GB" smtClean="0"/>
              <a:t>07/04/2014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C1514-A4A3-4DB1-808B-0C47A7F67A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42351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880BD-8B83-4347-8D5B-B0932A3AD3AC}" type="datetimeFigureOut">
              <a:rPr lang="en-GB" smtClean="0"/>
              <a:t>07/04/2014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C1514-A4A3-4DB1-808B-0C47A7F67A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67523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880BD-8B83-4347-8D5B-B0932A3AD3AC}" type="datetimeFigureOut">
              <a:rPr lang="en-GB" smtClean="0"/>
              <a:t>07/04/2014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C1514-A4A3-4DB1-808B-0C47A7F67A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59452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880BD-8B83-4347-8D5B-B0932A3AD3AC}" type="datetimeFigureOut">
              <a:rPr lang="en-GB" smtClean="0"/>
              <a:t>07/04/2014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C1514-A4A3-4DB1-808B-0C47A7F67A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34115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880BD-8B83-4347-8D5B-B0932A3AD3AC}" type="datetimeFigureOut">
              <a:rPr lang="en-GB" smtClean="0"/>
              <a:t>07/04/2014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C1514-A4A3-4DB1-808B-0C47A7F67A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76321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2880BD-8B83-4347-8D5B-B0932A3AD3AC}" type="datetimeFigureOut">
              <a:rPr lang="en-GB" smtClean="0"/>
              <a:t>07/04/2014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0C1514-A4A3-4DB1-808B-0C47A7F67A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53352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87275" y="1065007"/>
            <a:ext cx="5163671" cy="5550946"/>
          </a:xfrm>
          <a:prstGeom prst="roundRect">
            <a:avLst/>
          </a:prstGeom>
          <a:ln w="38100"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ounded Rectangle 4"/>
          <p:cNvSpPr/>
          <p:nvPr/>
        </p:nvSpPr>
        <p:spPr>
          <a:xfrm>
            <a:off x="6628503" y="1065007"/>
            <a:ext cx="5163671" cy="5550946"/>
          </a:xfrm>
          <a:prstGeom prst="roundRect">
            <a:avLst/>
          </a:prstGeom>
          <a:ln w="38100">
            <a:solidFill>
              <a:srgbClr val="00B05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7597" y="1122622"/>
            <a:ext cx="1343025" cy="13716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9800" y="1148379"/>
            <a:ext cx="1441076" cy="1441076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3580503" y="120608"/>
            <a:ext cx="6096000" cy="769441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Aft>
                <a:spcPts val="0"/>
              </a:spcAft>
            </a:pPr>
            <a:r>
              <a:rPr lang="en-GB" sz="1100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8/04/2014 WALT: Identify characteristics of good and bad characters.</a:t>
            </a:r>
            <a:endParaRPr lang="en-GB" sz="11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sz="1100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Aspire: I can use a thesaurus to up-level vocabulary choices.</a:t>
            </a:r>
            <a:endParaRPr lang="en-GB" sz="11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sz="1100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Challenge: I can talk about good and bad characteristics and relate vocabulary to these. </a:t>
            </a:r>
            <a:endParaRPr lang="en-GB" sz="11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sz="1100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Achieve: I can sort characteristics to match good and bad characters.</a:t>
            </a:r>
            <a:endParaRPr lang="en-GB" sz="11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84100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1992" y="305040"/>
            <a:ext cx="5684577" cy="5805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3884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9611" y="0"/>
            <a:ext cx="6463329" cy="64633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69670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7216" y="251124"/>
            <a:ext cx="5494356" cy="54943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17903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8580" y="563096"/>
            <a:ext cx="5860116" cy="58601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68294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52</Words>
  <Application>Microsoft Office PowerPoint</Application>
  <PresentationFormat>Widescreen</PresentationFormat>
  <Paragraphs>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Rebecca Paddock</dc:creator>
  <cp:lastModifiedBy>Rebecca Paddock</cp:lastModifiedBy>
  <cp:revision>2</cp:revision>
  <cp:lastPrinted>2014-04-07T13:44:06Z</cp:lastPrinted>
  <dcterms:created xsi:type="dcterms:W3CDTF">2014-04-07T13:36:46Z</dcterms:created>
  <dcterms:modified xsi:type="dcterms:W3CDTF">2014-04-07T13:45:11Z</dcterms:modified>
</cp:coreProperties>
</file>