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2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8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21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7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2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2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F095-D8FB-491C-863C-BE379796C135}" type="datetimeFigureOut">
              <a:rPr lang="en-GB" smtClean="0"/>
              <a:t>14/10/2013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63C2-0C8A-4CEF-964C-C56C985E4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021288" cy="602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>
          <a:xfrm>
            <a:off x="2192108" y="3645024"/>
            <a:ext cx="23345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Baking </a:t>
            </a:r>
            <a:r>
              <a:rPr lang="en-GB" b="1" smtClean="0"/>
              <a:t>Bad – Season 1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The story of a desperate Food Technology teacher…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46734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Back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has been a Food Technology teacher for years, won awards at local bake-offs and is well known for producing the best cakes in the local area. As a result he has been earmarked by visiting aliens to become their planet’s official chef. Billy has therefore decided to sell his wares to provide for his family when he’s gone…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941168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Your help is required…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Can you help William “Billy” Black convert the amounts of each ingredient for his giant cake sale?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797152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Recipe 1 – Carrot Cake </a:t>
            </a:r>
            <a:r>
              <a:rPr lang="en-GB" sz="3100" b="1" dirty="0" smtClean="0"/>
              <a:t>(serves 4 people)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5586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450ml of vegetable oil</a:t>
            </a:r>
          </a:p>
          <a:p>
            <a:pPr marL="0" indent="0" algn="ctr">
              <a:buNone/>
            </a:pPr>
            <a:r>
              <a:rPr lang="en-GB" dirty="0" smtClean="0"/>
              <a:t>400g plain flour</a:t>
            </a:r>
          </a:p>
          <a:p>
            <a:pPr marL="0" indent="0" algn="ctr">
              <a:buNone/>
            </a:pPr>
            <a:r>
              <a:rPr lang="en-GB" dirty="0" smtClean="0"/>
              <a:t>2 </a:t>
            </a:r>
            <a:r>
              <a:rPr lang="en-GB" dirty="0" err="1" smtClean="0"/>
              <a:t>tsp</a:t>
            </a:r>
            <a:r>
              <a:rPr lang="en-GB" dirty="0" smtClean="0"/>
              <a:t> of bicarbonate of soda</a:t>
            </a:r>
          </a:p>
          <a:p>
            <a:pPr marL="0" indent="0" algn="ctr">
              <a:buNone/>
            </a:pPr>
            <a:r>
              <a:rPr lang="en-GB" dirty="0" smtClean="0"/>
              <a:t>5 eggs</a:t>
            </a:r>
          </a:p>
          <a:p>
            <a:pPr marL="0" indent="0" algn="ctr">
              <a:buNone/>
            </a:pPr>
            <a:r>
              <a:rPr lang="en-GB" dirty="0" smtClean="0"/>
              <a:t>½ </a:t>
            </a:r>
            <a:r>
              <a:rPr lang="en-GB" dirty="0" err="1" smtClean="0"/>
              <a:t>tsp</a:t>
            </a:r>
            <a:r>
              <a:rPr lang="en-GB" dirty="0" smtClean="0"/>
              <a:t> of salt</a:t>
            </a:r>
          </a:p>
          <a:p>
            <a:pPr marL="0" indent="0" algn="ctr">
              <a:buNone/>
            </a:pPr>
            <a:r>
              <a:rPr lang="en-GB" dirty="0" smtClean="0"/>
              <a:t>2½ </a:t>
            </a:r>
            <a:r>
              <a:rPr lang="en-GB" dirty="0" err="1" smtClean="0"/>
              <a:t>tsp</a:t>
            </a:r>
            <a:r>
              <a:rPr lang="en-GB" dirty="0" smtClean="0"/>
              <a:t> of ground cinnamon</a:t>
            </a:r>
          </a:p>
          <a:p>
            <a:pPr marL="0" indent="0" algn="ctr">
              <a:buNone/>
            </a:pPr>
            <a:r>
              <a:rPr lang="en-GB" dirty="0" smtClean="0"/>
              <a:t>525g of carrots</a:t>
            </a:r>
          </a:p>
          <a:p>
            <a:pPr marL="0" indent="0" algn="ctr">
              <a:buNone/>
            </a:pPr>
            <a:r>
              <a:rPr lang="en-GB" dirty="0" smtClean="0"/>
              <a:t>150g of chopped walnuts</a:t>
            </a:r>
          </a:p>
          <a:p>
            <a:pPr marL="0" indent="0" algn="ctr">
              <a:buNone/>
            </a:pPr>
            <a:r>
              <a:rPr lang="en-GB" b="1" i="1" dirty="0" smtClean="0"/>
              <a:t>Billy wants 8 servings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79696"/>
            <a:ext cx="1714159" cy="1283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124744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900ml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692097"/>
            <a:ext cx="11591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800g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268161"/>
            <a:ext cx="10871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4 </a:t>
            </a:r>
            <a:r>
              <a:rPr lang="en-GB" sz="3200" b="1" dirty="0" err="1" smtClean="0">
                <a:solidFill>
                  <a:srgbClr val="FF0000"/>
                </a:solidFill>
              </a:rPr>
              <a:t>tsp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844225"/>
            <a:ext cx="7270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3247" y="3420289"/>
            <a:ext cx="4306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996353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8799" y="4572417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1050g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5157192"/>
            <a:ext cx="10871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300g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Recipe 2 – Zebra Cake </a:t>
            </a:r>
            <a:r>
              <a:rPr lang="en-GB" sz="3100" b="1" dirty="0" smtClean="0"/>
              <a:t>(serves </a:t>
            </a:r>
            <a:r>
              <a:rPr lang="en-GB" sz="3100" b="1" dirty="0"/>
              <a:t>5</a:t>
            </a:r>
            <a:r>
              <a:rPr lang="en-GB" sz="3100" b="1" dirty="0" smtClean="0"/>
              <a:t> people)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55860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4 eggs</a:t>
            </a:r>
          </a:p>
          <a:p>
            <a:pPr marL="0" indent="0" algn="ctr">
              <a:buNone/>
            </a:pPr>
            <a:r>
              <a:rPr lang="en-GB" dirty="0" smtClean="0"/>
              <a:t>250g of caster sugar</a:t>
            </a:r>
          </a:p>
          <a:p>
            <a:pPr marL="0" indent="0" algn="ctr">
              <a:buNone/>
            </a:pPr>
            <a:r>
              <a:rPr lang="en-GB" dirty="0" smtClean="0"/>
              <a:t>100ml of milk</a:t>
            </a:r>
          </a:p>
          <a:p>
            <a:pPr marL="0" indent="0" algn="ctr">
              <a:buNone/>
            </a:pPr>
            <a:r>
              <a:rPr lang="en-GB" dirty="0" smtClean="0"/>
              <a:t>250ml of sunflower oil</a:t>
            </a:r>
          </a:p>
          <a:p>
            <a:pPr marL="0" indent="0" algn="ctr">
              <a:buNone/>
            </a:pPr>
            <a:r>
              <a:rPr lang="en-GB" dirty="0" smtClean="0"/>
              <a:t>1 </a:t>
            </a:r>
            <a:r>
              <a:rPr lang="en-GB" dirty="0" err="1" smtClean="0"/>
              <a:t>tsp</a:t>
            </a:r>
            <a:r>
              <a:rPr lang="en-GB" dirty="0" smtClean="0"/>
              <a:t> of vanilla extract</a:t>
            </a:r>
          </a:p>
          <a:p>
            <a:pPr marL="0" indent="0" algn="ctr">
              <a:buNone/>
            </a:pPr>
            <a:r>
              <a:rPr lang="en-GB" dirty="0" smtClean="0"/>
              <a:t>475g of self-raising flour</a:t>
            </a:r>
          </a:p>
          <a:p>
            <a:pPr marL="0" indent="0" algn="ctr">
              <a:buNone/>
            </a:pPr>
            <a:r>
              <a:rPr lang="en-GB" dirty="0" smtClean="0"/>
              <a:t>1 </a:t>
            </a:r>
            <a:r>
              <a:rPr lang="en-GB" dirty="0" err="1" smtClean="0"/>
              <a:t>tsp</a:t>
            </a:r>
            <a:r>
              <a:rPr lang="en-GB" dirty="0" smtClean="0"/>
              <a:t> of baking powder</a:t>
            </a:r>
          </a:p>
          <a:p>
            <a:pPr marL="0" indent="0" algn="ctr">
              <a:buNone/>
            </a:pPr>
            <a:r>
              <a:rPr lang="en-GB" dirty="0" smtClean="0"/>
              <a:t>25g of cocoa powder</a:t>
            </a:r>
          </a:p>
          <a:p>
            <a:pPr marL="0" indent="0" algn="ctr">
              <a:buNone/>
            </a:pPr>
            <a:r>
              <a:rPr lang="en-GB" b="1" i="1" dirty="0" smtClean="0"/>
              <a:t>Billy wants 20 servings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13982"/>
            <a:ext cx="1728192" cy="987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1124744"/>
            <a:ext cx="6480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16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692097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1000g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8203" y="2273001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dirty="0" smtClean="0">
                <a:solidFill>
                  <a:srgbClr val="FF0000"/>
                </a:solidFill>
              </a:rPr>
              <a:t>00ml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7809" y="2844225"/>
            <a:ext cx="14471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1000ml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3429000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4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013775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1900g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5957" y="4595012"/>
            <a:ext cx="3738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4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2247" y="5229200"/>
            <a:ext cx="11196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1</a:t>
            </a:r>
            <a:r>
              <a:rPr lang="en-GB" sz="3200" b="1" dirty="0" smtClean="0">
                <a:solidFill>
                  <a:srgbClr val="FF0000"/>
                </a:solidFill>
              </a:rPr>
              <a:t>00g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Recipe 3 – Chocolate Cake </a:t>
            </a:r>
            <a:r>
              <a:rPr lang="en-GB" sz="3100" b="1" dirty="0" smtClean="0"/>
              <a:t>(serves 4 people)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5586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225g of plain </a:t>
            </a:r>
            <a:r>
              <a:rPr lang="en-GB" dirty="0"/>
              <a:t>flour</a:t>
            </a:r>
          </a:p>
          <a:p>
            <a:pPr marL="0" indent="0" algn="ctr">
              <a:buNone/>
            </a:pPr>
            <a:r>
              <a:rPr lang="en-GB" dirty="0" smtClean="0"/>
              <a:t>350g of caster </a:t>
            </a:r>
            <a:r>
              <a:rPr lang="en-GB" dirty="0"/>
              <a:t>sugar</a:t>
            </a:r>
          </a:p>
          <a:p>
            <a:pPr marL="0" indent="0" algn="ctr">
              <a:buNone/>
            </a:pPr>
            <a:r>
              <a:rPr lang="en-GB" dirty="0" smtClean="0"/>
              <a:t>85g of cocoa </a:t>
            </a:r>
            <a:r>
              <a:rPr lang="en-GB" dirty="0"/>
              <a:t>powder</a:t>
            </a:r>
          </a:p>
          <a:p>
            <a:pPr marL="0" indent="0" algn="ctr">
              <a:buNone/>
            </a:pPr>
            <a:r>
              <a:rPr lang="en-GB" dirty="0"/>
              <a:t>1½ </a:t>
            </a:r>
            <a:r>
              <a:rPr lang="en-GB" dirty="0" err="1"/>
              <a:t>tsp</a:t>
            </a:r>
            <a:r>
              <a:rPr lang="en-GB" dirty="0"/>
              <a:t> </a:t>
            </a:r>
            <a:r>
              <a:rPr lang="en-GB" dirty="0" smtClean="0"/>
              <a:t>of baking </a:t>
            </a:r>
            <a:r>
              <a:rPr lang="en-GB" dirty="0"/>
              <a:t>powder</a:t>
            </a:r>
          </a:p>
          <a:p>
            <a:pPr marL="0" indent="0" algn="ctr">
              <a:buNone/>
            </a:pPr>
            <a:r>
              <a:rPr lang="en-GB" dirty="0"/>
              <a:t>1½ </a:t>
            </a:r>
            <a:r>
              <a:rPr lang="en-GB" dirty="0" err="1"/>
              <a:t>tsp</a:t>
            </a:r>
            <a:r>
              <a:rPr lang="en-GB" dirty="0"/>
              <a:t> </a:t>
            </a:r>
            <a:r>
              <a:rPr lang="en-GB" dirty="0" smtClean="0"/>
              <a:t>of bicarbonate </a:t>
            </a:r>
            <a:r>
              <a:rPr lang="en-GB" dirty="0"/>
              <a:t>of soda</a:t>
            </a:r>
          </a:p>
          <a:p>
            <a:pPr marL="0" indent="0" algn="ctr">
              <a:buNone/>
            </a:pPr>
            <a:r>
              <a:rPr lang="en-GB" dirty="0"/>
              <a:t>2 </a:t>
            </a:r>
            <a:r>
              <a:rPr lang="en-GB" dirty="0" smtClean="0"/>
              <a:t>eggs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250ml of milk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125ml of vegetable </a:t>
            </a:r>
            <a:r>
              <a:rPr lang="en-GB" dirty="0"/>
              <a:t>oil</a:t>
            </a:r>
          </a:p>
          <a:p>
            <a:pPr marL="0" indent="0" algn="ctr">
              <a:buNone/>
            </a:pPr>
            <a:r>
              <a:rPr lang="en-GB" dirty="0"/>
              <a:t>2 </a:t>
            </a:r>
            <a:r>
              <a:rPr lang="en-GB" dirty="0" err="1"/>
              <a:t>tsp</a:t>
            </a:r>
            <a:r>
              <a:rPr lang="en-GB" dirty="0"/>
              <a:t> </a:t>
            </a:r>
            <a:r>
              <a:rPr lang="en-GB" dirty="0" smtClean="0"/>
              <a:t>of vanilla </a:t>
            </a:r>
            <a:r>
              <a:rPr lang="en-GB" dirty="0"/>
              <a:t>extract</a:t>
            </a:r>
          </a:p>
          <a:p>
            <a:pPr marL="0" indent="0" algn="ctr">
              <a:buNone/>
            </a:pPr>
            <a:r>
              <a:rPr lang="en-GB" dirty="0" smtClean="0"/>
              <a:t>250ml of boiling </a:t>
            </a:r>
            <a:r>
              <a:rPr lang="en-GB" dirty="0"/>
              <a:t>water</a:t>
            </a:r>
          </a:p>
          <a:p>
            <a:pPr marL="0" indent="0" algn="ctr">
              <a:buNone/>
            </a:pPr>
            <a:r>
              <a:rPr lang="en-GB" b="1" i="1" dirty="0" smtClean="0"/>
              <a:t>Billy wants 50 servings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27519"/>
            <a:ext cx="1872208" cy="1069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735" y="1052736"/>
            <a:ext cx="1663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2812.5g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556792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4375g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2060848"/>
            <a:ext cx="16718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1062.5g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556193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18.75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559" y="3068960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18.75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3564305"/>
            <a:ext cx="6085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5798" y="4068361"/>
            <a:ext cx="15262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3125ml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4509120"/>
            <a:ext cx="18260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1562.5ml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076473"/>
            <a:ext cx="6085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5556450"/>
            <a:ext cx="15716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3125ml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Recipe 4 – Victoria Sponge </a:t>
            </a:r>
            <a:r>
              <a:rPr lang="en-GB" sz="3100" b="1" dirty="0" smtClean="0"/>
              <a:t>(serves 8 people)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5586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200g of </a:t>
            </a:r>
            <a:r>
              <a:rPr lang="en-GB" dirty="0"/>
              <a:t>butter</a:t>
            </a:r>
          </a:p>
          <a:p>
            <a:pPr marL="0" indent="0" algn="ctr">
              <a:buNone/>
            </a:pPr>
            <a:r>
              <a:rPr lang="en-GB" dirty="0" smtClean="0"/>
              <a:t>200g of </a:t>
            </a:r>
            <a:r>
              <a:rPr lang="en-GB" dirty="0"/>
              <a:t>caster sugar</a:t>
            </a:r>
          </a:p>
          <a:p>
            <a:pPr marL="0" indent="0" algn="ctr">
              <a:buNone/>
            </a:pPr>
            <a:r>
              <a:rPr lang="en-GB" dirty="0"/>
              <a:t>½ </a:t>
            </a:r>
            <a:r>
              <a:rPr lang="en-GB" dirty="0" err="1"/>
              <a:t>tsp</a:t>
            </a:r>
            <a:r>
              <a:rPr lang="en-GB" dirty="0"/>
              <a:t> </a:t>
            </a:r>
            <a:r>
              <a:rPr lang="en-GB" dirty="0" smtClean="0"/>
              <a:t>of vanilla </a:t>
            </a:r>
            <a:r>
              <a:rPr lang="en-GB" dirty="0"/>
              <a:t>essence</a:t>
            </a:r>
          </a:p>
          <a:p>
            <a:pPr marL="0" indent="0" algn="ctr">
              <a:buNone/>
            </a:pPr>
            <a:r>
              <a:rPr lang="en-GB" dirty="0"/>
              <a:t>4 </a:t>
            </a:r>
            <a:r>
              <a:rPr lang="en-GB" dirty="0" smtClean="0"/>
              <a:t>eggs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200g of </a:t>
            </a:r>
            <a:r>
              <a:rPr lang="en-GB" dirty="0"/>
              <a:t>self-raising flour, sifted</a:t>
            </a:r>
          </a:p>
          <a:p>
            <a:pPr marL="0" indent="0" algn="ctr">
              <a:buNone/>
            </a:pPr>
            <a:r>
              <a:rPr lang="en-GB" dirty="0"/>
              <a:t>½ jar </a:t>
            </a:r>
            <a:r>
              <a:rPr lang="en-GB" dirty="0" smtClean="0"/>
              <a:t>of raspberry </a:t>
            </a:r>
            <a:r>
              <a:rPr lang="en-GB" dirty="0"/>
              <a:t>jam</a:t>
            </a:r>
          </a:p>
          <a:p>
            <a:pPr marL="0" indent="0" algn="ctr">
              <a:buNone/>
            </a:pPr>
            <a:r>
              <a:rPr lang="en-GB" dirty="0" smtClean="0"/>
              <a:t>175ml of double </a:t>
            </a:r>
            <a:r>
              <a:rPr lang="en-GB" dirty="0"/>
              <a:t>cream, </a:t>
            </a:r>
            <a:r>
              <a:rPr lang="en-GB" dirty="0" smtClean="0"/>
              <a:t>whipped</a:t>
            </a:r>
          </a:p>
          <a:p>
            <a:pPr marL="0" indent="0" algn="ctr">
              <a:buNone/>
            </a:pPr>
            <a:r>
              <a:rPr lang="en-GB" dirty="0" smtClean="0"/>
              <a:t>250g of </a:t>
            </a:r>
            <a:r>
              <a:rPr lang="en-GB" dirty="0"/>
              <a:t>raspberries</a:t>
            </a:r>
          </a:p>
          <a:p>
            <a:pPr marL="0" indent="0" algn="ctr">
              <a:buNone/>
            </a:pPr>
            <a:r>
              <a:rPr lang="en-GB" dirty="0" smtClean="0"/>
              <a:t>3 </a:t>
            </a:r>
            <a:r>
              <a:rPr lang="en-GB" dirty="0" err="1"/>
              <a:t>tbsp</a:t>
            </a:r>
            <a:r>
              <a:rPr lang="en-GB" dirty="0"/>
              <a:t> </a:t>
            </a:r>
            <a:r>
              <a:rPr lang="en-GB" dirty="0" smtClean="0"/>
              <a:t>of icing </a:t>
            </a:r>
            <a:r>
              <a:rPr lang="en-GB" dirty="0"/>
              <a:t>sugar</a:t>
            </a:r>
          </a:p>
          <a:p>
            <a:pPr marL="0" indent="0" algn="ctr">
              <a:buNone/>
            </a:pPr>
            <a:r>
              <a:rPr lang="en-GB" b="1" i="1" dirty="0" smtClean="0"/>
              <a:t>Billy wants 42 servings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5224"/>
            <a:ext cx="1303412" cy="1184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0807" y="1052736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1050g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556792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1050g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604" y="2141567"/>
            <a:ext cx="11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2.625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5" y="2700209"/>
            <a:ext cx="6480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21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995" y="3212976"/>
            <a:ext cx="1303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1050g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0687" y="3717032"/>
            <a:ext cx="11591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2.625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284385"/>
            <a:ext cx="18792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918.75ml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8231" y="4797152"/>
            <a:ext cx="1663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1312.5g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5368860"/>
            <a:ext cx="12015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15.75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Recipe 5 – Dundee Cake </a:t>
            </a:r>
            <a:r>
              <a:rPr lang="en-GB" sz="3100" b="1" dirty="0" smtClean="0"/>
              <a:t>(serves 12 people)</a:t>
            </a:r>
            <a:endParaRPr lang="en-GB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5586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175g of </a:t>
            </a:r>
            <a:r>
              <a:rPr lang="en-GB" dirty="0"/>
              <a:t>softened </a:t>
            </a:r>
            <a:r>
              <a:rPr lang="en-GB" dirty="0" smtClean="0"/>
              <a:t>butter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175g of </a:t>
            </a:r>
            <a:r>
              <a:rPr lang="en-GB" dirty="0"/>
              <a:t>soft light brown sugar</a:t>
            </a:r>
          </a:p>
          <a:p>
            <a:pPr marL="0" indent="0" algn="ctr">
              <a:buNone/>
            </a:pPr>
            <a:r>
              <a:rPr lang="en-GB" dirty="0"/>
              <a:t>3 </a:t>
            </a:r>
            <a:r>
              <a:rPr lang="en-GB" dirty="0" err="1"/>
              <a:t>tbsp</a:t>
            </a:r>
            <a:r>
              <a:rPr lang="en-GB" dirty="0"/>
              <a:t> </a:t>
            </a:r>
            <a:r>
              <a:rPr lang="en-GB" dirty="0" smtClean="0"/>
              <a:t>of orange </a:t>
            </a:r>
            <a:r>
              <a:rPr lang="en-GB" dirty="0"/>
              <a:t>marmalade</a:t>
            </a:r>
          </a:p>
          <a:p>
            <a:pPr marL="0" indent="0" algn="ctr">
              <a:buNone/>
            </a:pPr>
            <a:r>
              <a:rPr lang="en-GB" dirty="0"/>
              <a:t>3 </a:t>
            </a:r>
            <a:r>
              <a:rPr lang="en-GB" dirty="0" smtClean="0"/>
              <a:t>eggs</a:t>
            </a:r>
          </a:p>
          <a:p>
            <a:pPr marL="0" indent="0" algn="ctr">
              <a:buNone/>
            </a:pPr>
            <a:r>
              <a:rPr lang="en-GB" dirty="0" smtClean="0"/>
              <a:t>225g of </a:t>
            </a:r>
            <a:r>
              <a:rPr lang="en-GB" dirty="0"/>
              <a:t>self-raising flour</a:t>
            </a:r>
          </a:p>
          <a:p>
            <a:pPr marL="0" indent="0" algn="ctr">
              <a:buNone/>
            </a:pPr>
            <a:r>
              <a:rPr lang="en-GB" dirty="0" smtClean="0"/>
              <a:t>25g of </a:t>
            </a:r>
            <a:r>
              <a:rPr lang="en-GB" dirty="0"/>
              <a:t>ground almonds</a:t>
            </a:r>
          </a:p>
          <a:p>
            <a:pPr marL="0" indent="0" algn="ctr">
              <a:buNone/>
            </a:pPr>
            <a:r>
              <a:rPr lang="en-GB" dirty="0"/>
              <a:t>1 </a:t>
            </a:r>
            <a:r>
              <a:rPr lang="en-GB" dirty="0" err="1" smtClean="0"/>
              <a:t>tsp</a:t>
            </a:r>
            <a:r>
              <a:rPr lang="en-GB" dirty="0" smtClean="0"/>
              <a:t> </a:t>
            </a:r>
            <a:r>
              <a:rPr lang="en-GB" dirty="0"/>
              <a:t>ground mixed spice</a:t>
            </a:r>
          </a:p>
          <a:p>
            <a:pPr marL="0" indent="0" algn="ctr">
              <a:buNone/>
            </a:pPr>
            <a:r>
              <a:rPr lang="en-GB" dirty="0" smtClean="0"/>
              <a:t>400g of </a:t>
            </a:r>
            <a:r>
              <a:rPr lang="en-GB" dirty="0"/>
              <a:t>mixed dried fruit</a:t>
            </a:r>
          </a:p>
          <a:p>
            <a:pPr marL="0" indent="0" algn="ctr">
              <a:buNone/>
            </a:pPr>
            <a:r>
              <a:rPr lang="en-GB" dirty="0" smtClean="0"/>
              <a:t>75g of </a:t>
            </a:r>
            <a:r>
              <a:rPr lang="en-GB" dirty="0"/>
              <a:t>glace </a:t>
            </a:r>
            <a:r>
              <a:rPr lang="en-GB" dirty="0" smtClean="0"/>
              <a:t>cherries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2 </a:t>
            </a:r>
            <a:r>
              <a:rPr lang="en-GB" dirty="0" err="1"/>
              <a:t>tbsp</a:t>
            </a:r>
            <a:r>
              <a:rPr lang="en-GB" dirty="0"/>
              <a:t> whisky or milk</a:t>
            </a:r>
          </a:p>
          <a:p>
            <a:pPr marL="0" indent="0" algn="ctr">
              <a:buNone/>
            </a:pPr>
            <a:r>
              <a:rPr lang="en-GB" dirty="0" smtClean="0"/>
              <a:t>40g of </a:t>
            </a:r>
            <a:r>
              <a:rPr lang="en-GB" dirty="0"/>
              <a:t>blanched almonds to decorate</a:t>
            </a:r>
          </a:p>
          <a:p>
            <a:pPr marL="0" indent="0" algn="ctr">
              <a:buNone/>
            </a:pPr>
            <a:r>
              <a:rPr lang="en-GB" b="1" i="1" dirty="0" smtClean="0"/>
              <a:t>Billy wants 8 servings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61248"/>
            <a:ext cx="1111750" cy="11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7"/>
          <a:stretch/>
        </p:blipFill>
        <p:spPr>
          <a:xfrm>
            <a:off x="84807" y="5925688"/>
            <a:ext cx="1246833" cy="794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4815" y="980728"/>
            <a:ext cx="13090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116.7g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476073"/>
            <a:ext cx="14436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116.7g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236" y="1908121"/>
            <a:ext cx="363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412177"/>
            <a:ext cx="360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2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5828" y="2852936"/>
            <a:ext cx="10280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150g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0727" y="3284984"/>
            <a:ext cx="11591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16.7g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2696" y="3780329"/>
            <a:ext cx="9431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0.67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2229" y="4212377"/>
            <a:ext cx="1299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266.7g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783" y="4653136"/>
            <a:ext cx="8711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50g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6497" y="5148481"/>
            <a:ext cx="7973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1.3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42084"/>
            <a:ext cx="1024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26.7g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9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421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Baking Bad – Season 1</vt:lpstr>
      <vt:lpstr>The Back Story</vt:lpstr>
      <vt:lpstr>Your help is required…</vt:lpstr>
      <vt:lpstr>Recipe 1 – Carrot Cake (serves 4 people)</vt:lpstr>
      <vt:lpstr>Recipe 2 – Zebra Cake (serves 5 people)</vt:lpstr>
      <vt:lpstr>Recipe 3 – Chocolate Cake (serves 4 people)</vt:lpstr>
      <vt:lpstr>Recipe 4 – Victoria Sponge (serves 8 people)</vt:lpstr>
      <vt:lpstr>Recipe 5 – Dundee Cake (serves 12 people)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22</cp:revision>
  <dcterms:created xsi:type="dcterms:W3CDTF">2013-10-11T07:37:27Z</dcterms:created>
  <dcterms:modified xsi:type="dcterms:W3CDTF">2013-10-14T13:52:43Z</dcterms:modified>
</cp:coreProperties>
</file>