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4" r:id="rId7"/>
    <p:sldId id="263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3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6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F76D-E77C-4D48-97AF-35737811E011}" type="datetimeFigureOut">
              <a:rPr lang="en-GB" smtClean="0"/>
              <a:t>05/11/2013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021288" cy="602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>
          <a:xfrm>
            <a:off x="2192108" y="3645024"/>
            <a:ext cx="233457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/>
          <a:lstStyle/>
          <a:p>
            <a:r>
              <a:rPr lang="en-GB" i="1" dirty="0" smtClean="0"/>
              <a:t>Thanks for all your help!</a:t>
            </a:r>
            <a:endParaRPr lang="en-GB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10" y="3501008"/>
            <a:ext cx="2767934" cy="276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6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Baking Bad – Season 2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The story of a desperate Food Technology teacher…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46734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Back 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William “Billy” Black has been a Food Technology teacher for years, won awards at local bake-offs and is well known for producing the best cakes in the local area. As a result he has been earmarked by visiting aliens to become their planet’s official chef. Billy has therefore decided to sell his wares to provide for his family when he’s gone…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941168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Your help is required…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4563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Can you help William “Billy” Black calculate the following:</a:t>
            </a:r>
          </a:p>
          <a:p>
            <a:pPr algn="ctr"/>
            <a:r>
              <a:rPr lang="en-GB" dirty="0" smtClean="0"/>
              <a:t>The volume of his cake tins to he knows how much cake mixture is required for each?</a:t>
            </a:r>
          </a:p>
          <a:p>
            <a:pPr algn="ctr"/>
            <a:r>
              <a:rPr lang="en-GB" dirty="0" smtClean="0"/>
              <a:t>The surface area of his cake tins so that he knows how much non-stick baking paper is required to prevent his cakes sticking?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797152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Cake Tin 1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This cake tin is a square-based cuboid.</a:t>
            </a:r>
          </a:p>
          <a:p>
            <a:pPr marL="0" indent="0" algn="ctr">
              <a:buNone/>
            </a:pPr>
            <a:r>
              <a:rPr lang="en-GB" dirty="0" smtClean="0"/>
              <a:t>The length of each side of the tin is 25cm.</a:t>
            </a:r>
          </a:p>
          <a:p>
            <a:pPr marL="0" indent="0" algn="ctr">
              <a:buNone/>
            </a:pPr>
            <a:r>
              <a:rPr lang="en-GB" dirty="0" smtClean="0"/>
              <a:t>The height of the tin is 8cm.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9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40" y="1052736"/>
            <a:ext cx="2564904" cy="256490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0331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5157192"/>
                <a:ext cx="2952328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Volume: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𝟓𝟎𝟎𝟎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7192"/>
                <a:ext cx="2952328" cy="1421864"/>
              </a:xfrm>
              <a:prstGeom prst="rect">
                <a:avLst/>
              </a:prstGeom>
              <a:blipFill rotWithShape="1">
                <a:blip r:embed="rId5"/>
                <a:stretch>
                  <a:fillRect t="-3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5157192"/>
                <a:ext cx="3816424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Surface Area: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𝟏𝟒𝟐𝟓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57192"/>
                <a:ext cx="3816424" cy="1394741"/>
              </a:xfrm>
              <a:prstGeom prst="rect">
                <a:avLst/>
              </a:prstGeom>
              <a:blipFill rotWithShape="1">
                <a:blip r:embed="rId6"/>
                <a:stretch>
                  <a:fillRect t="-3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5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Cake Tin 2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This cake tin is a rectangular-based cuboid.</a:t>
            </a:r>
          </a:p>
          <a:p>
            <a:pPr marL="0" indent="0" algn="ctr">
              <a:buNone/>
            </a:pPr>
            <a:r>
              <a:rPr lang="en-GB" dirty="0" smtClean="0"/>
              <a:t>The length of the tin is 35cm.</a:t>
            </a:r>
          </a:p>
          <a:p>
            <a:pPr marL="0" indent="0" algn="ctr">
              <a:buNone/>
            </a:pPr>
            <a:r>
              <a:rPr lang="en-GB" dirty="0" smtClean="0"/>
              <a:t>The width of the tin is 20cm.</a:t>
            </a:r>
          </a:p>
          <a:p>
            <a:pPr marL="0" indent="0" algn="ctr">
              <a:buNone/>
            </a:pPr>
            <a:r>
              <a:rPr lang="en-GB" dirty="0" smtClean="0"/>
              <a:t>The height of the tin is 4cm.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890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44" y="1412776"/>
            <a:ext cx="2380592" cy="15841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9984" y="1124744"/>
                <a:ext cx="2952328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Volume:</a:t>
                </a:r>
              </a:p>
              <a:p>
                <a:pPr algn="ctr"/>
                <a:r>
                  <a:rPr lang="en-GB" sz="2800" b="1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endParaRPr lang="en-GB" sz="28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𝟐𝟖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𝟎𝟎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4" y="1124744"/>
                <a:ext cx="2952328" cy="1421864"/>
              </a:xfrm>
              <a:prstGeom prst="rect">
                <a:avLst/>
              </a:prstGeom>
              <a:blipFill rotWithShape="1">
                <a:blip r:embed="rId5"/>
                <a:stretch>
                  <a:fillRect t="-3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24128" y="1366112"/>
                <a:ext cx="3343998" cy="10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Surface Area: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𝟑𝟓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GB" sz="16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𝟒𝟎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366112"/>
                <a:ext cx="3343998" cy="1085554"/>
              </a:xfrm>
              <a:prstGeom prst="rect">
                <a:avLst/>
              </a:prstGeom>
              <a:blipFill rotWithShape="1">
                <a:blip r:embed="rId6"/>
                <a:stretch>
                  <a:fillRect t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5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Cake Tin 3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This cake tin is a cylinder.</a:t>
            </a:r>
          </a:p>
          <a:p>
            <a:pPr marL="0" indent="0" algn="ctr">
              <a:buNone/>
            </a:pPr>
            <a:r>
              <a:rPr lang="en-GB" dirty="0" smtClean="0"/>
              <a:t>The diameter of the tin is 20cm.</a:t>
            </a:r>
          </a:p>
          <a:p>
            <a:pPr marL="0" indent="0" algn="ctr">
              <a:buNone/>
            </a:pPr>
            <a:r>
              <a:rPr lang="en-GB" dirty="0" smtClean="0"/>
              <a:t>The height of the tin is 12cm.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18" y="1174440"/>
            <a:ext cx="3054828" cy="23488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3528" y="5308344"/>
                <a:ext cx="3384376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Volume: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𝟑𝟕𝟔𝟗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08344"/>
                <a:ext cx="3384376" cy="1217000"/>
              </a:xfrm>
              <a:prstGeom prst="rect">
                <a:avLst/>
              </a:prstGeom>
              <a:blipFill rotWithShape="1">
                <a:blip r:embed="rId5"/>
                <a:stretch>
                  <a:fillRect t="-4020" r="-3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067944" y="5308344"/>
                <a:ext cx="3816424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Surface Area: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𝟑𝟒𝟎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𝟎𝟔𝟖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08344"/>
                <a:ext cx="3816424" cy="1217000"/>
              </a:xfrm>
              <a:prstGeom prst="rect">
                <a:avLst/>
              </a:prstGeom>
              <a:blipFill rotWithShape="1">
                <a:blip r:embed="rId6"/>
                <a:stretch>
                  <a:fillRect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Cake Tin 4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This cake tin is a hemisphere.</a:t>
            </a:r>
          </a:p>
          <a:p>
            <a:pPr marL="0" indent="0" algn="ctr">
              <a:buNone/>
            </a:pPr>
            <a:r>
              <a:rPr lang="en-GB" dirty="0" smtClean="0"/>
              <a:t>The diameter of the tin is </a:t>
            </a:r>
            <a:r>
              <a:rPr lang="en-GB" dirty="0" smtClean="0"/>
              <a:t>24cm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44" y="1340768"/>
            <a:ext cx="2943724" cy="18722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4653136"/>
                <a:ext cx="352839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Volume: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𝟏𝟏𝟓𝟐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𝟑𝟔𝟏𝟗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53136"/>
                <a:ext cx="3528392" cy="1531830"/>
              </a:xfrm>
              <a:prstGeom prst="rect">
                <a:avLst/>
              </a:prstGeom>
              <a:blipFill rotWithShape="1">
                <a:blip r:embed="rId4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139952" y="4797152"/>
                <a:ext cx="3816424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Surface Area: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𝟐𝟖𝟖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𝟗𝟎𝟒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97152"/>
                <a:ext cx="3816424" cy="1217000"/>
              </a:xfrm>
              <a:prstGeom prst="rect">
                <a:avLst/>
              </a:prstGeom>
              <a:blipFill rotWithShape="1">
                <a:blip r:embed="rId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496" y="1113418"/>
                <a:ext cx="3104948" cy="13311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u="sng" dirty="0" smtClean="0"/>
                  <a:t>Volume of a sphere: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13418"/>
                <a:ext cx="3104948" cy="1331134"/>
              </a:xfrm>
              <a:prstGeom prst="rect">
                <a:avLst/>
              </a:prstGeom>
              <a:blipFill rotWithShape="1">
                <a:blip r:embed="rId6"/>
                <a:stretch>
                  <a:fillRect l="-3327" t="-3636" r="-31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47572" y="1124744"/>
                <a:ext cx="2888924" cy="1421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u="sng" dirty="0" smtClean="0"/>
                  <a:t>Surface area of a sphere: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72" y="1124744"/>
                <a:ext cx="2888924" cy="1421864"/>
              </a:xfrm>
              <a:prstGeom prst="rect">
                <a:avLst/>
              </a:prstGeom>
              <a:blipFill rotWithShape="1">
                <a:blip r:embed="rId7"/>
                <a:stretch>
                  <a:fillRect t="-3404" r="-2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9" grpId="0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Cake Tin 5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Each section of this cake tin is a circular-based frustum.</a:t>
            </a:r>
          </a:p>
          <a:p>
            <a:pPr marL="0" indent="0" algn="ctr">
              <a:buNone/>
            </a:pPr>
            <a:r>
              <a:rPr lang="en-GB" dirty="0" smtClean="0"/>
              <a:t>The radius at the top of each section is 6cm.</a:t>
            </a:r>
          </a:p>
          <a:p>
            <a:pPr marL="0" indent="0" algn="ctr">
              <a:buNone/>
            </a:pPr>
            <a:r>
              <a:rPr lang="en-GB" dirty="0" smtClean="0"/>
              <a:t>The radius at the </a:t>
            </a:r>
            <a:r>
              <a:rPr lang="en-GB" dirty="0" smtClean="0"/>
              <a:t>bottom</a:t>
            </a:r>
            <a:r>
              <a:rPr lang="en-GB" dirty="0" smtClean="0"/>
              <a:t> </a:t>
            </a:r>
            <a:r>
              <a:rPr lang="en-GB" dirty="0" smtClean="0"/>
              <a:t>of each section is 3cm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r>
              <a:rPr lang="en-GB" dirty="0" smtClean="0"/>
              <a:t>The depth of each section is 4cm.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1412776"/>
            <a:ext cx="2733675" cy="1676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95536" y="5902036"/>
                <a:ext cx="2952328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Volume:</a:t>
                </a:r>
                <a:endParaRPr lang="en-GB" sz="2400" b="1" dirty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𝟐𝟔𝟑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02036"/>
                <a:ext cx="2952328" cy="839332"/>
              </a:xfrm>
              <a:prstGeom prst="rect">
                <a:avLst/>
              </a:prstGeom>
              <a:blipFill rotWithShape="1">
                <a:blip r:embed="rId4"/>
                <a:stretch>
                  <a:fillRect t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283968" y="5877272"/>
                <a:ext cx="316835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Surface Area: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𝟐𝟗𝟐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877272"/>
                <a:ext cx="3168352" cy="839332"/>
              </a:xfrm>
              <a:prstGeom prst="rect">
                <a:avLst/>
              </a:prstGeom>
              <a:blipFill rotWithShape="1">
                <a:blip r:embed="rId5"/>
                <a:stretch>
                  <a:fillRect t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496" y="1113418"/>
                <a:ext cx="3104948" cy="13698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u="sng" dirty="0" smtClean="0"/>
                  <a:t>Volume of a cone: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13418"/>
                <a:ext cx="3104948" cy="1369862"/>
              </a:xfrm>
              <a:prstGeom prst="rect">
                <a:avLst/>
              </a:prstGeom>
              <a:blipFill rotWithShape="1">
                <a:blip r:embed="rId6"/>
                <a:stretch>
                  <a:fillRect t="-3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47572" y="1124744"/>
                <a:ext cx="2888924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u="sng" dirty="0" smtClean="0"/>
                  <a:t>Curved surface </a:t>
                </a:r>
                <a:r>
                  <a:rPr lang="en-GB" sz="2800" u="sng" dirty="0"/>
                  <a:t>a</a:t>
                </a:r>
                <a:r>
                  <a:rPr lang="en-GB" sz="2800" u="sng" dirty="0" smtClean="0"/>
                  <a:t>rea of a cone: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𝑟𝑙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72" y="1124744"/>
                <a:ext cx="2888924" cy="1384995"/>
              </a:xfrm>
              <a:prstGeom prst="rect">
                <a:avLst/>
              </a:prstGeom>
              <a:blipFill rotWithShape="1">
                <a:blip r:embed="rId7"/>
                <a:stretch>
                  <a:fillRect t="-3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6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541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Baking Bad – Season 2</vt:lpstr>
      <vt:lpstr>The Back Story</vt:lpstr>
      <vt:lpstr>Your help is required…</vt:lpstr>
      <vt:lpstr>Cake Tin 1</vt:lpstr>
      <vt:lpstr>Cake Tin 2</vt:lpstr>
      <vt:lpstr>Cake Tin 3</vt:lpstr>
      <vt:lpstr>Cake Tin 4</vt:lpstr>
      <vt:lpstr>Cake Tin 5</vt:lpstr>
      <vt:lpstr>Thanks for all your help!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13</cp:revision>
  <dcterms:created xsi:type="dcterms:W3CDTF">2013-11-05T06:16:54Z</dcterms:created>
  <dcterms:modified xsi:type="dcterms:W3CDTF">2013-11-05T11:13:00Z</dcterms:modified>
</cp:coreProperties>
</file>