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9" r:id="rId7"/>
    <p:sldId id="268" r:id="rId8"/>
    <p:sldId id="270" r:id="rId9"/>
    <p:sldId id="267" r:id="rId10"/>
    <p:sldId id="273" r:id="rId11"/>
    <p:sldId id="274" r:id="rId12"/>
    <p:sldId id="271" r:id="rId13"/>
    <p:sldId id="272" r:id="rId14"/>
    <p:sldId id="275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07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6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3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6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1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8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8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F76D-E77C-4D48-97AF-35737811E011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D6A3-8596-428D-8092-19B4760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5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021288" cy="602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/>
          <a:stretch/>
        </p:blipFill>
        <p:spPr>
          <a:xfrm>
            <a:off x="2192108" y="3645024"/>
            <a:ext cx="233457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Event 6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tables: 4</a:t>
            </a:r>
          </a:p>
          <a:p>
            <a:pPr marL="0" indent="0" algn="ctr">
              <a:buNone/>
            </a:pPr>
            <a:r>
              <a:rPr lang="en-GB" dirty="0" smtClean="0"/>
              <a:t>Total cakes ordered: 36</a:t>
            </a:r>
          </a:p>
          <a:p>
            <a:pPr marL="0" indent="0" algn="ctr">
              <a:buNone/>
            </a:pPr>
            <a:r>
              <a:rPr lang="en-GB" dirty="0" smtClean="0"/>
              <a:t>Number of cakes put to one side </a:t>
            </a:r>
            <a:r>
              <a:rPr lang="en-GB" u="sng" dirty="0" smtClean="0"/>
              <a:t>per table</a:t>
            </a:r>
            <a:r>
              <a:rPr lang="en-GB" dirty="0" smtClean="0"/>
              <a:t>: 2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Number of cakes required per table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44457" cy="15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9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Event 7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tables: 6</a:t>
            </a:r>
          </a:p>
          <a:p>
            <a:pPr marL="0" indent="0" algn="ctr">
              <a:buNone/>
            </a:pPr>
            <a:r>
              <a:rPr lang="en-GB" dirty="0" smtClean="0"/>
              <a:t>Total cakes ordered: 54</a:t>
            </a:r>
          </a:p>
          <a:p>
            <a:pPr marL="0" indent="0" algn="ctr">
              <a:buNone/>
            </a:pPr>
            <a:r>
              <a:rPr lang="en-GB" dirty="0" smtClean="0"/>
              <a:t>Number of cakes put to one side </a:t>
            </a:r>
            <a:r>
              <a:rPr lang="en-GB" u="sng" dirty="0" smtClean="0"/>
              <a:t>per table</a:t>
            </a:r>
            <a:r>
              <a:rPr lang="en-GB" dirty="0" smtClean="0"/>
              <a:t>: 3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Number of cakes required per table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44457" cy="15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𝟓𝟒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28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Event 8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194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William “Billy Black” is catering two events today, but he’s lost some of the information about them.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He knows that both events ordered the same number of cakes.</a:t>
            </a:r>
          </a:p>
          <a:p>
            <a:pPr marL="0" indent="0" algn="ctr">
              <a:buNone/>
            </a:pPr>
            <a:r>
              <a:rPr lang="en-GB" dirty="0" smtClean="0"/>
              <a:t>Event A has 6 tables and want 3 cakes left over.</a:t>
            </a:r>
          </a:p>
          <a:p>
            <a:pPr marL="0" indent="0" algn="ctr">
              <a:buNone/>
            </a:pPr>
            <a:r>
              <a:rPr lang="en-GB" dirty="0" smtClean="0"/>
              <a:t>Event B has 5 tables and want 8 cakes left over.</a:t>
            </a:r>
          </a:p>
          <a:p>
            <a:pPr marL="0" indent="0" algn="ctr">
              <a:buNone/>
            </a:pPr>
            <a:r>
              <a:rPr lang="en-GB" dirty="0" smtClean="0"/>
              <a:t>How many cakes need to go on each table?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541039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541039"/>
                <a:ext cx="2880320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9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Event 9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194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William “Billy Black” is catering two events again, but yet again he’s lost some of the information.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He knows that both events ordered the same number of cakes.</a:t>
            </a:r>
          </a:p>
          <a:p>
            <a:pPr marL="0" indent="0" algn="ctr">
              <a:buNone/>
            </a:pPr>
            <a:r>
              <a:rPr lang="en-GB" dirty="0" smtClean="0"/>
              <a:t>Event A has 8 tables and want 3 cakes left over.</a:t>
            </a:r>
          </a:p>
          <a:p>
            <a:pPr marL="0" indent="0" algn="ctr">
              <a:buNone/>
            </a:pPr>
            <a:r>
              <a:rPr lang="en-GB" dirty="0" smtClean="0"/>
              <a:t>Event B has 3 tables and want 18 cakes left over.</a:t>
            </a:r>
          </a:p>
          <a:p>
            <a:pPr marL="0" indent="0" algn="ctr">
              <a:buNone/>
            </a:pPr>
            <a:r>
              <a:rPr lang="en-GB" dirty="0" smtClean="0"/>
              <a:t>How many cakes need to go on each table?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541039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541039"/>
                <a:ext cx="2880320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6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Event 10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219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William “Billy Black” is catering two events again, and old habits die hard as he loses yet more information.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He knows that both events ordered the same number of cakes.</a:t>
            </a:r>
          </a:p>
          <a:p>
            <a:pPr marL="0" indent="0" algn="ctr">
              <a:buNone/>
            </a:pPr>
            <a:r>
              <a:rPr lang="en-GB" dirty="0" smtClean="0"/>
              <a:t>Event A has 7 tables and want 17 cakes left over.</a:t>
            </a:r>
          </a:p>
          <a:p>
            <a:pPr marL="0" indent="0" algn="ctr">
              <a:buNone/>
            </a:pPr>
            <a:r>
              <a:rPr lang="en-GB" dirty="0" smtClean="0"/>
              <a:t>Event B has 9 tables and want 3 cakes left over.</a:t>
            </a:r>
          </a:p>
          <a:p>
            <a:pPr marL="0" indent="0" algn="ctr">
              <a:buNone/>
            </a:pPr>
            <a:r>
              <a:rPr lang="en-GB" dirty="0" smtClean="0"/>
              <a:t>How many cakes need to go on each table?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0" y="5826299"/>
            <a:ext cx="772228" cy="7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613047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𝟏𝟕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613047"/>
                <a:ext cx="2880320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9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143000"/>
          </a:xfrm>
        </p:spPr>
        <p:txBody>
          <a:bodyPr/>
          <a:lstStyle/>
          <a:p>
            <a:r>
              <a:rPr lang="en-GB" i="1" dirty="0" smtClean="0"/>
              <a:t>Thanks for all your help!</a:t>
            </a:r>
            <a:endParaRPr lang="en-GB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10" y="3501008"/>
            <a:ext cx="2767934" cy="276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Baking Bad – Season 3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tx1"/>
                </a:solidFill>
              </a:rPr>
              <a:t>The story of a desperate Food Technology teacher…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46734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8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Back Story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2839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William “Billy” Black has been a Food Technology teacher for years, won awards at local bake-offs and is well known for producing the best cakes in the local area. As a result he has been earmarked by visiting aliens to become their planet’s official chef. Billy has therefore decided to sell his wares to provide for his family when he’s gone…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86" y="4941168"/>
            <a:ext cx="1760810" cy="175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4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Your help is required…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6724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William “Billy” Black has branched out into to catering for events.</a:t>
            </a:r>
          </a:p>
          <a:p>
            <a:pPr marL="0" indent="0" algn="ctr">
              <a:buNone/>
            </a:pPr>
            <a:r>
              <a:rPr lang="en-GB" dirty="0" smtClean="0"/>
              <a:t>He asks just three questions of his customers: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How many tables there are at the event?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How many cakes are needed?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Do you want any cakes put to one side?</a:t>
            </a:r>
          </a:p>
          <a:p>
            <a:pPr marL="0" indent="0" algn="ctr">
              <a:buNone/>
            </a:pPr>
            <a:r>
              <a:rPr lang="en-GB" dirty="0" smtClean="0"/>
              <a:t>The trouble is that he now needs to calculate how many cakes to leave on each table. Can you help?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44457" cy="15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Event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tables: 6</a:t>
            </a:r>
          </a:p>
          <a:p>
            <a:pPr marL="0" indent="0" algn="ctr">
              <a:buNone/>
            </a:pPr>
            <a:r>
              <a:rPr lang="en-GB" dirty="0" smtClean="0"/>
              <a:t>Total cakes ordered: 48</a:t>
            </a:r>
          </a:p>
          <a:p>
            <a:pPr marL="0" indent="0" algn="ctr">
              <a:buNone/>
            </a:pPr>
            <a:r>
              <a:rPr lang="en-GB" dirty="0" smtClean="0"/>
              <a:t>Number of cakes put to one side: 0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Number of cakes required per table?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44457" cy="15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𝟒𝟖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0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Event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tables: 10</a:t>
            </a:r>
          </a:p>
          <a:p>
            <a:pPr marL="0" indent="0" algn="ctr">
              <a:buNone/>
            </a:pPr>
            <a:r>
              <a:rPr lang="en-GB" dirty="0" smtClean="0"/>
              <a:t>Total cakes ordered: 53</a:t>
            </a:r>
          </a:p>
          <a:p>
            <a:pPr marL="0" indent="0" algn="ctr">
              <a:buNone/>
            </a:pPr>
            <a:r>
              <a:rPr lang="en-GB" dirty="0" smtClean="0"/>
              <a:t>Number of cakes put to one side: 3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Number of cakes required per table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44457" cy="15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𝟓𝟑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94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Event 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tables: 5</a:t>
            </a:r>
          </a:p>
          <a:p>
            <a:pPr marL="0" indent="0" algn="ctr">
              <a:buNone/>
            </a:pPr>
            <a:r>
              <a:rPr lang="en-GB" dirty="0" smtClean="0"/>
              <a:t>Total cakes ordered: 58</a:t>
            </a:r>
          </a:p>
          <a:p>
            <a:pPr marL="0" indent="0" algn="ctr">
              <a:buNone/>
            </a:pPr>
            <a:r>
              <a:rPr lang="en-GB" dirty="0" smtClean="0"/>
              <a:t>Number of cakes put to one side: 13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Number of cakes required per table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44457" cy="15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140349"/>
                <a:ext cx="28803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𝟏𝟑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𝟓𝟖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140349"/>
                <a:ext cx="2880320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9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Event 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tables: 9</a:t>
            </a:r>
          </a:p>
          <a:p>
            <a:pPr marL="0" indent="0" algn="ctr">
              <a:buNone/>
            </a:pPr>
            <a:r>
              <a:rPr lang="en-GB" dirty="0" smtClean="0"/>
              <a:t>Total cakes ordered: 91</a:t>
            </a:r>
          </a:p>
          <a:p>
            <a:pPr marL="0" indent="0" algn="ctr">
              <a:buNone/>
            </a:pPr>
            <a:r>
              <a:rPr lang="en-GB" dirty="0" smtClean="0"/>
              <a:t>Number of cakes put to one side: 19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Number of cakes required per table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44457" cy="15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𝟏𝟗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𝟗𝟏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9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Event 5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Number of tables: 15</a:t>
            </a:r>
          </a:p>
          <a:p>
            <a:pPr marL="0" indent="0" algn="ctr">
              <a:buNone/>
            </a:pPr>
            <a:r>
              <a:rPr lang="en-GB" dirty="0" smtClean="0"/>
              <a:t>Total cakes ordered: 110</a:t>
            </a:r>
          </a:p>
          <a:p>
            <a:pPr marL="0" indent="0" algn="ctr">
              <a:buNone/>
            </a:pPr>
            <a:r>
              <a:rPr lang="en-GB" dirty="0" smtClean="0"/>
              <a:t>Number of cakes put to one side: 20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Number of cakes required per table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544457" cy="154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u="sng" dirty="0" smtClean="0">
                    <a:solidFill>
                      <a:srgbClr val="FF0000"/>
                    </a:solidFill>
                  </a:rPr>
                  <a:t>Answer: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𝟏𝟏𝟎</m:t>
                      </m:r>
                    </m:oMath>
                  </m:oMathPara>
                </a14:m>
                <a:endParaRPr lang="en-GB" sz="2800" b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068341"/>
                <a:ext cx="2880320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2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682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Baking Bad – Season 3</vt:lpstr>
      <vt:lpstr>The Back Story</vt:lpstr>
      <vt:lpstr>Your help is required…</vt:lpstr>
      <vt:lpstr>Event 1</vt:lpstr>
      <vt:lpstr>Event 2</vt:lpstr>
      <vt:lpstr>Event 3</vt:lpstr>
      <vt:lpstr>Event 4</vt:lpstr>
      <vt:lpstr>Event 5</vt:lpstr>
      <vt:lpstr>Event 6</vt:lpstr>
      <vt:lpstr>Event 7</vt:lpstr>
      <vt:lpstr>Event 8</vt:lpstr>
      <vt:lpstr>Event 9</vt:lpstr>
      <vt:lpstr>Event 10</vt:lpstr>
      <vt:lpstr>Thanks for all your help!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22</cp:revision>
  <dcterms:created xsi:type="dcterms:W3CDTF">2013-11-05T06:16:54Z</dcterms:created>
  <dcterms:modified xsi:type="dcterms:W3CDTF">2014-10-02T15:29:40Z</dcterms:modified>
</cp:coreProperties>
</file>