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8" r:id="rId7"/>
    <p:sldId id="269" r:id="rId8"/>
    <p:sldId id="270" r:id="rId9"/>
    <p:sldId id="267" r:id="rId10"/>
    <p:sldId id="273" r:id="rId11"/>
    <p:sldId id="274" r:id="rId12"/>
    <p:sldId id="27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64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3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6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1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8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8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F76D-E77C-4D48-97AF-35737811E011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65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021288" cy="6021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/>
          <a:stretch/>
        </p:blipFill>
        <p:spPr>
          <a:xfrm>
            <a:off x="2192108" y="3645024"/>
            <a:ext cx="233457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6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4941168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</a:rPr>
              <a:t>Answer: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Rotation, 90⁰ clockwise, centre (0,0) or the origin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11266" r="8374" b="8436"/>
          <a:stretch/>
        </p:blipFill>
        <p:spPr bwMode="auto">
          <a:xfrm>
            <a:off x="2553509" y="1233907"/>
            <a:ext cx="4178731" cy="413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9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7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5068341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</a:rPr>
              <a:t>Answer: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Reflection in the line y=x.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11419" r="8690" b="8436"/>
          <a:stretch/>
        </p:blipFill>
        <p:spPr bwMode="auto">
          <a:xfrm>
            <a:off x="2477194" y="1286408"/>
            <a:ext cx="4255046" cy="42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8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Design 8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515719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</a:rPr>
              <a:t>Answer: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Rotation, 90⁰ clockwise, centre (3,3)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11266" r="9907" b="8589"/>
          <a:stretch/>
        </p:blipFill>
        <p:spPr bwMode="auto">
          <a:xfrm>
            <a:off x="2408730" y="1124744"/>
            <a:ext cx="4395518" cy="435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9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>How many cakes would you have won?</a:t>
            </a:r>
            <a:endParaRPr lang="en-GB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10" y="3501008"/>
            <a:ext cx="2767934" cy="276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Baking Bad – Season 4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The story of a desperate Food Technology teacher…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6" y="446734"/>
            <a:ext cx="1760810" cy="17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8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Back Story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William “Billy” Black has been a Food Technology teacher for years, won awards at local bake-offs and is well known for producing the best cakes in the local area. As a result he has been earmarked by visiting aliens to become their planet’s official chef. Billy has therefore decided to sell his wares to provide for his family when he’s gone…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6" y="4941168"/>
            <a:ext cx="1760810" cy="17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4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competition!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William “Billy” Black is now catering at events. Presentation is everything so he likes to arrange his triangular cakes on the tables in certain ways, offering a prize of a free cake for those who describe the transformation of Cake A to Cake B fully first.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544457" cy="15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1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69845" y="5225265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</a:rPr>
              <a:t>Answer: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Reflection in the y-axis or line x=0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10310" r="8789" b="8007"/>
          <a:stretch/>
        </p:blipFill>
        <p:spPr bwMode="auto">
          <a:xfrm>
            <a:off x="2483768" y="1196752"/>
            <a:ext cx="4248472" cy="429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0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2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5013176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</a:rPr>
              <a:t>Answer: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Rotation, 180⁰, centre (0,0) or the origin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0500" r="8374" b="8130"/>
          <a:stretch/>
        </p:blipFill>
        <p:spPr bwMode="auto">
          <a:xfrm>
            <a:off x="2474742" y="1187725"/>
            <a:ext cx="4257498" cy="425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9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3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5068341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</a:rPr>
              <a:t>Answer: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Reflection in the x-axis or line y=0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0042" r="8216" b="7519"/>
          <a:stretch/>
        </p:blipFill>
        <p:spPr bwMode="auto">
          <a:xfrm>
            <a:off x="2372090" y="1179195"/>
            <a:ext cx="4432158" cy="44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94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4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2160" y="5068341"/>
                <a:ext cx="2880320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:r>
                  <a:rPr lang="en-GB" sz="2800" b="1" dirty="0" smtClean="0">
                    <a:solidFill>
                      <a:srgbClr val="FF0000"/>
                    </a:solidFill>
                  </a:rPr>
                  <a:t>Translation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GB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GB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GB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endParaRPr lang="en-GB" sz="28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068341"/>
                <a:ext cx="2880320" cy="1051185"/>
              </a:xfrm>
              <a:prstGeom prst="rect">
                <a:avLst/>
              </a:prstGeom>
              <a:blipFill rotWithShape="1">
                <a:blip r:embed="rId2"/>
                <a:stretch>
                  <a:fillRect t="-5202" b="-11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10806" r="8847" b="8284"/>
          <a:stretch/>
        </p:blipFill>
        <p:spPr bwMode="auto">
          <a:xfrm>
            <a:off x="2588445" y="1350213"/>
            <a:ext cx="4071787" cy="409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9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5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5068341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</a:rPr>
              <a:t>Answer: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Reflection in the line y=-2.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t="10807" r="8847" b="8130"/>
          <a:stretch/>
        </p:blipFill>
        <p:spPr bwMode="auto">
          <a:xfrm>
            <a:off x="2524664" y="1278206"/>
            <a:ext cx="4135568" cy="41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249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Baking Bad – Season 4</vt:lpstr>
      <vt:lpstr>The Back Story</vt:lpstr>
      <vt:lpstr>A competition!</vt:lpstr>
      <vt:lpstr>Design 1</vt:lpstr>
      <vt:lpstr>Design 2</vt:lpstr>
      <vt:lpstr>Design 3</vt:lpstr>
      <vt:lpstr>Design 4</vt:lpstr>
      <vt:lpstr>Design 5</vt:lpstr>
      <vt:lpstr>Design 6</vt:lpstr>
      <vt:lpstr>Design 7</vt:lpstr>
      <vt:lpstr>Design 8</vt:lpstr>
      <vt:lpstr>How many cakes would you have won?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34</cp:revision>
  <dcterms:created xsi:type="dcterms:W3CDTF">2013-11-05T06:16:54Z</dcterms:created>
  <dcterms:modified xsi:type="dcterms:W3CDTF">2013-11-21T21:08:32Z</dcterms:modified>
</cp:coreProperties>
</file>