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160000" cy="8801100"/>
  <p:notesSz cx="6858000" cy="9144000"/>
  <p:embeddedFontLst>
    <p:embeddedFont>
      <p:font typeface="Calibri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056" y="-120"/>
      </p:cViewPr>
      <p:guideLst>
        <p:guide orient="horz" pos="2772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734047"/>
            <a:ext cx="8636000" cy="18865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87290"/>
            <a:ext cx="7112000" cy="22491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98A3-84ED-4D4C-BBF1-288760872F94}" type="datetimeFigureOut">
              <a:rPr lang="en-GB" smtClean="0"/>
              <a:t>06/09/2012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F6AD-AC62-488E-B386-B2A72C5D9A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499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98A3-84ED-4D4C-BBF1-288760872F94}" type="datetimeFigureOut">
              <a:rPr lang="en-GB" smtClean="0"/>
              <a:t>06/09/2012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F6AD-AC62-488E-B386-B2A72C5D9A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74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52454"/>
            <a:ext cx="2286000" cy="75094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52454"/>
            <a:ext cx="6688667" cy="75094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98A3-84ED-4D4C-BBF1-288760872F94}" type="datetimeFigureOut">
              <a:rPr lang="en-GB" smtClean="0"/>
              <a:t>06/09/2012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F6AD-AC62-488E-B386-B2A72C5D9A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3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98A3-84ED-4D4C-BBF1-288760872F94}" type="datetimeFigureOut">
              <a:rPr lang="en-GB" smtClean="0"/>
              <a:t>06/09/2012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F6AD-AC62-488E-B386-B2A72C5D9A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521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5655524"/>
            <a:ext cx="8636000" cy="174799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730282"/>
            <a:ext cx="8636000" cy="19252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98A3-84ED-4D4C-BBF1-288760872F94}" type="datetimeFigureOut">
              <a:rPr lang="en-GB" smtClean="0"/>
              <a:t>06/09/2012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F6AD-AC62-488E-B386-B2A72C5D9A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37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053592"/>
            <a:ext cx="4487333" cy="58083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2053592"/>
            <a:ext cx="4487333" cy="58083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98A3-84ED-4D4C-BBF1-288760872F94}" type="datetimeFigureOut">
              <a:rPr lang="en-GB" smtClean="0"/>
              <a:t>06/09/2012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F6AD-AC62-488E-B386-B2A72C5D9A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6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970062"/>
            <a:ext cx="4489098" cy="82102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791089"/>
            <a:ext cx="4489098" cy="50708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970062"/>
            <a:ext cx="4490861" cy="82102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791089"/>
            <a:ext cx="4490861" cy="50708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98A3-84ED-4D4C-BBF1-288760872F94}" type="datetimeFigureOut">
              <a:rPr lang="en-GB" smtClean="0"/>
              <a:t>06/09/2012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F6AD-AC62-488E-B386-B2A72C5D9A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418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98A3-84ED-4D4C-BBF1-288760872F94}" type="datetimeFigureOut">
              <a:rPr lang="en-GB" smtClean="0"/>
              <a:t>06/09/2012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F6AD-AC62-488E-B386-B2A72C5D9A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372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98A3-84ED-4D4C-BBF1-288760872F94}" type="datetimeFigureOut">
              <a:rPr lang="en-GB" smtClean="0"/>
              <a:t>06/09/2012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F6AD-AC62-488E-B386-B2A72C5D9A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32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50414"/>
            <a:ext cx="3342570" cy="1491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50416"/>
            <a:ext cx="5679722" cy="75114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841713"/>
            <a:ext cx="3342570" cy="60201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98A3-84ED-4D4C-BBF1-288760872F94}" type="datetimeFigureOut">
              <a:rPr lang="en-GB" smtClean="0"/>
              <a:t>06/09/2012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F6AD-AC62-488E-B386-B2A72C5D9A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43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6160770"/>
            <a:ext cx="6096000" cy="7273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786395"/>
            <a:ext cx="6096000" cy="52806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6888084"/>
            <a:ext cx="6096000" cy="103290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98A3-84ED-4D4C-BBF1-288760872F94}" type="datetimeFigureOut">
              <a:rPr lang="en-GB" smtClean="0"/>
              <a:t>06/09/2012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F6AD-AC62-488E-B386-B2A72C5D9A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73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52452"/>
            <a:ext cx="9144000" cy="1466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053592"/>
            <a:ext cx="9144000" cy="5808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8157318"/>
            <a:ext cx="2370667" cy="468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C98A3-84ED-4D4C-BBF1-288760872F94}" type="datetimeFigureOut">
              <a:rPr lang="en-GB" smtClean="0"/>
              <a:t>06/09/2012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8157318"/>
            <a:ext cx="3217333" cy="468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8157318"/>
            <a:ext cx="2370667" cy="468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AF6AD-AC62-488E-B386-B2A72C5D9A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354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57400" y="355600"/>
            <a:ext cx="5842000" cy="7364095"/>
            <a:chOff x="2057400" y="355600"/>
            <a:chExt cx="5842000" cy="7364095"/>
          </a:xfrm>
        </p:grpSpPr>
        <p:sp>
          <p:nvSpPr>
            <p:cNvPr id="2" name="TextBox 1"/>
            <p:cNvSpPr txBox="1"/>
            <p:nvPr/>
          </p:nvSpPr>
          <p:spPr>
            <a:xfrm>
              <a:off x="2057400" y="355600"/>
              <a:ext cx="5842000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3600" b="1" smtClean="0">
                  <a:solidFill>
                    <a:srgbClr val="000000"/>
                  </a:solidFill>
                  <a:latin typeface="Trebuchet MS - 48"/>
                </a:rPr>
                <a:t>Barbie and Ken's Mathematical Adventures</a:t>
              </a:r>
              <a:endParaRPr lang="en-GB" sz="3600" b="1">
                <a:solidFill>
                  <a:srgbClr val="000000"/>
                </a:solidFill>
                <a:latin typeface="Trebuchet MS - 48"/>
              </a:endParaRPr>
            </a:p>
          </p:txBody>
        </p:sp>
        <p:pic>
          <p:nvPicPr>
            <p:cNvPr id="3" name="Picture 2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8200" y="2832100"/>
              <a:ext cx="3116072" cy="488759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</p:spTree>
    <p:extLst>
      <p:ext uri="{BB962C8B-B14F-4D97-AF65-F5344CB8AC3E}">
        <p14:creationId xmlns:p14="http://schemas.microsoft.com/office/powerpoint/2010/main" val="417028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/>
        </p:nvGrpSpPr>
        <p:grpSpPr>
          <a:xfrm>
            <a:off x="1168400" y="266700"/>
            <a:ext cx="8509000" cy="6408420"/>
            <a:chOff x="1168400" y="266700"/>
            <a:chExt cx="8509000" cy="6408420"/>
          </a:xfrm>
        </p:grpSpPr>
        <p:grpSp>
          <p:nvGrpSpPr>
            <p:cNvPr id="70" name="Group 69"/>
            <p:cNvGrpSpPr/>
            <p:nvPr/>
          </p:nvGrpSpPr>
          <p:grpSpPr>
            <a:xfrm>
              <a:off x="1168400" y="863600"/>
              <a:ext cx="8509000" cy="5811520"/>
              <a:chOff x="1168400" y="863600"/>
              <a:chExt cx="8509000" cy="5811520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1223772" y="1300861"/>
                <a:ext cx="5402453" cy="5374259"/>
                <a:chOff x="1223772" y="1300861"/>
                <a:chExt cx="5402453" cy="5374259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1223772" y="1300861"/>
                  <a:ext cx="5402453" cy="5374259"/>
                  <a:chOff x="1223772" y="1300861"/>
                  <a:chExt cx="5402453" cy="5374259"/>
                </a:xfrm>
              </p:grpSpPr>
              <p:grpSp>
                <p:nvGrpSpPr>
                  <p:cNvPr id="44" name="Group 43"/>
                  <p:cNvGrpSpPr/>
                  <p:nvPr/>
                </p:nvGrpSpPr>
                <p:grpSpPr>
                  <a:xfrm>
                    <a:off x="1429512" y="1460373"/>
                    <a:ext cx="5059300" cy="5054728"/>
                    <a:chOff x="1429512" y="1460373"/>
                    <a:chExt cx="5059300" cy="5054728"/>
                  </a:xfrm>
                </p:grpSpPr>
                <p:sp>
                  <p:nvSpPr>
                    <p:cNvPr id="2" name="Freeform 1"/>
                    <p:cNvSpPr/>
                    <p:nvPr/>
                  </p:nvSpPr>
                  <p:spPr>
                    <a:xfrm>
                      <a:off x="1429512" y="1471676"/>
                      <a:ext cx="25147" cy="502577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147" h="5025772">
                          <a:moveTo>
                            <a:pt x="0" y="0"/>
                          </a:moveTo>
                          <a:lnTo>
                            <a:pt x="25146" y="0"/>
                          </a:lnTo>
                          <a:lnTo>
                            <a:pt x="25146" y="5025771"/>
                          </a:lnTo>
                          <a:lnTo>
                            <a:pt x="0" y="5025771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" name="Freeform 2"/>
                    <p:cNvSpPr/>
                    <p:nvPr/>
                  </p:nvSpPr>
                  <p:spPr>
                    <a:xfrm>
                      <a:off x="1429512" y="1460373"/>
                      <a:ext cx="5057522" cy="2514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057522" h="25147">
                          <a:moveTo>
                            <a:pt x="0" y="0"/>
                          </a:moveTo>
                          <a:lnTo>
                            <a:pt x="5057521" y="0"/>
                          </a:lnTo>
                          <a:lnTo>
                            <a:pt x="5057521" y="25146"/>
                          </a:lnTo>
                          <a:lnTo>
                            <a:pt x="0" y="25146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" name="Freeform 3"/>
                    <p:cNvSpPr/>
                    <p:nvPr/>
                  </p:nvSpPr>
                  <p:spPr>
                    <a:xfrm>
                      <a:off x="1447165" y="1712976"/>
                      <a:ext cx="5031360" cy="2629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031360" h="26290">
                          <a:moveTo>
                            <a:pt x="0" y="0"/>
                          </a:moveTo>
                          <a:lnTo>
                            <a:pt x="5031359" y="0"/>
                          </a:lnTo>
                          <a:lnTo>
                            <a:pt x="5031359" y="26289"/>
                          </a:lnTo>
                          <a:lnTo>
                            <a:pt x="0" y="26289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" name="Freeform 4"/>
                    <p:cNvSpPr/>
                    <p:nvPr/>
                  </p:nvSpPr>
                  <p:spPr>
                    <a:xfrm>
                      <a:off x="1683385" y="1472946"/>
                      <a:ext cx="26417" cy="502577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417" h="5025772">
                          <a:moveTo>
                            <a:pt x="0" y="0"/>
                          </a:moveTo>
                          <a:lnTo>
                            <a:pt x="26416" y="0"/>
                          </a:lnTo>
                          <a:lnTo>
                            <a:pt x="26416" y="5025771"/>
                          </a:lnTo>
                          <a:lnTo>
                            <a:pt x="0" y="5025771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" name="Freeform 5"/>
                    <p:cNvSpPr/>
                    <p:nvPr/>
                  </p:nvSpPr>
                  <p:spPr>
                    <a:xfrm>
                      <a:off x="1933321" y="1471676"/>
                      <a:ext cx="26290" cy="502577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290" h="5025772">
                          <a:moveTo>
                            <a:pt x="0" y="0"/>
                          </a:moveTo>
                          <a:lnTo>
                            <a:pt x="26289" y="0"/>
                          </a:lnTo>
                          <a:lnTo>
                            <a:pt x="26289" y="5025771"/>
                          </a:lnTo>
                          <a:lnTo>
                            <a:pt x="0" y="5025771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7" name="Freeform 6"/>
                    <p:cNvSpPr/>
                    <p:nvPr/>
                  </p:nvSpPr>
                  <p:spPr>
                    <a:xfrm>
                      <a:off x="2187067" y="1472946"/>
                      <a:ext cx="28830" cy="502729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830" h="5027296">
                          <a:moveTo>
                            <a:pt x="0" y="0"/>
                          </a:moveTo>
                          <a:lnTo>
                            <a:pt x="28829" y="0"/>
                          </a:lnTo>
                          <a:lnTo>
                            <a:pt x="28829" y="5027295"/>
                          </a:lnTo>
                          <a:lnTo>
                            <a:pt x="0" y="5027295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" name="Freeform 7"/>
                    <p:cNvSpPr/>
                    <p:nvPr/>
                  </p:nvSpPr>
                  <p:spPr>
                    <a:xfrm>
                      <a:off x="2433320" y="1471676"/>
                      <a:ext cx="30100" cy="502856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0100" h="5028566">
                          <a:moveTo>
                            <a:pt x="0" y="0"/>
                          </a:moveTo>
                          <a:lnTo>
                            <a:pt x="30099" y="0"/>
                          </a:lnTo>
                          <a:lnTo>
                            <a:pt x="30099" y="5028565"/>
                          </a:lnTo>
                          <a:lnTo>
                            <a:pt x="0" y="5028565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" name="Freeform 8"/>
                    <p:cNvSpPr/>
                    <p:nvPr/>
                  </p:nvSpPr>
                  <p:spPr>
                    <a:xfrm>
                      <a:off x="2686939" y="1472946"/>
                      <a:ext cx="26163" cy="502577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163" h="5025772">
                          <a:moveTo>
                            <a:pt x="0" y="0"/>
                          </a:moveTo>
                          <a:lnTo>
                            <a:pt x="26162" y="0"/>
                          </a:lnTo>
                          <a:lnTo>
                            <a:pt x="26162" y="5025771"/>
                          </a:lnTo>
                          <a:lnTo>
                            <a:pt x="0" y="5025771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" name="Freeform 9"/>
                    <p:cNvSpPr/>
                    <p:nvPr/>
                  </p:nvSpPr>
                  <p:spPr>
                    <a:xfrm>
                      <a:off x="2940812" y="1474216"/>
                      <a:ext cx="29084" cy="502729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9084" h="5027296">
                          <a:moveTo>
                            <a:pt x="0" y="0"/>
                          </a:moveTo>
                          <a:lnTo>
                            <a:pt x="29083" y="0"/>
                          </a:lnTo>
                          <a:lnTo>
                            <a:pt x="29083" y="5027295"/>
                          </a:lnTo>
                          <a:lnTo>
                            <a:pt x="0" y="5027295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" name="Freeform 10"/>
                    <p:cNvSpPr/>
                    <p:nvPr/>
                  </p:nvSpPr>
                  <p:spPr>
                    <a:xfrm>
                      <a:off x="3192145" y="1472946"/>
                      <a:ext cx="27560" cy="502577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560" h="5025772">
                          <a:moveTo>
                            <a:pt x="0" y="0"/>
                          </a:moveTo>
                          <a:lnTo>
                            <a:pt x="27559" y="0"/>
                          </a:lnTo>
                          <a:lnTo>
                            <a:pt x="27559" y="5025771"/>
                          </a:lnTo>
                          <a:lnTo>
                            <a:pt x="0" y="5025771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" name="Freeform 11"/>
                    <p:cNvSpPr/>
                    <p:nvPr/>
                  </p:nvSpPr>
                  <p:spPr>
                    <a:xfrm>
                      <a:off x="3444494" y="1475232"/>
                      <a:ext cx="30227" cy="502450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0227" h="5024502">
                          <a:moveTo>
                            <a:pt x="0" y="0"/>
                          </a:moveTo>
                          <a:lnTo>
                            <a:pt x="30226" y="0"/>
                          </a:lnTo>
                          <a:lnTo>
                            <a:pt x="30226" y="5024501"/>
                          </a:lnTo>
                          <a:lnTo>
                            <a:pt x="0" y="5024501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" name="Freeform 12"/>
                    <p:cNvSpPr/>
                    <p:nvPr/>
                  </p:nvSpPr>
                  <p:spPr>
                    <a:xfrm>
                      <a:off x="3689350" y="1472946"/>
                      <a:ext cx="32640" cy="502577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2640" h="5025772">
                          <a:moveTo>
                            <a:pt x="0" y="0"/>
                          </a:moveTo>
                          <a:lnTo>
                            <a:pt x="32639" y="0"/>
                          </a:lnTo>
                          <a:lnTo>
                            <a:pt x="32639" y="5025771"/>
                          </a:lnTo>
                          <a:lnTo>
                            <a:pt x="0" y="5025771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4" name="Freeform 13"/>
                    <p:cNvSpPr/>
                    <p:nvPr/>
                  </p:nvSpPr>
                  <p:spPr>
                    <a:xfrm>
                      <a:off x="3944747" y="1474216"/>
                      <a:ext cx="26163" cy="502208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163" h="5022089">
                          <a:moveTo>
                            <a:pt x="0" y="0"/>
                          </a:moveTo>
                          <a:lnTo>
                            <a:pt x="26162" y="0"/>
                          </a:lnTo>
                          <a:lnTo>
                            <a:pt x="26162" y="5022088"/>
                          </a:lnTo>
                          <a:lnTo>
                            <a:pt x="0" y="5022088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" name="Freeform 14"/>
                    <p:cNvSpPr/>
                    <p:nvPr/>
                  </p:nvSpPr>
                  <p:spPr>
                    <a:xfrm>
                      <a:off x="4198366" y="1474216"/>
                      <a:ext cx="28830" cy="502361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830" h="5023613">
                          <a:moveTo>
                            <a:pt x="0" y="0"/>
                          </a:moveTo>
                          <a:lnTo>
                            <a:pt x="28829" y="0"/>
                          </a:lnTo>
                          <a:lnTo>
                            <a:pt x="28829" y="5023612"/>
                          </a:lnTo>
                          <a:lnTo>
                            <a:pt x="0" y="5023612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6" name="Freeform 15"/>
                    <p:cNvSpPr/>
                    <p:nvPr/>
                  </p:nvSpPr>
                  <p:spPr>
                    <a:xfrm>
                      <a:off x="4449572" y="1474216"/>
                      <a:ext cx="27560" cy="502450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560" h="5024502">
                          <a:moveTo>
                            <a:pt x="0" y="0"/>
                          </a:moveTo>
                          <a:lnTo>
                            <a:pt x="27559" y="0"/>
                          </a:lnTo>
                          <a:lnTo>
                            <a:pt x="27559" y="5024501"/>
                          </a:lnTo>
                          <a:lnTo>
                            <a:pt x="0" y="5024501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" name="Freeform 16"/>
                    <p:cNvSpPr/>
                    <p:nvPr/>
                  </p:nvSpPr>
                  <p:spPr>
                    <a:xfrm>
                      <a:off x="4702175" y="1475232"/>
                      <a:ext cx="30354" cy="502729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0354" h="5027296">
                          <a:moveTo>
                            <a:pt x="0" y="0"/>
                          </a:moveTo>
                          <a:lnTo>
                            <a:pt x="30353" y="0"/>
                          </a:lnTo>
                          <a:lnTo>
                            <a:pt x="30353" y="5027295"/>
                          </a:lnTo>
                          <a:lnTo>
                            <a:pt x="0" y="5027295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" name="Freeform 17"/>
                    <p:cNvSpPr/>
                    <p:nvPr/>
                  </p:nvSpPr>
                  <p:spPr>
                    <a:xfrm>
                      <a:off x="4947158" y="1472946"/>
                      <a:ext cx="32640" cy="502856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2640" h="5028566">
                          <a:moveTo>
                            <a:pt x="0" y="0"/>
                          </a:moveTo>
                          <a:lnTo>
                            <a:pt x="32639" y="0"/>
                          </a:lnTo>
                          <a:lnTo>
                            <a:pt x="32639" y="5028565"/>
                          </a:lnTo>
                          <a:lnTo>
                            <a:pt x="0" y="5028565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9" name="Freeform 18"/>
                    <p:cNvSpPr/>
                    <p:nvPr/>
                  </p:nvSpPr>
                  <p:spPr>
                    <a:xfrm>
                      <a:off x="5202047" y="1474216"/>
                      <a:ext cx="28957" cy="502602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957" h="5026026">
                          <a:moveTo>
                            <a:pt x="0" y="0"/>
                          </a:moveTo>
                          <a:lnTo>
                            <a:pt x="28956" y="0"/>
                          </a:lnTo>
                          <a:lnTo>
                            <a:pt x="28956" y="5026025"/>
                          </a:lnTo>
                          <a:lnTo>
                            <a:pt x="0" y="5026025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0" name="Freeform 19"/>
                    <p:cNvSpPr/>
                    <p:nvPr/>
                  </p:nvSpPr>
                  <p:spPr>
                    <a:xfrm>
                      <a:off x="5455666" y="1475232"/>
                      <a:ext cx="31243" cy="502729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1243" h="5027296">
                          <a:moveTo>
                            <a:pt x="0" y="0"/>
                          </a:moveTo>
                          <a:lnTo>
                            <a:pt x="31242" y="0"/>
                          </a:lnTo>
                          <a:lnTo>
                            <a:pt x="31242" y="5027295"/>
                          </a:lnTo>
                          <a:lnTo>
                            <a:pt x="0" y="5027295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1" name="Freeform 20"/>
                    <p:cNvSpPr/>
                    <p:nvPr/>
                  </p:nvSpPr>
                  <p:spPr>
                    <a:xfrm>
                      <a:off x="5706999" y="1474216"/>
                      <a:ext cx="30227" cy="502602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0227" h="5026026">
                          <a:moveTo>
                            <a:pt x="0" y="0"/>
                          </a:moveTo>
                          <a:lnTo>
                            <a:pt x="30226" y="0"/>
                          </a:lnTo>
                          <a:lnTo>
                            <a:pt x="30226" y="5026025"/>
                          </a:lnTo>
                          <a:lnTo>
                            <a:pt x="0" y="5026025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2" name="Freeform 21"/>
                    <p:cNvSpPr/>
                    <p:nvPr/>
                  </p:nvSpPr>
                  <p:spPr>
                    <a:xfrm>
                      <a:off x="5958205" y="1474216"/>
                      <a:ext cx="32640" cy="502856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2640" h="5028566">
                          <a:moveTo>
                            <a:pt x="0" y="0"/>
                          </a:moveTo>
                          <a:lnTo>
                            <a:pt x="32639" y="0"/>
                          </a:lnTo>
                          <a:lnTo>
                            <a:pt x="32639" y="5028565"/>
                          </a:lnTo>
                          <a:lnTo>
                            <a:pt x="0" y="5028565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3" name="Freeform 22"/>
                    <p:cNvSpPr/>
                    <p:nvPr/>
                  </p:nvSpPr>
                  <p:spPr>
                    <a:xfrm>
                      <a:off x="6204712" y="1474216"/>
                      <a:ext cx="35180" cy="502856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5180" h="5028566">
                          <a:moveTo>
                            <a:pt x="0" y="0"/>
                          </a:moveTo>
                          <a:lnTo>
                            <a:pt x="35179" y="0"/>
                          </a:lnTo>
                          <a:lnTo>
                            <a:pt x="35179" y="5028565"/>
                          </a:lnTo>
                          <a:lnTo>
                            <a:pt x="0" y="5028565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4" name="Freeform 23"/>
                    <p:cNvSpPr/>
                    <p:nvPr/>
                  </p:nvSpPr>
                  <p:spPr>
                    <a:xfrm>
                      <a:off x="6452235" y="1470406"/>
                      <a:ext cx="36577" cy="502932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6577" h="5029328">
                          <a:moveTo>
                            <a:pt x="0" y="0"/>
                          </a:moveTo>
                          <a:lnTo>
                            <a:pt x="36576" y="0"/>
                          </a:lnTo>
                          <a:lnTo>
                            <a:pt x="36576" y="5029327"/>
                          </a:lnTo>
                          <a:lnTo>
                            <a:pt x="0" y="5029327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5" name="Freeform 24"/>
                    <p:cNvSpPr/>
                    <p:nvPr/>
                  </p:nvSpPr>
                  <p:spPr>
                    <a:xfrm>
                      <a:off x="1444498" y="1965325"/>
                      <a:ext cx="5026407" cy="261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026407" h="26163">
                          <a:moveTo>
                            <a:pt x="0" y="0"/>
                          </a:moveTo>
                          <a:lnTo>
                            <a:pt x="5026406" y="0"/>
                          </a:lnTo>
                          <a:lnTo>
                            <a:pt x="5026406" y="26162"/>
                          </a:lnTo>
                          <a:lnTo>
                            <a:pt x="0" y="26162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" name="Freeform 25"/>
                    <p:cNvSpPr/>
                    <p:nvPr/>
                  </p:nvSpPr>
                  <p:spPr>
                    <a:xfrm>
                      <a:off x="1445768" y="2215642"/>
                      <a:ext cx="5034154" cy="261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034154" h="26163">
                          <a:moveTo>
                            <a:pt x="0" y="0"/>
                          </a:moveTo>
                          <a:lnTo>
                            <a:pt x="5034153" y="0"/>
                          </a:lnTo>
                          <a:lnTo>
                            <a:pt x="5034153" y="26162"/>
                          </a:lnTo>
                          <a:lnTo>
                            <a:pt x="0" y="26162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7" name="Freeform 26"/>
                    <p:cNvSpPr/>
                    <p:nvPr/>
                  </p:nvSpPr>
                  <p:spPr>
                    <a:xfrm>
                      <a:off x="1443355" y="2461514"/>
                      <a:ext cx="5035170" cy="2768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035170" h="27687">
                          <a:moveTo>
                            <a:pt x="0" y="0"/>
                          </a:moveTo>
                          <a:lnTo>
                            <a:pt x="5035169" y="0"/>
                          </a:lnTo>
                          <a:lnTo>
                            <a:pt x="5035169" y="27686"/>
                          </a:lnTo>
                          <a:lnTo>
                            <a:pt x="0" y="27686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8" name="Freeform 27"/>
                    <p:cNvSpPr/>
                    <p:nvPr/>
                  </p:nvSpPr>
                  <p:spPr>
                    <a:xfrm>
                      <a:off x="1448435" y="3723259"/>
                      <a:ext cx="5035043" cy="2743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035043" h="27433">
                          <a:moveTo>
                            <a:pt x="0" y="0"/>
                          </a:moveTo>
                          <a:lnTo>
                            <a:pt x="5035042" y="0"/>
                          </a:lnTo>
                          <a:lnTo>
                            <a:pt x="5035042" y="27432"/>
                          </a:lnTo>
                          <a:lnTo>
                            <a:pt x="0" y="27432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9" name="Freeform 28"/>
                    <p:cNvSpPr/>
                    <p:nvPr/>
                  </p:nvSpPr>
                  <p:spPr>
                    <a:xfrm>
                      <a:off x="1445768" y="3473323"/>
                      <a:ext cx="5035170" cy="2743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035170" h="27433">
                          <a:moveTo>
                            <a:pt x="0" y="0"/>
                          </a:moveTo>
                          <a:lnTo>
                            <a:pt x="5035169" y="0"/>
                          </a:lnTo>
                          <a:lnTo>
                            <a:pt x="5035169" y="27432"/>
                          </a:lnTo>
                          <a:lnTo>
                            <a:pt x="0" y="27432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0" name="Freeform 29"/>
                    <p:cNvSpPr/>
                    <p:nvPr/>
                  </p:nvSpPr>
                  <p:spPr>
                    <a:xfrm>
                      <a:off x="1445768" y="3220720"/>
                      <a:ext cx="5026407" cy="2743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026407" h="27433">
                          <a:moveTo>
                            <a:pt x="0" y="0"/>
                          </a:moveTo>
                          <a:lnTo>
                            <a:pt x="5026406" y="0"/>
                          </a:lnTo>
                          <a:lnTo>
                            <a:pt x="5026406" y="27432"/>
                          </a:lnTo>
                          <a:lnTo>
                            <a:pt x="0" y="27432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1" name="Freeform 30"/>
                    <p:cNvSpPr/>
                    <p:nvPr/>
                  </p:nvSpPr>
                  <p:spPr>
                    <a:xfrm>
                      <a:off x="1448435" y="2968244"/>
                      <a:ext cx="5033900" cy="2629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033900" h="26290">
                          <a:moveTo>
                            <a:pt x="0" y="0"/>
                          </a:moveTo>
                          <a:lnTo>
                            <a:pt x="5033899" y="0"/>
                          </a:lnTo>
                          <a:lnTo>
                            <a:pt x="5033899" y="26289"/>
                          </a:lnTo>
                          <a:lnTo>
                            <a:pt x="0" y="26289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2" name="Freeform 31"/>
                    <p:cNvSpPr/>
                    <p:nvPr/>
                  </p:nvSpPr>
                  <p:spPr>
                    <a:xfrm>
                      <a:off x="1447165" y="2717927"/>
                      <a:ext cx="5020058" cy="2629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020058" h="26290">
                          <a:moveTo>
                            <a:pt x="0" y="0"/>
                          </a:moveTo>
                          <a:lnTo>
                            <a:pt x="5020057" y="0"/>
                          </a:lnTo>
                          <a:lnTo>
                            <a:pt x="5020057" y="26289"/>
                          </a:lnTo>
                          <a:lnTo>
                            <a:pt x="0" y="26289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3" name="Freeform 32"/>
                    <p:cNvSpPr/>
                    <p:nvPr/>
                  </p:nvSpPr>
                  <p:spPr>
                    <a:xfrm>
                      <a:off x="1444498" y="3971925"/>
                      <a:ext cx="5025010" cy="2629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025010" h="26290">
                          <a:moveTo>
                            <a:pt x="0" y="0"/>
                          </a:moveTo>
                          <a:lnTo>
                            <a:pt x="5025009" y="0"/>
                          </a:lnTo>
                          <a:lnTo>
                            <a:pt x="5025009" y="26289"/>
                          </a:lnTo>
                          <a:lnTo>
                            <a:pt x="0" y="26289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4" name="Freeform 33"/>
                    <p:cNvSpPr/>
                    <p:nvPr/>
                  </p:nvSpPr>
                  <p:spPr>
                    <a:xfrm>
                      <a:off x="1443355" y="4224655"/>
                      <a:ext cx="5034154" cy="261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034154" h="26163">
                          <a:moveTo>
                            <a:pt x="0" y="0"/>
                          </a:moveTo>
                          <a:lnTo>
                            <a:pt x="5034153" y="0"/>
                          </a:lnTo>
                          <a:lnTo>
                            <a:pt x="5034153" y="26162"/>
                          </a:lnTo>
                          <a:lnTo>
                            <a:pt x="0" y="26162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5" name="Freeform 34"/>
                    <p:cNvSpPr/>
                    <p:nvPr/>
                  </p:nvSpPr>
                  <p:spPr>
                    <a:xfrm>
                      <a:off x="1442085" y="4477258"/>
                      <a:ext cx="5031360" cy="2743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031360" h="27433">
                          <a:moveTo>
                            <a:pt x="0" y="0"/>
                          </a:moveTo>
                          <a:lnTo>
                            <a:pt x="5031359" y="0"/>
                          </a:lnTo>
                          <a:lnTo>
                            <a:pt x="5031359" y="27432"/>
                          </a:lnTo>
                          <a:lnTo>
                            <a:pt x="0" y="27432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6" name="Freeform 35"/>
                    <p:cNvSpPr/>
                    <p:nvPr/>
                  </p:nvSpPr>
                  <p:spPr>
                    <a:xfrm>
                      <a:off x="1443355" y="4727321"/>
                      <a:ext cx="5035170" cy="2743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035170" h="27433">
                          <a:moveTo>
                            <a:pt x="0" y="0"/>
                          </a:moveTo>
                          <a:lnTo>
                            <a:pt x="5035169" y="0"/>
                          </a:lnTo>
                          <a:lnTo>
                            <a:pt x="5035169" y="27432"/>
                          </a:lnTo>
                          <a:lnTo>
                            <a:pt x="0" y="27432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7" name="Freeform 36"/>
                    <p:cNvSpPr/>
                    <p:nvPr/>
                  </p:nvSpPr>
                  <p:spPr>
                    <a:xfrm>
                      <a:off x="1442085" y="4973574"/>
                      <a:ext cx="5034916" cy="2768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034916" h="27687">
                          <a:moveTo>
                            <a:pt x="0" y="0"/>
                          </a:moveTo>
                          <a:lnTo>
                            <a:pt x="5034915" y="0"/>
                          </a:lnTo>
                          <a:lnTo>
                            <a:pt x="5034915" y="27686"/>
                          </a:lnTo>
                          <a:lnTo>
                            <a:pt x="0" y="27686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8" name="Freeform 37"/>
                    <p:cNvSpPr/>
                    <p:nvPr/>
                  </p:nvSpPr>
                  <p:spPr>
                    <a:xfrm>
                      <a:off x="1445768" y="6229858"/>
                      <a:ext cx="5035170" cy="3035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035170" h="30354">
                          <a:moveTo>
                            <a:pt x="0" y="0"/>
                          </a:moveTo>
                          <a:lnTo>
                            <a:pt x="5035169" y="0"/>
                          </a:lnTo>
                          <a:lnTo>
                            <a:pt x="5035169" y="30353"/>
                          </a:lnTo>
                          <a:lnTo>
                            <a:pt x="0" y="30353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9" name="Freeform 38"/>
                    <p:cNvSpPr/>
                    <p:nvPr/>
                  </p:nvSpPr>
                  <p:spPr>
                    <a:xfrm>
                      <a:off x="1445768" y="5983605"/>
                      <a:ext cx="5036440" cy="3010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036440" h="30100">
                          <a:moveTo>
                            <a:pt x="0" y="0"/>
                          </a:moveTo>
                          <a:lnTo>
                            <a:pt x="5036439" y="0"/>
                          </a:lnTo>
                          <a:lnTo>
                            <a:pt x="5036439" y="30099"/>
                          </a:lnTo>
                          <a:lnTo>
                            <a:pt x="0" y="30099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0" name="Freeform 39"/>
                    <p:cNvSpPr/>
                    <p:nvPr/>
                  </p:nvSpPr>
                  <p:spPr>
                    <a:xfrm>
                      <a:off x="1442085" y="5732272"/>
                      <a:ext cx="5034154" cy="2756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034154" h="27560">
                          <a:moveTo>
                            <a:pt x="0" y="0"/>
                          </a:moveTo>
                          <a:lnTo>
                            <a:pt x="5034153" y="0"/>
                          </a:lnTo>
                          <a:lnTo>
                            <a:pt x="5034153" y="27559"/>
                          </a:lnTo>
                          <a:lnTo>
                            <a:pt x="0" y="27559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1" name="Freeform 40"/>
                    <p:cNvSpPr/>
                    <p:nvPr/>
                  </p:nvSpPr>
                  <p:spPr>
                    <a:xfrm>
                      <a:off x="1443355" y="5479796"/>
                      <a:ext cx="5035170" cy="2768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035170" h="27687">
                          <a:moveTo>
                            <a:pt x="0" y="0"/>
                          </a:moveTo>
                          <a:lnTo>
                            <a:pt x="5035169" y="0"/>
                          </a:lnTo>
                          <a:lnTo>
                            <a:pt x="5035169" y="27686"/>
                          </a:lnTo>
                          <a:lnTo>
                            <a:pt x="0" y="27686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2" name="Freeform 41"/>
                    <p:cNvSpPr/>
                    <p:nvPr/>
                  </p:nvSpPr>
                  <p:spPr>
                    <a:xfrm>
                      <a:off x="1443355" y="5229987"/>
                      <a:ext cx="5028820" cy="2756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028820" h="27560">
                          <a:moveTo>
                            <a:pt x="0" y="0"/>
                          </a:moveTo>
                          <a:lnTo>
                            <a:pt x="5028819" y="0"/>
                          </a:lnTo>
                          <a:lnTo>
                            <a:pt x="5028819" y="27559"/>
                          </a:lnTo>
                          <a:lnTo>
                            <a:pt x="0" y="27559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3" name="Freeform 42"/>
                    <p:cNvSpPr/>
                    <p:nvPr/>
                  </p:nvSpPr>
                  <p:spPr>
                    <a:xfrm>
                      <a:off x="1429512" y="6484747"/>
                      <a:ext cx="5059046" cy="3035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059046" h="30354">
                          <a:moveTo>
                            <a:pt x="0" y="0"/>
                          </a:moveTo>
                          <a:lnTo>
                            <a:pt x="5059045" y="0"/>
                          </a:lnTo>
                          <a:lnTo>
                            <a:pt x="5059045" y="30353"/>
                          </a:lnTo>
                          <a:lnTo>
                            <a:pt x="0" y="30353"/>
                          </a:lnTo>
                          <a:close/>
                        </a:path>
                      </a:pathLst>
                    </a:custGeom>
                    <a:solidFill>
                      <a:srgbClr val="8C8CFF">
                        <a:alpha val="50980"/>
                      </a:srgbClr>
                    </a:solidFill>
                    <a:ln w="0" cap="flat" cmpd="sng" algn="ctr">
                      <a:solidFill>
                        <a:srgbClr val="8C8CFF">
                          <a:alpha val="5098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cxnSp>
                <p:nvCxnSpPr>
                  <p:cNvPr id="45" name="Straight Connector 44"/>
                  <p:cNvCxnSpPr/>
                  <p:nvPr/>
                </p:nvCxnSpPr>
                <p:spPr>
                  <a:xfrm flipV="1">
                    <a:off x="3960114" y="1300861"/>
                    <a:ext cx="0" cy="5374259"/>
                  </a:xfrm>
                  <a:prstGeom prst="line">
                    <a:avLst/>
                  </a:prstGeom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triangle" w="med" len="sm"/>
                    <a:tailEnd type="triangle" w="med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>
                    <a:off x="1223772" y="3984371"/>
                    <a:ext cx="5402453" cy="0"/>
                  </a:xfrm>
                  <a:prstGeom prst="line">
                    <a:avLst/>
                  </a:prstGeom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triangle" w="med" len="sm"/>
                    <a:tailEnd type="triangle" w="med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8" name="Oval 47"/>
                <p:cNvSpPr/>
                <p:nvPr/>
              </p:nvSpPr>
              <p:spPr>
                <a:xfrm>
                  <a:off x="1831975" y="5629021"/>
                  <a:ext cx="233172" cy="245110"/>
                </a:xfrm>
                <a:prstGeom prst="ellips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2331085" y="3351657"/>
                  <a:ext cx="233172" cy="245110"/>
                </a:xfrm>
                <a:prstGeom prst="ellips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3846195" y="1827403"/>
                  <a:ext cx="233172" cy="245110"/>
                </a:xfrm>
                <a:prstGeom prst="ellips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5352415" y="2081530"/>
                  <a:ext cx="233172" cy="245110"/>
                </a:xfrm>
                <a:prstGeom prst="ellips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5860415" y="4603750"/>
                  <a:ext cx="233172" cy="245110"/>
                </a:xfrm>
                <a:prstGeom prst="ellips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3846195" y="3841623"/>
                  <a:ext cx="233172" cy="245110"/>
                </a:xfrm>
                <a:prstGeom prst="ellips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54" name="Picture 53"/>
                <p:cNvPicPr>
                  <a:picLocks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19017" y="2589657"/>
                  <a:ext cx="855091" cy="1270000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  <p:pic>
              <p:nvPicPr>
                <p:cNvPr id="55" name="Picture 54"/>
                <p:cNvPicPr>
                  <a:picLocks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77314" y="5910199"/>
                  <a:ext cx="743585" cy="534670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  <p:pic>
              <p:nvPicPr>
                <p:cNvPr id="56" name="Picture 55"/>
                <p:cNvPicPr>
                  <a:picLocks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33186" y="4884928"/>
                  <a:ext cx="527812" cy="705104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  <p:pic>
              <p:nvPicPr>
                <p:cNvPr id="57" name="Picture 56"/>
                <p:cNvPicPr>
                  <a:picLocks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52415" y="1609725"/>
                  <a:ext cx="434975" cy="434975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  <p:pic>
              <p:nvPicPr>
                <p:cNvPr id="58" name="Picture 57"/>
                <p:cNvPicPr>
                  <a:picLocks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50136" y="2780030"/>
                  <a:ext cx="556006" cy="912749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  <p:pic>
              <p:nvPicPr>
                <p:cNvPr id="59" name="Picture 58"/>
                <p:cNvPicPr>
                  <a:picLocks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75407" y="1419225"/>
                  <a:ext cx="1152779" cy="560832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  <p:sp>
              <p:nvSpPr>
                <p:cNvPr id="60" name="TextBox 59"/>
                <p:cNvSpPr txBox="1"/>
                <p:nvPr/>
              </p:nvSpPr>
              <p:spPr>
                <a:xfrm>
                  <a:off x="5041900" y="2311400"/>
                  <a:ext cx="863600" cy="784830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500" smtClean="0">
                      <a:solidFill>
                        <a:srgbClr val="000000"/>
                      </a:solidFill>
                      <a:latin typeface="Trebuchet MS - 20"/>
                    </a:rPr>
                    <a:t>Sporting Goods</a:t>
                  </a:r>
                  <a:endParaRPr lang="en-GB" sz="1500">
                    <a:solidFill>
                      <a:srgbClr val="000000"/>
                    </a:solidFill>
                    <a:latin typeface="Trebuchet MS - 20"/>
                  </a:endParaRP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5194300" y="4394200"/>
                  <a:ext cx="863600" cy="1015663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500" smtClean="0">
                      <a:solidFill>
                        <a:srgbClr val="000000"/>
                      </a:solidFill>
                      <a:latin typeface="Trebuchet MS - 20"/>
                    </a:rPr>
                    <a:t>Make-up and Perfume</a:t>
                  </a:r>
                  <a:endParaRPr lang="en-GB" sz="1500">
                    <a:solidFill>
                      <a:srgbClr val="000000"/>
                    </a:solidFill>
                    <a:latin typeface="Trebuchet MS - 2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3911600" y="4038600"/>
                  <a:ext cx="990600" cy="323165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500" smtClean="0">
                      <a:solidFill>
                        <a:srgbClr val="000000"/>
                      </a:solidFill>
                      <a:latin typeface="Trebuchet MS - 20"/>
                    </a:rPr>
                    <a:t>Escalator</a:t>
                  </a:r>
                  <a:endParaRPr lang="en-GB" sz="1500">
                    <a:solidFill>
                      <a:srgbClr val="000000"/>
                    </a:solidFill>
                    <a:latin typeface="Trebuchet MS - 20"/>
                  </a:endParaRP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2984500" y="2044700"/>
                  <a:ext cx="1041400" cy="553998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500" smtClean="0">
                      <a:solidFill>
                        <a:srgbClr val="000000"/>
                      </a:solidFill>
                      <a:latin typeface="Trebuchet MS - 20"/>
                    </a:rPr>
                    <a:t>Electronic Goods</a:t>
                  </a:r>
                  <a:endParaRPr lang="en-GB" sz="1500">
                    <a:solidFill>
                      <a:srgbClr val="000000"/>
                    </a:solidFill>
                    <a:latin typeface="Trebuchet MS - 20"/>
                  </a:endParaRP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2527300" y="3251200"/>
                  <a:ext cx="863600" cy="1015663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500" smtClean="0">
                      <a:solidFill>
                        <a:srgbClr val="000000"/>
                      </a:solidFill>
                      <a:latin typeface="Trebuchet MS - 20"/>
                    </a:rPr>
                    <a:t>Women's Clothing</a:t>
                  </a:r>
                  <a:endParaRPr lang="en-GB" sz="1500">
                    <a:solidFill>
                      <a:srgbClr val="000000"/>
                    </a:solidFill>
                    <a:latin typeface="Trebuchet MS - 20"/>
                  </a:endParaRP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1549400" y="5372100"/>
                  <a:ext cx="863600" cy="323165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GB" sz="1500" smtClean="0">
                      <a:solidFill>
                        <a:srgbClr val="000000"/>
                      </a:solidFill>
                      <a:latin typeface="Trebuchet MS - 20"/>
                    </a:rPr>
                    <a:t>Shoes</a:t>
                  </a:r>
                  <a:endParaRPr lang="en-GB" sz="1500">
                    <a:solidFill>
                      <a:srgbClr val="000000"/>
                    </a:solidFill>
                    <a:latin typeface="Trebuchet MS - 20"/>
                  </a:endParaRPr>
                </a:p>
              </p:txBody>
            </p:sp>
            <p:pic>
              <p:nvPicPr>
                <p:cNvPr id="66" name="Picture 65"/>
                <p:cNvPicPr>
                  <a:picLocks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96559" y="4050284"/>
                  <a:ext cx="512572" cy="684149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</p:grpSp>
          <p:sp>
            <p:nvSpPr>
              <p:cNvPr id="68" name="TextBox 67"/>
              <p:cNvSpPr txBox="1"/>
              <p:nvPr/>
            </p:nvSpPr>
            <p:spPr>
              <a:xfrm>
                <a:off x="6273800" y="1752600"/>
                <a:ext cx="3403600" cy="2831544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GB" sz="1900" smtClean="0">
                    <a:solidFill>
                      <a:srgbClr val="000000"/>
                    </a:solidFill>
                    <a:latin typeface="Trebuchet MS - 26"/>
                  </a:rPr>
                  <a:t>Make-up and Perfume</a:t>
                </a:r>
              </a:p>
              <a:p>
                <a:pPr algn="ctr"/>
                <a:endParaRPr lang="en-GB" sz="1900" smtClean="0">
                  <a:solidFill>
                    <a:srgbClr val="000000"/>
                  </a:solidFill>
                  <a:latin typeface="Trebuchet MS - 26"/>
                </a:endParaRPr>
              </a:p>
              <a:p>
                <a:pPr algn="ctr"/>
                <a:r>
                  <a:rPr lang="en-GB" sz="1900" smtClean="0">
                    <a:solidFill>
                      <a:srgbClr val="000000"/>
                    </a:solidFill>
                    <a:latin typeface="Trebuchet MS - 26"/>
                  </a:rPr>
                  <a:t>Shoes</a:t>
                </a:r>
              </a:p>
              <a:p>
                <a:pPr algn="ctr"/>
                <a:endParaRPr lang="en-GB" sz="1900" smtClean="0">
                  <a:solidFill>
                    <a:srgbClr val="000000"/>
                  </a:solidFill>
                  <a:latin typeface="Trebuchet MS - 26"/>
                </a:endParaRPr>
              </a:p>
              <a:p>
                <a:pPr algn="ctr"/>
                <a:r>
                  <a:rPr lang="en-GB" sz="1900" smtClean="0">
                    <a:solidFill>
                      <a:srgbClr val="000000"/>
                    </a:solidFill>
                    <a:latin typeface="Trebuchet MS - 26"/>
                  </a:rPr>
                  <a:t>Women’s Clothing</a:t>
                </a:r>
              </a:p>
              <a:p>
                <a:pPr algn="ctr"/>
                <a:endParaRPr lang="en-GB" sz="1900" smtClean="0">
                  <a:solidFill>
                    <a:srgbClr val="000000"/>
                  </a:solidFill>
                  <a:latin typeface="Trebuchet MS - 26"/>
                </a:endParaRPr>
              </a:p>
              <a:p>
                <a:pPr algn="ctr"/>
                <a:r>
                  <a:rPr lang="en-GB" sz="1900" smtClean="0">
                    <a:solidFill>
                      <a:srgbClr val="000000"/>
                    </a:solidFill>
                    <a:latin typeface="Trebuchet MS - 26"/>
                  </a:rPr>
                  <a:t>Electronic Goods</a:t>
                </a:r>
              </a:p>
              <a:p>
                <a:pPr algn="ctr"/>
                <a:endParaRPr lang="en-GB" sz="1900" smtClean="0">
                  <a:solidFill>
                    <a:srgbClr val="000000"/>
                  </a:solidFill>
                  <a:latin typeface="Trebuchet MS - 26"/>
                </a:endParaRPr>
              </a:p>
              <a:p>
                <a:pPr algn="ctr"/>
                <a:r>
                  <a:rPr lang="en-GB" sz="1900" smtClean="0">
                    <a:solidFill>
                      <a:srgbClr val="000000"/>
                    </a:solidFill>
                    <a:latin typeface="Trebuchet MS - 26"/>
                  </a:rPr>
                  <a:t>Sporting Goods</a:t>
                </a:r>
                <a:endParaRPr lang="en-GB" sz="1900">
                  <a:solidFill>
                    <a:srgbClr val="000000"/>
                  </a:solidFill>
                  <a:latin typeface="Trebuchet MS - 26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1168400" y="863600"/>
                <a:ext cx="80264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mtClean="0">
                    <a:solidFill>
                      <a:srgbClr val="000000"/>
                    </a:solidFill>
                    <a:latin typeface="Trebuchet MS - 24"/>
                  </a:rPr>
                  <a:t>They start and finish at the escalator, but go in the following order:</a:t>
                </a:r>
                <a:endParaRPr lang="en-GB">
                  <a:solidFill>
                    <a:srgbClr val="000000"/>
                  </a:solidFill>
                  <a:latin typeface="Trebuchet MS - 24"/>
                </a:endParaRPr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3568700" y="266700"/>
              <a:ext cx="3632200" cy="5078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700" b="1" smtClean="0">
                  <a:solidFill>
                    <a:srgbClr val="000000"/>
                  </a:solidFill>
                  <a:latin typeface="Trebuchet MS - 36"/>
                </a:rPr>
                <a:t>Department Store</a:t>
              </a:r>
              <a:endParaRPr lang="en-GB" sz="2700" b="1">
                <a:solidFill>
                  <a:srgbClr val="000000"/>
                </a:solidFill>
                <a:latin typeface="Trebuchet MS - 36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4381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roup 257"/>
          <p:cNvGrpSpPr/>
          <p:nvPr/>
        </p:nvGrpSpPr>
        <p:grpSpPr>
          <a:xfrm>
            <a:off x="711200" y="342900"/>
            <a:ext cx="8432800" cy="6918706"/>
            <a:chOff x="711200" y="342900"/>
            <a:chExt cx="8432800" cy="6918706"/>
          </a:xfrm>
        </p:grpSpPr>
        <p:grpSp>
          <p:nvGrpSpPr>
            <p:cNvPr id="256" name="Group 255"/>
            <p:cNvGrpSpPr/>
            <p:nvPr/>
          </p:nvGrpSpPr>
          <p:grpSpPr>
            <a:xfrm>
              <a:off x="1309624" y="1174877"/>
              <a:ext cx="6246876" cy="6086729"/>
              <a:chOff x="1309624" y="1174877"/>
              <a:chExt cx="6246876" cy="6086729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09624" y="1174877"/>
                <a:ext cx="6118860" cy="6086729"/>
                <a:chOff x="1309624" y="1174877"/>
                <a:chExt cx="6118860" cy="6086729"/>
              </a:xfrm>
            </p:grpSpPr>
            <p:grpSp>
              <p:nvGrpSpPr>
                <p:cNvPr id="44" name="Group 43"/>
                <p:cNvGrpSpPr/>
                <p:nvPr/>
              </p:nvGrpSpPr>
              <p:grpSpPr>
                <a:xfrm>
                  <a:off x="1542669" y="1355471"/>
                  <a:ext cx="5730241" cy="5724907"/>
                  <a:chOff x="1542669" y="1355471"/>
                  <a:chExt cx="5730241" cy="5724907"/>
                </a:xfrm>
              </p:grpSpPr>
              <p:sp>
                <p:nvSpPr>
                  <p:cNvPr id="2" name="Freeform 1"/>
                  <p:cNvSpPr/>
                  <p:nvPr/>
                </p:nvSpPr>
                <p:spPr>
                  <a:xfrm>
                    <a:off x="1542669" y="1368171"/>
                    <a:ext cx="28576" cy="569214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576" h="5692141">
                        <a:moveTo>
                          <a:pt x="0" y="0"/>
                        </a:moveTo>
                        <a:lnTo>
                          <a:pt x="28575" y="0"/>
                        </a:lnTo>
                        <a:lnTo>
                          <a:pt x="28575" y="5692140"/>
                        </a:lnTo>
                        <a:lnTo>
                          <a:pt x="0" y="5692140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" name="Freeform 2"/>
                  <p:cNvSpPr/>
                  <p:nvPr/>
                </p:nvSpPr>
                <p:spPr>
                  <a:xfrm>
                    <a:off x="1542669" y="1355471"/>
                    <a:ext cx="5728209" cy="284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728209" h="28449">
                        <a:moveTo>
                          <a:pt x="0" y="0"/>
                        </a:moveTo>
                        <a:lnTo>
                          <a:pt x="5728208" y="0"/>
                        </a:lnTo>
                        <a:lnTo>
                          <a:pt x="5728208" y="28448"/>
                        </a:lnTo>
                        <a:lnTo>
                          <a:pt x="0" y="28448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" name="Freeform 3"/>
                  <p:cNvSpPr/>
                  <p:nvPr/>
                </p:nvSpPr>
                <p:spPr>
                  <a:xfrm>
                    <a:off x="1562608" y="1641475"/>
                    <a:ext cx="5698618" cy="2971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698618" h="29719">
                        <a:moveTo>
                          <a:pt x="0" y="0"/>
                        </a:moveTo>
                        <a:lnTo>
                          <a:pt x="5698617" y="0"/>
                        </a:lnTo>
                        <a:lnTo>
                          <a:pt x="5698617" y="29718"/>
                        </a:lnTo>
                        <a:lnTo>
                          <a:pt x="0" y="29718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" name="Freeform 4"/>
                  <p:cNvSpPr/>
                  <p:nvPr/>
                </p:nvSpPr>
                <p:spPr>
                  <a:xfrm>
                    <a:off x="1830070" y="1369695"/>
                    <a:ext cx="29973" cy="569214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9973" h="5692141">
                        <a:moveTo>
                          <a:pt x="0" y="0"/>
                        </a:moveTo>
                        <a:lnTo>
                          <a:pt x="29972" y="0"/>
                        </a:lnTo>
                        <a:lnTo>
                          <a:pt x="29972" y="5692140"/>
                        </a:lnTo>
                        <a:lnTo>
                          <a:pt x="0" y="5692140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" name="Freeform 5"/>
                  <p:cNvSpPr/>
                  <p:nvPr/>
                </p:nvSpPr>
                <p:spPr>
                  <a:xfrm>
                    <a:off x="2113280" y="1368171"/>
                    <a:ext cx="29719" cy="569214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9719" h="5692141">
                        <a:moveTo>
                          <a:pt x="0" y="0"/>
                        </a:moveTo>
                        <a:lnTo>
                          <a:pt x="29718" y="0"/>
                        </a:lnTo>
                        <a:lnTo>
                          <a:pt x="29718" y="5692140"/>
                        </a:lnTo>
                        <a:lnTo>
                          <a:pt x="0" y="5692140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" name="Freeform 6"/>
                  <p:cNvSpPr/>
                  <p:nvPr/>
                </p:nvSpPr>
                <p:spPr>
                  <a:xfrm>
                    <a:off x="2400554" y="1369695"/>
                    <a:ext cx="32767" cy="569391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2767" h="5693919">
                        <a:moveTo>
                          <a:pt x="0" y="0"/>
                        </a:moveTo>
                        <a:lnTo>
                          <a:pt x="32766" y="0"/>
                        </a:lnTo>
                        <a:lnTo>
                          <a:pt x="32766" y="5693918"/>
                        </a:lnTo>
                        <a:lnTo>
                          <a:pt x="0" y="5693918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" name="Freeform 7"/>
                  <p:cNvSpPr/>
                  <p:nvPr/>
                </p:nvSpPr>
                <p:spPr>
                  <a:xfrm>
                    <a:off x="2679573" y="1368171"/>
                    <a:ext cx="34164" cy="569544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4164" h="5695443">
                        <a:moveTo>
                          <a:pt x="0" y="0"/>
                        </a:moveTo>
                        <a:lnTo>
                          <a:pt x="34163" y="0"/>
                        </a:lnTo>
                        <a:lnTo>
                          <a:pt x="34163" y="5695442"/>
                        </a:lnTo>
                        <a:lnTo>
                          <a:pt x="0" y="5695442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" name="Freeform 8"/>
                  <p:cNvSpPr/>
                  <p:nvPr/>
                </p:nvSpPr>
                <p:spPr>
                  <a:xfrm>
                    <a:off x="2966720" y="1369695"/>
                    <a:ext cx="29719" cy="569214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9719" h="5692141">
                        <a:moveTo>
                          <a:pt x="0" y="0"/>
                        </a:moveTo>
                        <a:lnTo>
                          <a:pt x="29718" y="0"/>
                        </a:lnTo>
                        <a:lnTo>
                          <a:pt x="29718" y="5692140"/>
                        </a:lnTo>
                        <a:lnTo>
                          <a:pt x="0" y="5692140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" name="Freeform 9"/>
                  <p:cNvSpPr/>
                  <p:nvPr/>
                </p:nvSpPr>
                <p:spPr>
                  <a:xfrm>
                    <a:off x="3254502" y="1371092"/>
                    <a:ext cx="32767" cy="569379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2767" h="5693792">
                        <a:moveTo>
                          <a:pt x="0" y="0"/>
                        </a:moveTo>
                        <a:lnTo>
                          <a:pt x="32766" y="0"/>
                        </a:lnTo>
                        <a:lnTo>
                          <a:pt x="32766" y="5693791"/>
                        </a:lnTo>
                        <a:lnTo>
                          <a:pt x="0" y="5693791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" name="Freeform 10"/>
                  <p:cNvSpPr/>
                  <p:nvPr/>
                </p:nvSpPr>
                <p:spPr>
                  <a:xfrm>
                    <a:off x="3539109" y="1369695"/>
                    <a:ext cx="30989" cy="569214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0989" h="5692141">
                        <a:moveTo>
                          <a:pt x="0" y="0"/>
                        </a:moveTo>
                        <a:lnTo>
                          <a:pt x="30988" y="0"/>
                        </a:lnTo>
                        <a:lnTo>
                          <a:pt x="30988" y="5692140"/>
                        </a:lnTo>
                        <a:lnTo>
                          <a:pt x="0" y="5692140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" name="Freeform 11"/>
                  <p:cNvSpPr/>
                  <p:nvPr/>
                </p:nvSpPr>
                <p:spPr>
                  <a:xfrm>
                    <a:off x="3824859" y="1372235"/>
                    <a:ext cx="34291" cy="569074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4291" h="5690744">
                        <a:moveTo>
                          <a:pt x="0" y="0"/>
                        </a:moveTo>
                        <a:lnTo>
                          <a:pt x="34290" y="0"/>
                        </a:lnTo>
                        <a:lnTo>
                          <a:pt x="34290" y="5690743"/>
                        </a:lnTo>
                        <a:lnTo>
                          <a:pt x="0" y="5690743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" name="Freeform 12"/>
                  <p:cNvSpPr/>
                  <p:nvPr/>
                </p:nvSpPr>
                <p:spPr>
                  <a:xfrm>
                    <a:off x="4102227" y="1369695"/>
                    <a:ext cx="36831" cy="569214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6831" h="5692141">
                        <a:moveTo>
                          <a:pt x="0" y="0"/>
                        </a:moveTo>
                        <a:lnTo>
                          <a:pt x="36830" y="0"/>
                        </a:lnTo>
                        <a:lnTo>
                          <a:pt x="36830" y="5692140"/>
                        </a:lnTo>
                        <a:lnTo>
                          <a:pt x="0" y="5692140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" name="Freeform 13"/>
                  <p:cNvSpPr/>
                  <p:nvPr/>
                </p:nvSpPr>
                <p:spPr>
                  <a:xfrm>
                    <a:off x="4391533" y="1371092"/>
                    <a:ext cx="29592" cy="568807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9592" h="5688077">
                        <a:moveTo>
                          <a:pt x="0" y="0"/>
                        </a:moveTo>
                        <a:lnTo>
                          <a:pt x="29591" y="0"/>
                        </a:lnTo>
                        <a:lnTo>
                          <a:pt x="29591" y="5688076"/>
                        </a:lnTo>
                        <a:lnTo>
                          <a:pt x="0" y="5688076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" name="Freeform 14"/>
                  <p:cNvSpPr/>
                  <p:nvPr/>
                </p:nvSpPr>
                <p:spPr>
                  <a:xfrm>
                    <a:off x="4678680" y="1371092"/>
                    <a:ext cx="32640" cy="56896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2640" h="5689601">
                        <a:moveTo>
                          <a:pt x="0" y="0"/>
                        </a:moveTo>
                        <a:lnTo>
                          <a:pt x="32639" y="0"/>
                        </a:lnTo>
                        <a:lnTo>
                          <a:pt x="32639" y="5689600"/>
                        </a:lnTo>
                        <a:lnTo>
                          <a:pt x="0" y="5689600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" name="Freeform 15"/>
                  <p:cNvSpPr/>
                  <p:nvPr/>
                </p:nvSpPr>
                <p:spPr>
                  <a:xfrm>
                    <a:off x="4963160" y="1371092"/>
                    <a:ext cx="31370" cy="569074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370" h="5690744">
                        <a:moveTo>
                          <a:pt x="0" y="0"/>
                        </a:moveTo>
                        <a:lnTo>
                          <a:pt x="31369" y="0"/>
                        </a:lnTo>
                        <a:lnTo>
                          <a:pt x="31369" y="5690743"/>
                        </a:lnTo>
                        <a:lnTo>
                          <a:pt x="0" y="5690743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" name="Freeform 16"/>
                  <p:cNvSpPr/>
                  <p:nvPr/>
                </p:nvSpPr>
                <p:spPr>
                  <a:xfrm>
                    <a:off x="5249418" y="1372235"/>
                    <a:ext cx="34291" cy="569379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4291" h="5693792">
                        <a:moveTo>
                          <a:pt x="0" y="0"/>
                        </a:moveTo>
                        <a:lnTo>
                          <a:pt x="34290" y="0"/>
                        </a:lnTo>
                        <a:lnTo>
                          <a:pt x="34290" y="5693791"/>
                        </a:lnTo>
                        <a:lnTo>
                          <a:pt x="0" y="5693791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" name="Freeform 17"/>
                  <p:cNvSpPr/>
                  <p:nvPr/>
                </p:nvSpPr>
                <p:spPr>
                  <a:xfrm>
                    <a:off x="5526786" y="1369695"/>
                    <a:ext cx="36958" cy="569518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6958" h="5695189">
                        <a:moveTo>
                          <a:pt x="0" y="0"/>
                        </a:moveTo>
                        <a:lnTo>
                          <a:pt x="36957" y="0"/>
                        </a:lnTo>
                        <a:lnTo>
                          <a:pt x="36957" y="5695188"/>
                        </a:lnTo>
                        <a:lnTo>
                          <a:pt x="0" y="5695188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" name="Freeform 18"/>
                  <p:cNvSpPr/>
                  <p:nvPr/>
                </p:nvSpPr>
                <p:spPr>
                  <a:xfrm>
                    <a:off x="5815457" y="1371092"/>
                    <a:ext cx="32894" cy="569239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2894" h="5692395">
                        <a:moveTo>
                          <a:pt x="0" y="0"/>
                        </a:moveTo>
                        <a:lnTo>
                          <a:pt x="32893" y="0"/>
                        </a:lnTo>
                        <a:lnTo>
                          <a:pt x="32893" y="5692394"/>
                        </a:lnTo>
                        <a:lnTo>
                          <a:pt x="0" y="5692394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" name="Freeform 19"/>
                  <p:cNvSpPr/>
                  <p:nvPr/>
                </p:nvSpPr>
                <p:spPr>
                  <a:xfrm>
                    <a:off x="6102731" y="1372235"/>
                    <a:ext cx="35434" cy="569379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5434" h="5693792">
                        <a:moveTo>
                          <a:pt x="0" y="0"/>
                        </a:moveTo>
                        <a:lnTo>
                          <a:pt x="35433" y="0"/>
                        </a:lnTo>
                        <a:lnTo>
                          <a:pt x="35433" y="5693791"/>
                        </a:lnTo>
                        <a:lnTo>
                          <a:pt x="0" y="5693791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" name="Freeform 20"/>
                  <p:cNvSpPr/>
                  <p:nvPr/>
                </p:nvSpPr>
                <p:spPr>
                  <a:xfrm>
                    <a:off x="6387338" y="1371092"/>
                    <a:ext cx="34291" cy="569239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4291" h="5692395">
                        <a:moveTo>
                          <a:pt x="0" y="0"/>
                        </a:moveTo>
                        <a:lnTo>
                          <a:pt x="34290" y="0"/>
                        </a:lnTo>
                        <a:lnTo>
                          <a:pt x="34290" y="5692394"/>
                        </a:lnTo>
                        <a:lnTo>
                          <a:pt x="0" y="5692394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" name="Freeform 21"/>
                  <p:cNvSpPr/>
                  <p:nvPr/>
                </p:nvSpPr>
                <p:spPr>
                  <a:xfrm>
                    <a:off x="6671945" y="1371092"/>
                    <a:ext cx="36958" cy="569531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6958" h="5695316">
                        <a:moveTo>
                          <a:pt x="0" y="0"/>
                        </a:moveTo>
                        <a:lnTo>
                          <a:pt x="36957" y="0"/>
                        </a:lnTo>
                        <a:lnTo>
                          <a:pt x="36957" y="5695315"/>
                        </a:lnTo>
                        <a:lnTo>
                          <a:pt x="0" y="5695315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" name="Freeform 22"/>
                  <p:cNvSpPr/>
                  <p:nvPr/>
                </p:nvSpPr>
                <p:spPr>
                  <a:xfrm>
                    <a:off x="6951091" y="1371092"/>
                    <a:ext cx="39879" cy="569531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9879" h="5695316">
                        <a:moveTo>
                          <a:pt x="0" y="0"/>
                        </a:moveTo>
                        <a:lnTo>
                          <a:pt x="39878" y="0"/>
                        </a:lnTo>
                        <a:lnTo>
                          <a:pt x="39878" y="5695315"/>
                        </a:lnTo>
                        <a:lnTo>
                          <a:pt x="0" y="5695315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" name="Freeform 23"/>
                  <p:cNvSpPr/>
                  <p:nvPr/>
                </p:nvSpPr>
                <p:spPr>
                  <a:xfrm>
                    <a:off x="7231380" y="1366774"/>
                    <a:ext cx="41530" cy="569620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1530" h="5696205">
                        <a:moveTo>
                          <a:pt x="0" y="0"/>
                        </a:moveTo>
                        <a:lnTo>
                          <a:pt x="41529" y="0"/>
                        </a:lnTo>
                        <a:lnTo>
                          <a:pt x="41529" y="5696204"/>
                        </a:lnTo>
                        <a:lnTo>
                          <a:pt x="0" y="5696204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" name="Freeform 24"/>
                  <p:cNvSpPr/>
                  <p:nvPr/>
                </p:nvSpPr>
                <p:spPr>
                  <a:xfrm>
                    <a:off x="1559560" y="1927225"/>
                    <a:ext cx="5693030" cy="2971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693030" h="29719">
                        <a:moveTo>
                          <a:pt x="0" y="0"/>
                        </a:moveTo>
                        <a:lnTo>
                          <a:pt x="5693029" y="0"/>
                        </a:lnTo>
                        <a:lnTo>
                          <a:pt x="5693029" y="29718"/>
                        </a:lnTo>
                        <a:lnTo>
                          <a:pt x="0" y="29718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" name="Freeform 25"/>
                  <p:cNvSpPr/>
                  <p:nvPr/>
                </p:nvSpPr>
                <p:spPr>
                  <a:xfrm>
                    <a:off x="1561084" y="2210689"/>
                    <a:ext cx="5701666" cy="2971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701666" h="29719">
                        <a:moveTo>
                          <a:pt x="0" y="0"/>
                        </a:moveTo>
                        <a:lnTo>
                          <a:pt x="5701665" y="0"/>
                        </a:lnTo>
                        <a:lnTo>
                          <a:pt x="5701665" y="29718"/>
                        </a:lnTo>
                        <a:lnTo>
                          <a:pt x="0" y="29718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" name="Freeform 26"/>
                  <p:cNvSpPr/>
                  <p:nvPr/>
                </p:nvSpPr>
                <p:spPr>
                  <a:xfrm>
                    <a:off x="1558290" y="2489327"/>
                    <a:ext cx="5702809" cy="3137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702809" h="31370">
                        <a:moveTo>
                          <a:pt x="0" y="0"/>
                        </a:moveTo>
                        <a:lnTo>
                          <a:pt x="5702808" y="0"/>
                        </a:lnTo>
                        <a:lnTo>
                          <a:pt x="5702808" y="31369"/>
                        </a:lnTo>
                        <a:lnTo>
                          <a:pt x="0" y="31369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" name="Freeform 27"/>
                  <p:cNvSpPr/>
                  <p:nvPr/>
                </p:nvSpPr>
                <p:spPr>
                  <a:xfrm>
                    <a:off x="1564132" y="3918458"/>
                    <a:ext cx="5702682" cy="3111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702682" h="31116">
                        <a:moveTo>
                          <a:pt x="0" y="0"/>
                        </a:moveTo>
                        <a:lnTo>
                          <a:pt x="5702681" y="0"/>
                        </a:lnTo>
                        <a:lnTo>
                          <a:pt x="5702681" y="31115"/>
                        </a:lnTo>
                        <a:lnTo>
                          <a:pt x="0" y="31115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" name="Freeform 28"/>
                  <p:cNvSpPr/>
                  <p:nvPr/>
                </p:nvSpPr>
                <p:spPr>
                  <a:xfrm>
                    <a:off x="1561084" y="3635248"/>
                    <a:ext cx="5702809" cy="3098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702809" h="30989">
                        <a:moveTo>
                          <a:pt x="0" y="0"/>
                        </a:moveTo>
                        <a:lnTo>
                          <a:pt x="5702808" y="0"/>
                        </a:lnTo>
                        <a:lnTo>
                          <a:pt x="5702808" y="30988"/>
                        </a:lnTo>
                        <a:lnTo>
                          <a:pt x="0" y="30988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" name="Freeform 29"/>
                  <p:cNvSpPr/>
                  <p:nvPr/>
                </p:nvSpPr>
                <p:spPr>
                  <a:xfrm>
                    <a:off x="1561084" y="3349117"/>
                    <a:ext cx="5692903" cy="3124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692903" h="31243">
                        <a:moveTo>
                          <a:pt x="0" y="0"/>
                        </a:moveTo>
                        <a:lnTo>
                          <a:pt x="5692902" y="0"/>
                        </a:lnTo>
                        <a:lnTo>
                          <a:pt x="5692902" y="31242"/>
                        </a:lnTo>
                        <a:lnTo>
                          <a:pt x="0" y="31242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1" name="Freeform 30"/>
                  <p:cNvSpPr/>
                  <p:nvPr/>
                </p:nvSpPr>
                <p:spPr>
                  <a:xfrm>
                    <a:off x="1564132" y="3063240"/>
                    <a:ext cx="5701412" cy="2971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701412" h="29719">
                        <a:moveTo>
                          <a:pt x="0" y="0"/>
                        </a:moveTo>
                        <a:lnTo>
                          <a:pt x="5701411" y="0"/>
                        </a:lnTo>
                        <a:lnTo>
                          <a:pt x="5701411" y="29718"/>
                        </a:lnTo>
                        <a:lnTo>
                          <a:pt x="0" y="29718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" name="Freeform 31"/>
                  <p:cNvSpPr/>
                  <p:nvPr/>
                </p:nvSpPr>
                <p:spPr>
                  <a:xfrm>
                    <a:off x="1562608" y="2779649"/>
                    <a:ext cx="5685791" cy="2971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685791" h="29719">
                        <a:moveTo>
                          <a:pt x="0" y="0"/>
                        </a:moveTo>
                        <a:lnTo>
                          <a:pt x="5685790" y="0"/>
                        </a:lnTo>
                        <a:lnTo>
                          <a:pt x="5685790" y="29718"/>
                        </a:lnTo>
                        <a:lnTo>
                          <a:pt x="0" y="29718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" name="Freeform 32"/>
                  <p:cNvSpPr/>
                  <p:nvPr/>
                </p:nvSpPr>
                <p:spPr>
                  <a:xfrm>
                    <a:off x="1559560" y="4200017"/>
                    <a:ext cx="5691379" cy="2971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691379" h="29719">
                        <a:moveTo>
                          <a:pt x="0" y="0"/>
                        </a:moveTo>
                        <a:lnTo>
                          <a:pt x="5691378" y="0"/>
                        </a:lnTo>
                        <a:lnTo>
                          <a:pt x="5691378" y="29718"/>
                        </a:lnTo>
                        <a:lnTo>
                          <a:pt x="0" y="29718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4" name="Freeform 33"/>
                  <p:cNvSpPr/>
                  <p:nvPr/>
                </p:nvSpPr>
                <p:spPr>
                  <a:xfrm>
                    <a:off x="1558290" y="4486275"/>
                    <a:ext cx="5701793" cy="2971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701793" h="29719">
                        <a:moveTo>
                          <a:pt x="0" y="0"/>
                        </a:moveTo>
                        <a:lnTo>
                          <a:pt x="5701792" y="0"/>
                        </a:lnTo>
                        <a:lnTo>
                          <a:pt x="5701792" y="29718"/>
                        </a:lnTo>
                        <a:lnTo>
                          <a:pt x="0" y="29718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" name="Freeform 34"/>
                  <p:cNvSpPr/>
                  <p:nvPr/>
                </p:nvSpPr>
                <p:spPr>
                  <a:xfrm>
                    <a:off x="1556893" y="4772406"/>
                    <a:ext cx="5698491" cy="3098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698491" h="30989">
                        <a:moveTo>
                          <a:pt x="0" y="0"/>
                        </a:moveTo>
                        <a:lnTo>
                          <a:pt x="5698490" y="0"/>
                        </a:lnTo>
                        <a:lnTo>
                          <a:pt x="5698490" y="30988"/>
                        </a:lnTo>
                        <a:lnTo>
                          <a:pt x="0" y="30988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" name="Freeform 35"/>
                  <p:cNvSpPr/>
                  <p:nvPr/>
                </p:nvSpPr>
                <p:spPr>
                  <a:xfrm>
                    <a:off x="1558290" y="5055616"/>
                    <a:ext cx="5702809" cy="3098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702809" h="30989">
                        <a:moveTo>
                          <a:pt x="0" y="0"/>
                        </a:moveTo>
                        <a:lnTo>
                          <a:pt x="5702808" y="0"/>
                        </a:lnTo>
                        <a:lnTo>
                          <a:pt x="5702808" y="30988"/>
                        </a:lnTo>
                        <a:lnTo>
                          <a:pt x="0" y="30988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" name="Freeform 36"/>
                  <p:cNvSpPr/>
                  <p:nvPr/>
                </p:nvSpPr>
                <p:spPr>
                  <a:xfrm>
                    <a:off x="1556893" y="5334381"/>
                    <a:ext cx="5702682" cy="3137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702682" h="31370">
                        <a:moveTo>
                          <a:pt x="0" y="0"/>
                        </a:moveTo>
                        <a:lnTo>
                          <a:pt x="5702681" y="0"/>
                        </a:lnTo>
                        <a:lnTo>
                          <a:pt x="5702681" y="31369"/>
                        </a:lnTo>
                        <a:lnTo>
                          <a:pt x="0" y="31369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" name="Freeform 37"/>
                  <p:cNvSpPr/>
                  <p:nvPr/>
                </p:nvSpPr>
                <p:spPr>
                  <a:xfrm>
                    <a:off x="1561084" y="6757416"/>
                    <a:ext cx="5702809" cy="3416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702809" h="34164">
                        <a:moveTo>
                          <a:pt x="0" y="0"/>
                        </a:moveTo>
                        <a:lnTo>
                          <a:pt x="5702808" y="0"/>
                        </a:lnTo>
                        <a:lnTo>
                          <a:pt x="5702808" y="34163"/>
                        </a:lnTo>
                        <a:lnTo>
                          <a:pt x="0" y="34163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" name="Freeform 38"/>
                  <p:cNvSpPr/>
                  <p:nvPr/>
                </p:nvSpPr>
                <p:spPr>
                  <a:xfrm>
                    <a:off x="1561084" y="6478397"/>
                    <a:ext cx="5704206" cy="3416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704206" h="34164">
                        <a:moveTo>
                          <a:pt x="0" y="0"/>
                        </a:moveTo>
                        <a:lnTo>
                          <a:pt x="5704205" y="0"/>
                        </a:lnTo>
                        <a:lnTo>
                          <a:pt x="5704205" y="34163"/>
                        </a:lnTo>
                        <a:lnTo>
                          <a:pt x="0" y="34163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" name="Freeform 39"/>
                  <p:cNvSpPr/>
                  <p:nvPr/>
                </p:nvSpPr>
                <p:spPr>
                  <a:xfrm>
                    <a:off x="1556893" y="6193663"/>
                    <a:ext cx="5701793" cy="3137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701793" h="31370">
                        <a:moveTo>
                          <a:pt x="0" y="0"/>
                        </a:moveTo>
                        <a:lnTo>
                          <a:pt x="5701792" y="0"/>
                        </a:lnTo>
                        <a:lnTo>
                          <a:pt x="5701792" y="31369"/>
                        </a:lnTo>
                        <a:lnTo>
                          <a:pt x="0" y="31369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" name="Freeform 40"/>
                  <p:cNvSpPr/>
                  <p:nvPr/>
                </p:nvSpPr>
                <p:spPr>
                  <a:xfrm>
                    <a:off x="1558290" y="5907786"/>
                    <a:ext cx="5702809" cy="3124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702809" h="31243">
                        <a:moveTo>
                          <a:pt x="0" y="0"/>
                        </a:moveTo>
                        <a:lnTo>
                          <a:pt x="5702808" y="0"/>
                        </a:lnTo>
                        <a:lnTo>
                          <a:pt x="5702808" y="31242"/>
                        </a:lnTo>
                        <a:lnTo>
                          <a:pt x="0" y="31242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" name="Freeform 41"/>
                  <p:cNvSpPr/>
                  <p:nvPr/>
                </p:nvSpPr>
                <p:spPr>
                  <a:xfrm>
                    <a:off x="1558290" y="5624830"/>
                    <a:ext cx="5695824" cy="3124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695824" h="31243">
                        <a:moveTo>
                          <a:pt x="0" y="0"/>
                        </a:moveTo>
                        <a:lnTo>
                          <a:pt x="5695823" y="0"/>
                        </a:lnTo>
                        <a:lnTo>
                          <a:pt x="5695823" y="31242"/>
                        </a:lnTo>
                        <a:lnTo>
                          <a:pt x="0" y="31242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3" name="Freeform 42"/>
                  <p:cNvSpPr/>
                  <p:nvPr/>
                </p:nvSpPr>
                <p:spPr>
                  <a:xfrm>
                    <a:off x="1542669" y="7046087"/>
                    <a:ext cx="5729733" cy="3429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729733" h="34291">
                        <a:moveTo>
                          <a:pt x="0" y="0"/>
                        </a:moveTo>
                        <a:lnTo>
                          <a:pt x="5729732" y="0"/>
                        </a:lnTo>
                        <a:lnTo>
                          <a:pt x="5729732" y="34290"/>
                        </a:lnTo>
                        <a:lnTo>
                          <a:pt x="0" y="34290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cxnSp>
              <p:nvCxnSpPr>
                <p:cNvPr id="45" name="Straight Connector 44"/>
                <p:cNvCxnSpPr/>
                <p:nvPr/>
              </p:nvCxnSpPr>
              <p:spPr>
                <a:xfrm flipV="1">
                  <a:off x="4408805" y="1174877"/>
                  <a:ext cx="0" cy="6086729"/>
                </a:xfrm>
                <a:prstGeom prst="line">
                  <a:avLst/>
                </a:prstGeom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triangle" w="med" len="sm"/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1309624" y="4214114"/>
                  <a:ext cx="6118860" cy="0"/>
                </a:xfrm>
                <a:prstGeom prst="line">
                  <a:avLst/>
                </a:prstGeom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triangle" w="med" len="sm"/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/>
              <p:cNvGrpSpPr/>
              <p:nvPr/>
            </p:nvGrpSpPr>
            <p:grpSpPr>
              <a:xfrm>
                <a:off x="2131478" y="4504309"/>
                <a:ext cx="554192" cy="529227"/>
                <a:chOff x="2131478" y="4504309"/>
                <a:chExt cx="554192" cy="529227"/>
              </a:xfrm>
            </p:grpSpPr>
            <p:sp>
              <p:nvSpPr>
                <p:cNvPr id="48" name="Freeform 47"/>
                <p:cNvSpPr/>
                <p:nvPr/>
              </p:nvSpPr>
              <p:spPr>
                <a:xfrm>
                  <a:off x="2131822" y="4504309"/>
                  <a:ext cx="553848" cy="5289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53848" h="528956">
                      <a:moveTo>
                        <a:pt x="11430" y="8382"/>
                      </a:moveTo>
                      <a:lnTo>
                        <a:pt x="13843" y="7747"/>
                      </a:lnTo>
                      <a:lnTo>
                        <a:pt x="16891" y="7366"/>
                      </a:lnTo>
                      <a:lnTo>
                        <a:pt x="20701" y="6858"/>
                      </a:lnTo>
                      <a:lnTo>
                        <a:pt x="29591" y="5842"/>
                      </a:lnTo>
                      <a:lnTo>
                        <a:pt x="40640" y="4953"/>
                      </a:lnTo>
                      <a:lnTo>
                        <a:pt x="53848" y="4064"/>
                      </a:lnTo>
                      <a:lnTo>
                        <a:pt x="68580" y="3429"/>
                      </a:lnTo>
                      <a:lnTo>
                        <a:pt x="84963" y="2921"/>
                      </a:lnTo>
                      <a:lnTo>
                        <a:pt x="102870" y="2159"/>
                      </a:lnTo>
                      <a:lnTo>
                        <a:pt x="122047" y="1651"/>
                      </a:lnTo>
                      <a:lnTo>
                        <a:pt x="142240" y="1270"/>
                      </a:lnTo>
                      <a:lnTo>
                        <a:pt x="163449" y="762"/>
                      </a:lnTo>
                      <a:lnTo>
                        <a:pt x="185674" y="635"/>
                      </a:lnTo>
                      <a:lnTo>
                        <a:pt x="231521" y="0"/>
                      </a:lnTo>
                      <a:lnTo>
                        <a:pt x="278511" y="0"/>
                      </a:lnTo>
                      <a:lnTo>
                        <a:pt x="325501" y="0"/>
                      </a:lnTo>
                      <a:lnTo>
                        <a:pt x="348742" y="254"/>
                      </a:lnTo>
                      <a:lnTo>
                        <a:pt x="371348" y="635"/>
                      </a:lnTo>
                      <a:lnTo>
                        <a:pt x="393192" y="762"/>
                      </a:lnTo>
                      <a:lnTo>
                        <a:pt x="414401" y="1270"/>
                      </a:lnTo>
                      <a:lnTo>
                        <a:pt x="434594" y="1651"/>
                      </a:lnTo>
                      <a:lnTo>
                        <a:pt x="453517" y="2159"/>
                      </a:lnTo>
                      <a:lnTo>
                        <a:pt x="471424" y="2921"/>
                      </a:lnTo>
                      <a:lnTo>
                        <a:pt x="487553" y="3429"/>
                      </a:lnTo>
                      <a:lnTo>
                        <a:pt x="502285" y="4064"/>
                      </a:lnTo>
                      <a:lnTo>
                        <a:pt x="514985" y="4953"/>
                      </a:lnTo>
                      <a:lnTo>
                        <a:pt x="526034" y="5842"/>
                      </a:lnTo>
                      <a:lnTo>
                        <a:pt x="534797" y="6858"/>
                      </a:lnTo>
                      <a:lnTo>
                        <a:pt x="538353" y="7366"/>
                      </a:lnTo>
                      <a:lnTo>
                        <a:pt x="541274" y="7747"/>
                      </a:lnTo>
                      <a:lnTo>
                        <a:pt x="543560" y="8382"/>
                      </a:lnTo>
                      <a:lnTo>
                        <a:pt x="545211" y="8890"/>
                      </a:lnTo>
                      <a:lnTo>
                        <a:pt x="546354" y="13335"/>
                      </a:lnTo>
                      <a:lnTo>
                        <a:pt x="547370" y="20066"/>
                      </a:lnTo>
                      <a:lnTo>
                        <a:pt x="548259" y="28956"/>
                      </a:lnTo>
                      <a:lnTo>
                        <a:pt x="549148" y="39624"/>
                      </a:lnTo>
                      <a:lnTo>
                        <a:pt x="550037" y="52070"/>
                      </a:lnTo>
                      <a:lnTo>
                        <a:pt x="550672" y="66294"/>
                      </a:lnTo>
                      <a:lnTo>
                        <a:pt x="551434" y="81915"/>
                      </a:lnTo>
                      <a:lnTo>
                        <a:pt x="551942" y="98806"/>
                      </a:lnTo>
                      <a:lnTo>
                        <a:pt x="552577" y="116840"/>
                      </a:lnTo>
                      <a:lnTo>
                        <a:pt x="552831" y="136144"/>
                      </a:lnTo>
                      <a:lnTo>
                        <a:pt x="553212" y="156083"/>
                      </a:lnTo>
                      <a:lnTo>
                        <a:pt x="553466" y="176911"/>
                      </a:lnTo>
                      <a:lnTo>
                        <a:pt x="553847" y="220091"/>
                      </a:lnTo>
                      <a:lnTo>
                        <a:pt x="553847" y="264414"/>
                      </a:lnTo>
                      <a:lnTo>
                        <a:pt x="553466" y="308864"/>
                      </a:lnTo>
                      <a:lnTo>
                        <a:pt x="552958" y="352044"/>
                      </a:lnTo>
                      <a:lnTo>
                        <a:pt x="552577" y="372872"/>
                      </a:lnTo>
                      <a:lnTo>
                        <a:pt x="552069" y="392811"/>
                      </a:lnTo>
                      <a:lnTo>
                        <a:pt x="551434" y="411988"/>
                      </a:lnTo>
                      <a:lnTo>
                        <a:pt x="550672" y="430022"/>
                      </a:lnTo>
                      <a:lnTo>
                        <a:pt x="550037" y="447040"/>
                      </a:lnTo>
                      <a:lnTo>
                        <a:pt x="549148" y="462661"/>
                      </a:lnTo>
                      <a:lnTo>
                        <a:pt x="548132" y="476758"/>
                      </a:lnTo>
                      <a:lnTo>
                        <a:pt x="547116" y="489331"/>
                      </a:lnTo>
                      <a:lnTo>
                        <a:pt x="546100" y="500126"/>
                      </a:lnTo>
                      <a:lnTo>
                        <a:pt x="544830" y="508762"/>
                      </a:lnTo>
                      <a:lnTo>
                        <a:pt x="543687" y="515493"/>
                      </a:lnTo>
                      <a:lnTo>
                        <a:pt x="542290" y="519938"/>
                      </a:lnTo>
                      <a:lnTo>
                        <a:pt x="540766" y="520573"/>
                      </a:lnTo>
                      <a:lnTo>
                        <a:pt x="538480" y="521081"/>
                      </a:lnTo>
                      <a:lnTo>
                        <a:pt x="535686" y="521589"/>
                      </a:lnTo>
                      <a:lnTo>
                        <a:pt x="532257" y="521970"/>
                      </a:lnTo>
                      <a:lnTo>
                        <a:pt x="523748" y="523113"/>
                      </a:lnTo>
                      <a:lnTo>
                        <a:pt x="513207" y="523875"/>
                      </a:lnTo>
                      <a:lnTo>
                        <a:pt x="500634" y="524764"/>
                      </a:lnTo>
                      <a:lnTo>
                        <a:pt x="486283" y="525399"/>
                      </a:lnTo>
                      <a:lnTo>
                        <a:pt x="470408" y="526161"/>
                      </a:lnTo>
                      <a:lnTo>
                        <a:pt x="452882" y="526669"/>
                      </a:lnTo>
                      <a:lnTo>
                        <a:pt x="434213" y="527177"/>
                      </a:lnTo>
                      <a:lnTo>
                        <a:pt x="414274" y="527685"/>
                      </a:lnTo>
                      <a:lnTo>
                        <a:pt x="393319" y="528066"/>
                      </a:lnTo>
                      <a:lnTo>
                        <a:pt x="371602" y="528320"/>
                      </a:lnTo>
                      <a:lnTo>
                        <a:pt x="349377" y="528701"/>
                      </a:lnTo>
                      <a:lnTo>
                        <a:pt x="326390" y="528828"/>
                      </a:lnTo>
                      <a:lnTo>
                        <a:pt x="280035" y="528955"/>
                      </a:lnTo>
                      <a:lnTo>
                        <a:pt x="233553" y="528828"/>
                      </a:lnTo>
                      <a:lnTo>
                        <a:pt x="188214" y="528320"/>
                      </a:lnTo>
                      <a:lnTo>
                        <a:pt x="166497" y="528066"/>
                      </a:lnTo>
                      <a:lnTo>
                        <a:pt x="145415" y="527685"/>
                      </a:lnTo>
                      <a:lnTo>
                        <a:pt x="125476" y="527177"/>
                      </a:lnTo>
                      <a:lnTo>
                        <a:pt x="106553" y="526669"/>
                      </a:lnTo>
                      <a:lnTo>
                        <a:pt x="89027" y="526161"/>
                      </a:lnTo>
                      <a:lnTo>
                        <a:pt x="72898" y="525399"/>
                      </a:lnTo>
                      <a:lnTo>
                        <a:pt x="58293" y="524764"/>
                      </a:lnTo>
                      <a:lnTo>
                        <a:pt x="45593" y="523875"/>
                      </a:lnTo>
                      <a:lnTo>
                        <a:pt x="34671" y="523113"/>
                      </a:lnTo>
                      <a:lnTo>
                        <a:pt x="26035" y="521970"/>
                      </a:lnTo>
                      <a:lnTo>
                        <a:pt x="22479" y="521589"/>
                      </a:lnTo>
                      <a:lnTo>
                        <a:pt x="19558" y="521081"/>
                      </a:lnTo>
                      <a:lnTo>
                        <a:pt x="17272" y="520573"/>
                      </a:lnTo>
                      <a:lnTo>
                        <a:pt x="15367" y="519938"/>
                      </a:lnTo>
                      <a:lnTo>
                        <a:pt x="13843" y="515493"/>
                      </a:lnTo>
                      <a:lnTo>
                        <a:pt x="12319" y="508762"/>
                      </a:lnTo>
                      <a:lnTo>
                        <a:pt x="10795" y="500126"/>
                      </a:lnTo>
                      <a:lnTo>
                        <a:pt x="9525" y="489331"/>
                      </a:lnTo>
                      <a:lnTo>
                        <a:pt x="8128" y="476758"/>
                      </a:lnTo>
                      <a:lnTo>
                        <a:pt x="6985" y="462661"/>
                      </a:lnTo>
                      <a:lnTo>
                        <a:pt x="5969" y="447040"/>
                      </a:lnTo>
                      <a:lnTo>
                        <a:pt x="4953" y="430022"/>
                      </a:lnTo>
                      <a:lnTo>
                        <a:pt x="3937" y="411988"/>
                      </a:lnTo>
                      <a:lnTo>
                        <a:pt x="3048" y="392811"/>
                      </a:lnTo>
                      <a:lnTo>
                        <a:pt x="2540" y="372872"/>
                      </a:lnTo>
                      <a:lnTo>
                        <a:pt x="1651" y="352044"/>
                      </a:lnTo>
                      <a:lnTo>
                        <a:pt x="762" y="308864"/>
                      </a:lnTo>
                      <a:lnTo>
                        <a:pt x="127" y="264414"/>
                      </a:lnTo>
                      <a:lnTo>
                        <a:pt x="0" y="220091"/>
                      </a:lnTo>
                      <a:lnTo>
                        <a:pt x="127" y="176911"/>
                      </a:lnTo>
                      <a:lnTo>
                        <a:pt x="381" y="156083"/>
                      </a:lnTo>
                      <a:lnTo>
                        <a:pt x="635" y="136144"/>
                      </a:lnTo>
                      <a:lnTo>
                        <a:pt x="1143" y="116840"/>
                      </a:lnTo>
                      <a:lnTo>
                        <a:pt x="1651" y="98806"/>
                      </a:lnTo>
                      <a:lnTo>
                        <a:pt x="2286" y="81915"/>
                      </a:lnTo>
                      <a:lnTo>
                        <a:pt x="2921" y="66294"/>
                      </a:lnTo>
                      <a:lnTo>
                        <a:pt x="3810" y="52070"/>
                      </a:lnTo>
                      <a:lnTo>
                        <a:pt x="4699" y="39624"/>
                      </a:lnTo>
                      <a:lnTo>
                        <a:pt x="5715" y="28956"/>
                      </a:lnTo>
                      <a:lnTo>
                        <a:pt x="6985" y="20066"/>
                      </a:lnTo>
                      <a:lnTo>
                        <a:pt x="8128" y="13335"/>
                      </a:lnTo>
                      <a:lnTo>
                        <a:pt x="8763" y="10922"/>
                      </a:lnTo>
                      <a:lnTo>
                        <a:pt x="9525" y="8890"/>
                      </a:lnTo>
                      <a:close/>
                    </a:path>
                  </a:pathLst>
                </a:custGeom>
                <a:solidFill>
                  <a:srgbClr val="BABABA"/>
                </a:solidFill>
                <a:ln w="0" cap="flat" cmpd="sng" algn="ctr">
                  <a:solidFill>
                    <a:srgbClr val="BABAB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9" name="Freeform 48"/>
                <p:cNvSpPr/>
                <p:nvPr/>
              </p:nvSpPr>
              <p:spPr>
                <a:xfrm>
                  <a:off x="2131478" y="4504550"/>
                  <a:ext cx="554119" cy="5289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54119" h="528986">
                      <a:moveTo>
                        <a:pt x="9140" y="9140"/>
                      </a:moveTo>
                      <a:lnTo>
                        <a:pt x="9140" y="10283"/>
                      </a:lnTo>
                      <a:lnTo>
                        <a:pt x="9140" y="13710"/>
                      </a:lnTo>
                      <a:lnTo>
                        <a:pt x="6855" y="20565"/>
                      </a:lnTo>
                      <a:lnTo>
                        <a:pt x="5712" y="28563"/>
                      </a:lnTo>
                      <a:lnTo>
                        <a:pt x="4570" y="39988"/>
                      </a:lnTo>
                      <a:lnTo>
                        <a:pt x="4570" y="51413"/>
                      </a:lnTo>
                      <a:lnTo>
                        <a:pt x="3427" y="66266"/>
                      </a:lnTo>
                      <a:lnTo>
                        <a:pt x="2285" y="82261"/>
                      </a:lnTo>
                      <a:lnTo>
                        <a:pt x="2285" y="98256"/>
                      </a:lnTo>
                      <a:lnTo>
                        <a:pt x="1142" y="116537"/>
                      </a:lnTo>
                      <a:lnTo>
                        <a:pt x="1142" y="135960"/>
                      </a:lnTo>
                      <a:lnTo>
                        <a:pt x="0" y="155382"/>
                      </a:lnTo>
                      <a:lnTo>
                        <a:pt x="0" y="175948"/>
                      </a:lnTo>
                      <a:lnTo>
                        <a:pt x="0" y="219363"/>
                      </a:lnTo>
                      <a:lnTo>
                        <a:pt x="0" y="263921"/>
                      </a:lnTo>
                      <a:lnTo>
                        <a:pt x="1142" y="308479"/>
                      </a:lnTo>
                      <a:lnTo>
                        <a:pt x="2285" y="351895"/>
                      </a:lnTo>
                      <a:lnTo>
                        <a:pt x="3427" y="372460"/>
                      </a:lnTo>
                      <a:lnTo>
                        <a:pt x="3427" y="393025"/>
                      </a:lnTo>
                      <a:lnTo>
                        <a:pt x="4570" y="412448"/>
                      </a:lnTo>
                      <a:lnTo>
                        <a:pt x="4570" y="429586"/>
                      </a:lnTo>
                      <a:lnTo>
                        <a:pt x="5712" y="446724"/>
                      </a:lnTo>
                      <a:lnTo>
                        <a:pt x="7997" y="462719"/>
                      </a:lnTo>
                      <a:lnTo>
                        <a:pt x="9140" y="476429"/>
                      </a:lnTo>
                      <a:lnTo>
                        <a:pt x="9140" y="488997"/>
                      </a:lnTo>
                      <a:lnTo>
                        <a:pt x="11425" y="499279"/>
                      </a:lnTo>
                      <a:lnTo>
                        <a:pt x="12567" y="508420"/>
                      </a:lnTo>
                      <a:lnTo>
                        <a:pt x="13710" y="515275"/>
                      </a:lnTo>
                      <a:lnTo>
                        <a:pt x="15995" y="519845"/>
                      </a:lnTo>
                      <a:lnTo>
                        <a:pt x="18280" y="519845"/>
                      </a:lnTo>
                      <a:lnTo>
                        <a:pt x="19422" y="520987"/>
                      </a:lnTo>
                      <a:lnTo>
                        <a:pt x="22850" y="520987"/>
                      </a:lnTo>
                      <a:lnTo>
                        <a:pt x="26278" y="522130"/>
                      </a:lnTo>
                      <a:lnTo>
                        <a:pt x="34275" y="523273"/>
                      </a:lnTo>
                      <a:lnTo>
                        <a:pt x="45700" y="523273"/>
                      </a:lnTo>
                      <a:lnTo>
                        <a:pt x="58268" y="524415"/>
                      </a:lnTo>
                      <a:lnTo>
                        <a:pt x="73121" y="524415"/>
                      </a:lnTo>
                      <a:lnTo>
                        <a:pt x="89116" y="525558"/>
                      </a:lnTo>
                      <a:lnTo>
                        <a:pt x="106253" y="526700"/>
                      </a:lnTo>
                      <a:lnTo>
                        <a:pt x="126819" y="526700"/>
                      </a:lnTo>
                      <a:lnTo>
                        <a:pt x="146241" y="527842"/>
                      </a:lnTo>
                      <a:lnTo>
                        <a:pt x="166807" y="527842"/>
                      </a:lnTo>
                      <a:lnTo>
                        <a:pt x="188514" y="528985"/>
                      </a:lnTo>
                      <a:lnTo>
                        <a:pt x="234215" y="528985"/>
                      </a:lnTo>
                      <a:lnTo>
                        <a:pt x="279915" y="528985"/>
                      </a:lnTo>
                      <a:lnTo>
                        <a:pt x="326758" y="528985"/>
                      </a:lnTo>
                      <a:lnTo>
                        <a:pt x="349609" y="528985"/>
                      </a:lnTo>
                      <a:lnTo>
                        <a:pt x="371316" y="528985"/>
                      </a:lnTo>
                      <a:lnTo>
                        <a:pt x="394166" y="527842"/>
                      </a:lnTo>
                      <a:lnTo>
                        <a:pt x="414732" y="527842"/>
                      </a:lnTo>
                      <a:lnTo>
                        <a:pt x="434155" y="526700"/>
                      </a:lnTo>
                      <a:lnTo>
                        <a:pt x="453577" y="526700"/>
                      </a:lnTo>
                      <a:lnTo>
                        <a:pt x="470715" y="525558"/>
                      </a:lnTo>
                      <a:lnTo>
                        <a:pt x="486710" y="524415"/>
                      </a:lnTo>
                      <a:lnTo>
                        <a:pt x="501563" y="524415"/>
                      </a:lnTo>
                      <a:lnTo>
                        <a:pt x="512988" y="523273"/>
                      </a:lnTo>
                      <a:lnTo>
                        <a:pt x="524413" y="523273"/>
                      </a:lnTo>
                      <a:lnTo>
                        <a:pt x="532411" y="522130"/>
                      </a:lnTo>
                      <a:lnTo>
                        <a:pt x="536981" y="520987"/>
                      </a:lnTo>
                      <a:lnTo>
                        <a:pt x="539266" y="520987"/>
                      </a:lnTo>
                      <a:lnTo>
                        <a:pt x="541551" y="519845"/>
                      </a:lnTo>
                      <a:lnTo>
                        <a:pt x="542693" y="519845"/>
                      </a:lnTo>
                      <a:lnTo>
                        <a:pt x="543836" y="515275"/>
                      </a:lnTo>
                      <a:lnTo>
                        <a:pt x="546121" y="508420"/>
                      </a:lnTo>
                      <a:lnTo>
                        <a:pt x="546121" y="499279"/>
                      </a:lnTo>
                      <a:lnTo>
                        <a:pt x="547263" y="488997"/>
                      </a:lnTo>
                      <a:lnTo>
                        <a:pt x="548406" y="476429"/>
                      </a:lnTo>
                      <a:lnTo>
                        <a:pt x="549548" y="462719"/>
                      </a:lnTo>
                      <a:lnTo>
                        <a:pt x="550691" y="446724"/>
                      </a:lnTo>
                      <a:lnTo>
                        <a:pt x="550691" y="429586"/>
                      </a:lnTo>
                      <a:lnTo>
                        <a:pt x="551833" y="412448"/>
                      </a:lnTo>
                      <a:lnTo>
                        <a:pt x="551833" y="393025"/>
                      </a:lnTo>
                      <a:lnTo>
                        <a:pt x="552976" y="372460"/>
                      </a:lnTo>
                      <a:lnTo>
                        <a:pt x="552976" y="351895"/>
                      </a:lnTo>
                      <a:lnTo>
                        <a:pt x="554118" y="308479"/>
                      </a:lnTo>
                      <a:lnTo>
                        <a:pt x="554118" y="263921"/>
                      </a:lnTo>
                      <a:lnTo>
                        <a:pt x="554118" y="219363"/>
                      </a:lnTo>
                      <a:lnTo>
                        <a:pt x="554118" y="175948"/>
                      </a:lnTo>
                      <a:lnTo>
                        <a:pt x="554118" y="155382"/>
                      </a:lnTo>
                      <a:lnTo>
                        <a:pt x="552976" y="135960"/>
                      </a:lnTo>
                      <a:lnTo>
                        <a:pt x="552976" y="116537"/>
                      </a:lnTo>
                      <a:lnTo>
                        <a:pt x="551833" y="98256"/>
                      </a:lnTo>
                      <a:lnTo>
                        <a:pt x="550691" y="82261"/>
                      </a:lnTo>
                      <a:lnTo>
                        <a:pt x="550691" y="66266"/>
                      </a:lnTo>
                      <a:lnTo>
                        <a:pt x="550691" y="51413"/>
                      </a:lnTo>
                      <a:lnTo>
                        <a:pt x="549548" y="39988"/>
                      </a:lnTo>
                      <a:lnTo>
                        <a:pt x="548406" y="28563"/>
                      </a:lnTo>
                      <a:lnTo>
                        <a:pt x="547263" y="20565"/>
                      </a:lnTo>
                      <a:lnTo>
                        <a:pt x="546121" y="13710"/>
                      </a:lnTo>
                      <a:lnTo>
                        <a:pt x="546121" y="9140"/>
                      </a:lnTo>
                      <a:lnTo>
                        <a:pt x="543836" y="7998"/>
                      </a:lnTo>
                      <a:lnTo>
                        <a:pt x="541551" y="6855"/>
                      </a:lnTo>
                      <a:lnTo>
                        <a:pt x="538123" y="6855"/>
                      </a:lnTo>
                      <a:lnTo>
                        <a:pt x="535838" y="5713"/>
                      </a:lnTo>
                      <a:lnTo>
                        <a:pt x="526698" y="5713"/>
                      </a:lnTo>
                      <a:lnTo>
                        <a:pt x="515273" y="4570"/>
                      </a:lnTo>
                      <a:lnTo>
                        <a:pt x="502705" y="4570"/>
                      </a:lnTo>
                      <a:lnTo>
                        <a:pt x="487852" y="3428"/>
                      </a:lnTo>
                      <a:lnTo>
                        <a:pt x="471857" y="2285"/>
                      </a:lnTo>
                      <a:lnTo>
                        <a:pt x="453577" y="1142"/>
                      </a:lnTo>
                      <a:lnTo>
                        <a:pt x="434155" y="1142"/>
                      </a:lnTo>
                      <a:lnTo>
                        <a:pt x="414732" y="1142"/>
                      </a:lnTo>
                      <a:lnTo>
                        <a:pt x="394166" y="1142"/>
                      </a:lnTo>
                      <a:lnTo>
                        <a:pt x="371316" y="1142"/>
                      </a:lnTo>
                      <a:lnTo>
                        <a:pt x="349609" y="0"/>
                      </a:lnTo>
                      <a:lnTo>
                        <a:pt x="326758" y="0"/>
                      </a:lnTo>
                      <a:lnTo>
                        <a:pt x="278773" y="0"/>
                      </a:lnTo>
                      <a:lnTo>
                        <a:pt x="231930" y="0"/>
                      </a:lnTo>
                      <a:lnTo>
                        <a:pt x="185087" y="1142"/>
                      </a:lnTo>
                      <a:lnTo>
                        <a:pt x="164522" y="1142"/>
                      </a:lnTo>
                      <a:lnTo>
                        <a:pt x="142814" y="1142"/>
                      </a:lnTo>
                      <a:lnTo>
                        <a:pt x="122248" y="1142"/>
                      </a:lnTo>
                      <a:lnTo>
                        <a:pt x="102826" y="1142"/>
                      </a:lnTo>
                      <a:lnTo>
                        <a:pt x="85688" y="2285"/>
                      </a:lnTo>
                      <a:lnTo>
                        <a:pt x="68551" y="3428"/>
                      </a:lnTo>
                      <a:lnTo>
                        <a:pt x="53698" y="4570"/>
                      </a:lnTo>
                      <a:lnTo>
                        <a:pt x="41130" y="4570"/>
                      </a:lnTo>
                      <a:lnTo>
                        <a:pt x="29705" y="5713"/>
                      </a:lnTo>
                      <a:lnTo>
                        <a:pt x="20565" y="5713"/>
                      </a:lnTo>
                      <a:lnTo>
                        <a:pt x="17137" y="6855"/>
                      </a:lnTo>
                      <a:lnTo>
                        <a:pt x="13710" y="6855"/>
                      </a:lnTo>
                      <a:lnTo>
                        <a:pt x="11425" y="7998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927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0" name="Freeform 49"/>
                <p:cNvSpPr/>
                <p:nvPr/>
              </p:nvSpPr>
              <p:spPr>
                <a:xfrm>
                  <a:off x="2140966" y="4513199"/>
                  <a:ext cx="85091" cy="4635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5091" h="463551">
                      <a:moveTo>
                        <a:pt x="77470" y="0"/>
                      </a:moveTo>
                      <a:lnTo>
                        <a:pt x="77597" y="32131"/>
                      </a:lnTo>
                      <a:lnTo>
                        <a:pt x="78232" y="65786"/>
                      </a:lnTo>
                      <a:lnTo>
                        <a:pt x="79121" y="100457"/>
                      </a:lnTo>
                      <a:lnTo>
                        <a:pt x="80137" y="135763"/>
                      </a:lnTo>
                      <a:lnTo>
                        <a:pt x="82550" y="206629"/>
                      </a:lnTo>
                      <a:lnTo>
                        <a:pt x="83566" y="241300"/>
                      </a:lnTo>
                      <a:lnTo>
                        <a:pt x="84455" y="274955"/>
                      </a:lnTo>
                      <a:lnTo>
                        <a:pt x="84963" y="306959"/>
                      </a:lnTo>
                      <a:lnTo>
                        <a:pt x="85090" y="322199"/>
                      </a:lnTo>
                      <a:lnTo>
                        <a:pt x="85090" y="336931"/>
                      </a:lnTo>
                      <a:lnTo>
                        <a:pt x="84836" y="351155"/>
                      </a:lnTo>
                      <a:lnTo>
                        <a:pt x="84709" y="364617"/>
                      </a:lnTo>
                      <a:lnTo>
                        <a:pt x="84328" y="377444"/>
                      </a:lnTo>
                      <a:lnTo>
                        <a:pt x="83693" y="389509"/>
                      </a:lnTo>
                      <a:lnTo>
                        <a:pt x="82804" y="400685"/>
                      </a:lnTo>
                      <a:lnTo>
                        <a:pt x="81915" y="410972"/>
                      </a:lnTo>
                      <a:lnTo>
                        <a:pt x="80772" y="420370"/>
                      </a:lnTo>
                      <a:lnTo>
                        <a:pt x="79375" y="428879"/>
                      </a:lnTo>
                      <a:lnTo>
                        <a:pt x="77851" y="436245"/>
                      </a:lnTo>
                      <a:lnTo>
                        <a:pt x="75946" y="442468"/>
                      </a:lnTo>
                      <a:lnTo>
                        <a:pt x="73787" y="447675"/>
                      </a:lnTo>
                      <a:lnTo>
                        <a:pt x="71501" y="451612"/>
                      </a:lnTo>
                      <a:lnTo>
                        <a:pt x="68199" y="454787"/>
                      </a:lnTo>
                      <a:lnTo>
                        <a:pt x="64770" y="457327"/>
                      </a:lnTo>
                      <a:lnTo>
                        <a:pt x="60960" y="459359"/>
                      </a:lnTo>
                      <a:lnTo>
                        <a:pt x="56896" y="460756"/>
                      </a:lnTo>
                      <a:lnTo>
                        <a:pt x="48133" y="462534"/>
                      </a:lnTo>
                      <a:lnTo>
                        <a:pt x="38735" y="463042"/>
                      </a:lnTo>
                      <a:lnTo>
                        <a:pt x="18923" y="462661"/>
                      </a:lnTo>
                      <a:lnTo>
                        <a:pt x="9271" y="462661"/>
                      </a:lnTo>
                      <a:lnTo>
                        <a:pt x="0" y="463550"/>
                      </a:lnTo>
                      <a:close/>
                    </a:path>
                  </a:pathLst>
                </a:custGeom>
                <a:solidFill>
                  <a:srgbClr val="DCDCDC"/>
                </a:solidFill>
                <a:ln w="0" cap="flat" cmpd="sng" algn="ctr">
                  <a:solidFill>
                    <a:srgbClr val="DCDCD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" name="Freeform 50"/>
                <p:cNvSpPr/>
                <p:nvPr/>
              </p:nvSpPr>
              <p:spPr>
                <a:xfrm>
                  <a:off x="2140617" y="4513691"/>
                  <a:ext cx="85690" cy="46271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5690" h="462719">
                      <a:moveTo>
                        <a:pt x="0" y="462718"/>
                      </a:moveTo>
                      <a:lnTo>
                        <a:pt x="9141" y="461575"/>
                      </a:lnTo>
                      <a:lnTo>
                        <a:pt x="19423" y="461575"/>
                      </a:lnTo>
                      <a:lnTo>
                        <a:pt x="38846" y="462718"/>
                      </a:lnTo>
                      <a:lnTo>
                        <a:pt x="49129" y="461575"/>
                      </a:lnTo>
                      <a:lnTo>
                        <a:pt x="57126" y="460433"/>
                      </a:lnTo>
                      <a:lnTo>
                        <a:pt x="61696" y="459290"/>
                      </a:lnTo>
                      <a:lnTo>
                        <a:pt x="65124" y="457005"/>
                      </a:lnTo>
                      <a:lnTo>
                        <a:pt x="68551" y="454720"/>
                      </a:lnTo>
                      <a:lnTo>
                        <a:pt x="71979" y="451292"/>
                      </a:lnTo>
                      <a:lnTo>
                        <a:pt x="74264" y="446723"/>
                      </a:lnTo>
                      <a:lnTo>
                        <a:pt x="76549" y="442153"/>
                      </a:lnTo>
                      <a:lnTo>
                        <a:pt x="77691" y="436440"/>
                      </a:lnTo>
                      <a:lnTo>
                        <a:pt x="79976" y="428442"/>
                      </a:lnTo>
                      <a:lnTo>
                        <a:pt x="81119" y="419302"/>
                      </a:lnTo>
                      <a:lnTo>
                        <a:pt x="82261" y="410162"/>
                      </a:lnTo>
                      <a:lnTo>
                        <a:pt x="83404" y="399880"/>
                      </a:lnTo>
                      <a:lnTo>
                        <a:pt x="83404" y="388454"/>
                      </a:lnTo>
                      <a:lnTo>
                        <a:pt x="84546" y="377029"/>
                      </a:lnTo>
                      <a:lnTo>
                        <a:pt x="84546" y="364462"/>
                      </a:lnTo>
                      <a:lnTo>
                        <a:pt x="85689" y="350752"/>
                      </a:lnTo>
                      <a:lnTo>
                        <a:pt x="85689" y="335899"/>
                      </a:lnTo>
                      <a:lnTo>
                        <a:pt x="85689" y="321046"/>
                      </a:lnTo>
                      <a:lnTo>
                        <a:pt x="85689" y="306193"/>
                      </a:lnTo>
                      <a:lnTo>
                        <a:pt x="84546" y="274203"/>
                      </a:lnTo>
                      <a:lnTo>
                        <a:pt x="83404" y="241070"/>
                      </a:lnTo>
                      <a:lnTo>
                        <a:pt x="83404" y="205652"/>
                      </a:lnTo>
                      <a:lnTo>
                        <a:pt x="81119" y="135959"/>
                      </a:lnTo>
                      <a:lnTo>
                        <a:pt x="78834" y="99399"/>
                      </a:lnTo>
                      <a:lnTo>
                        <a:pt x="77691" y="65123"/>
                      </a:lnTo>
                      <a:lnTo>
                        <a:pt x="77691" y="30848"/>
                      </a:lnTo>
                      <a:lnTo>
                        <a:pt x="77691" y="0"/>
                      </a:lnTo>
                    </a:path>
                  </a:pathLst>
                </a:custGeom>
                <a:ln w="927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" name="Freeform 51"/>
                <p:cNvSpPr/>
                <p:nvPr/>
              </p:nvSpPr>
              <p:spPr>
                <a:xfrm>
                  <a:off x="2593975" y="4513199"/>
                  <a:ext cx="82424" cy="4695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2424" h="469520">
                      <a:moveTo>
                        <a:pt x="82423" y="469519"/>
                      </a:moveTo>
                      <a:lnTo>
                        <a:pt x="72771" y="468630"/>
                      </a:lnTo>
                      <a:lnTo>
                        <a:pt x="62611" y="468630"/>
                      </a:lnTo>
                      <a:lnTo>
                        <a:pt x="42037" y="469265"/>
                      </a:lnTo>
                      <a:lnTo>
                        <a:pt x="32258" y="468630"/>
                      </a:lnTo>
                      <a:lnTo>
                        <a:pt x="27432" y="467995"/>
                      </a:lnTo>
                      <a:lnTo>
                        <a:pt x="22987" y="466979"/>
                      </a:lnTo>
                      <a:lnTo>
                        <a:pt x="18669" y="465455"/>
                      </a:lnTo>
                      <a:lnTo>
                        <a:pt x="14859" y="463423"/>
                      </a:lnTo>
                      <a:lnTo>
                        <a:pt x="11176" y="460756"/>
                      </a:lnTo>
                      <a:lnTo>
                        <a:pt x="8001" y="457581"/>
                      </a:lnTo>
                      <a:lnTo>
                        <a:pt x="6350" y="449326"/>
                      </a:lnTo>
                      <a:lnTo>
                        <a:pt x="5080" y="440309"/>
                      </a:lnTo>
                      <a:lnTo>
                        <a:pt x="3937" y="430784"/>
                      </a:lnTo>
                      <a:lnTo>
                        <a:pt x="2794" y="420370"/>
                      </a:lnTo>
                      <a:lnTo>
                        <a:pt x="1905" y="409321"/>
                      </a:lnTo>
                      <a:lnTo>
                        <a:pt x="1397" y="397637"/>
                      </a:lnTo>
                      <a:lnTo>
                        <a:pt x="762" y="385318"/>
                      </a:lnTo>
                      <a:lnTo>
                        <a:pt x="508" y="372491"/>
                      </a:lnTo>
                      <a:lnTo>
                        <a:pt x="127" y="359156"/>
                      </a:lnTo>
                      <a:lnTo>
                        <a:pt x="0" y="345313"/>
                      </a:lnTo>
                      <a:lnTo>
                        <a:pt x="127" y="316484"/>
                      </a:lnTo>
                      <a:lnTo>
                        <a:pt x="508" y="286258"/>
                      </a:lnTo>
                      <a:lnTo>
                        <a:pt x="1270" y="254762"/>
                      </a:lnTo>
                      <a:lnTo>
                        <a:pt x="2159" y="222631"/>
                      </a:lnTo>
                      <a:lnTo>
                        <a:pt x="3302" y="189865"/>
                      </a:lnTo>
                      <a:lnTo>
                        <a:pt x="5461" y="124206"/>
                      </a:lnTo>
                      <a:lnTo>
                        <a:pt x="6350" y="91821"/>
                      </a:lnTo>
                      <a:lnTo>
                        <a:pt x="7366" y="60071"/>
                      </a:lnTo>
                      <a:lnTo>
                        <a:pt x="7747" y="29337"/>
                      </a:lnTo>
                      <a:lnTo>
                        <a:pt x="8001" y="0"/>
                      </a:lnTo>
                      <a:close/>
                    </a:path>
                  </a:pathLst>
                </a:custGeom>
                <a:solidFill>
                  <a:srgbClr val="DCDCDC"/>
                </a:solidFill>
                <a:ln w="0" cap="flat" cmpd="sng" algn="ctr">
                  <a:solidFill>
                    <a:srgbClr val="DCDCD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Freeform 52"/>
                <p:cNvSpPr/>
                <p:nvPr/>
              </p:nvSpPr>
              <p:spPr>
                <a:xfrm>
                  <a:off x="2594196" y="4513691"/>
                  <a:ext cx="82262" cy="46957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2262" h="469573">
                      <a:moveTo>
                        <a:pt x="82261" y="469572"/>
                      </a:moveTo>
                      <a:lnTo>
                        <a:pt x="73121" y="468430"/>
                      </a:lnTo>
                      <a:lnTo>
                        <a:pt x="62838" y="468430"/>
                      </a:lnTo>
                      <a:lnTo>
                        <a:pt x="41130" y="468430"/>
                      </a:lnTo>
                      <a:lnTo>
                        <a:pt x="31990" y="468430"/>
                      </a:lnTo>
                      <a:lnTo>
                        <a:pt x="27420" y="467287"/>
                      </a:lnTo>
                      <a:lnTo>
                        <a:pt x="22850" y="466145"/>
                      </a:lnTo>
                      <a:lnTo>
                        <a:pt x="18280" y="465002"/>
                      </a:lnTo>
                      <a:lnTo>
                        <a:pt x="14852" y="462717"/>
                      </a:lnTo>
                      <a:lnTo>
                        <a:pt x="10282" y="460432"/>
                      </a:lnTo>
                      <a:lnTo>
                        <a:pt x="7997" y="457004"/>
                      </a:lnTo>
                      <a:lnTo>
                        <a:pt x="5712" y="449007"/>
                      </a:lnTo>
                      <a:lnTo>
                        <a:pt x="5712" y="439867"/>
                      </a:lnTo>
                      <a:lnTo>
                        <a:pt x="3427" y="430727"/>
                      </a:lnTo>
                      <a:lnTo>
                        <a:pt x="2284" y="419302"/>
                      </a:lnTo>
                      <a:lnTo>
                        <a:pt x="1142" y="407877"/>
                      </a:lnTo>
                      <a:lnTo>
                        <a:pt x="1142" y="397594"/>
                      </a:lnTo>
                      <a:lnTo>
                        <a:pt x="0" y="385027"/>
                      </a:lnTo>
                      <a:lnTo>
                        <a:pt x="0" y="372459"/>
                      </a:lnTo>
                      <a:lnTo>
                        <a:pt x="0" y="358748"/>
                      </a:lnTo>
                      <a:lnTo>
                        <a:pt x="0" y="345039"/>
                      </a:lnTo>
                      <a:lnTo>
                        <a:pt x="0" y="316476"/>
                      </a:lnTo>
                      <a:lnTo>
                        <a:pt x="0" y="285628"/>
                      </a:lnTo>
                      <a:lnTo>
                        <a:pt x="1142" y="253638"/>
                      </a:lnTo>
                      <a:lnTo>
                        <a:pt x="2284" y="221647"/>
                      </a:lnTo>
                      <a:lnTo>
                        <a:pt x="3427" y="189657"/>
                      </a:lnTo>
                      <a:lnTo>
                        <a:pt x="5712" y="123391"/>
                      </a:lnTo>
                      <a:lnTo>
                        <a:pt x="5712" y="91401"/>
                      </a:lnTo>
                      <a:lnTo>
                        <a:pt x="6855" y="59411"/>
                      </a:lnTo>
                      <a:lnTo>
                        <a:pt x="7997" y="28563"/>
                      </a:lnTo>
                      <a:lnTo>
                        <a:pt x="7997" y="0"/>
                      </a:lnTo>
                    </a:path>
                  </a:pathLst>
                </a:custGeom>
                <a:ln w="927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4" name="Freeform 53"/>
                <p:cNvSpPr/>
                <p:nvPr/>
              </p:nvSpPr>
              <p:spPr>
                <a:xfrm>
                  <a:off x="2220468" y="4596765"/>
                  <a:ext cx="381128" cy="4407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1128" h="44070">
                      <a:moveTo>
                        <a:pt x="381127" y="0"/>
                      </a:moveTo>
                      <a:lnTo>
                        <a:pt x="381127" y="6604"/>
                      </a:lnTo>
                      <a:lnTo>
                        <a:pt x="380873" y="11303"/>
                      </a:lnTo>
                      <a:lnTo>
                        <a:pt x="380746" y="14859"/>
                      </a:lnTo>
                      <a:lnTo>
                        <a:pt x="380238" y="17526"/>
                      </a:lnTo>
                      <a:lnTo>
                        <a:pt x="379349" y="19812"/>
                      </a:lnTo>
                      <a:lnTo>
                        <a:pt x="377952" y="22479"/>
                      </a:lnTo>
                      <a:lnTo>
                        <a:pt x="376301" y="26162"/>
                      </a:lnTo>
                      <a:lnTo>
                        <a:pt x="375031" y="28321"/>
                      </a:lnTo>
                      <a:lnTo>
                        <a:pt x="373888" y="31115"/>
                      </a:lnTo>
                      <a:lnTo>
                        <a:pt x="367157" y="32512"/>
                      </a:lnTo>
                      <a:lnTo>
                        <a:pt x="359537" y="33909"/>
                      </a:lnTo>
                      <a:lnTo>
                        <a:pt x="351282" y="35179"/>
                      </a:lnTo>
                      <a:lnTo>
                        <a:pt x="342138" y="36449"/>
                      </a:lnTo>
                      <a:lnTo>
                        <a:pt x="332486" y="37465"/>
                      </a:lnTo>
                      <a:lnTo>
                        <a:pt x="321945" y="38608"/>
                      </a:lnTo>
                      <a:lnTo>
                        <a:pt x="311023" y="39624"/>
                      </a:lnTo>
                      <a:lnTo>
                        <a:pt x="299466" y="40386"/>
                      </a:lnTo>
                      <a:lnTo>
                        <a:pt x="274955" y="42037"/>
                      </a:lnTo>
                      <a:lnTo>
                        <a:pt x="248920" y="43180"/>
                      </a:lnTo>
                      <a:lnTo>
                        <a:pt x="221996" y="43688"/>
                      </a:lnTo>
                      <a:lnTo>
                        <a:pt x="194183" y="44069"/>
                      </a:lnTo>
                      <a:lnTo>
                        <a:pt x="166370" y="43688"/>
                      </a:lnTo>
                      <a:lnTo>
                        <a:pt x="138557" y="43053"/>
                      </a:lnTo>
                      <a:lnTo>
                        <a:pt x="111379" y="41656"/>
                      </a:lnTo>
                      <a:lnTo>
                        <a:pt x="85344" y="39751"/>
                      </a:lnTo>
                      <a:lnTo>
                        <a:pt x="60833" y="37338"/>
                      </a:lnTo>
                      <a:lnTo>
                        <a:pt x="49149" y="35814"/>
                      </a:lnTo>
                      <a:lnTo>
                        <a:pt x="38100" y="34163"/>
                      </a:lnTo>
                      <a:lnTo>
                        <a:pt x="27559" y="32385"/>
                      </a:lnTo>
                      <a:lnTo>
                        <a:pt x="17653" y="30353"/>
                      </a:lnTo>
                      <a:lnTo>
                        <a:pt x="8509" y="28194"/>
                      </a:lnTo>
                      <a:lnTo>
                        <a:pt x="0" y="25781"/>
                      </a:lnTo>
                      <a:lnTo>
                        <a:pt x="508" y="21717"/>
                      </a:lnTo>
                      <a:lnTo>
                        <a:pt x="889" y="18669"/>
                      </a:lnTo>
                      <a:lnTo>
                        <a:pt x="1143" y="16510"/>
                      </a:lnTo>
                      <a:lnTo>
                        <a:pt x="1397" y="15240"/>
                      </a:lnTo>
                      <a:lnTo>
                        <a:pt x="1778" y="14478"/>
                      </a:lnTo>
                      <a:lnTo>
                        <a:pt x="1778" y="14859"/>
                      </a:lnTo>
                      <a:lnTo>
                        <a:pt x="1778" y="14986"/>
                      </a:lnTo>
                      <a:lnTo>
                        <a:pt x="1651" y="14605"/>
                      </a:lnTo>
                      <a:lnTo>
                        <a:pt x="1397" y="13462"/>
                      </a:lnTo>
                      <a:lnTo>
                        <a:pt x="1143" y="11811"/>
                      </a:lnTo>
                      <a:lnTo>
                        <a:pt x="889" y="8890"/>
                      </a:lnTo>
                      <a:lnTo>
                        <a:pt x="508" y="50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CDCDC"/>
                </a:solidFill>
                <a:ln w="0" cap="flat" cmpd="sng" algn="ctr">
                  <a:solidFill>
                    <a:srgbClr val="DCDCD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5" name="Freeform 54"/>
                <p:cNvSpPr/>
                <p:nvPr/>
              </p:nvSpPr>
              <p:spPr>
                <a:xfrm>
                  <a:off x="2220594" y="4597093"/>
                  <a:ext cx="380458" cy="4456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0458" h="44560">
                      <a:moveTo>
                        <a:pt x="380457" y="0"/>
                      </a:moveTo>
                      <a:lnTo>
                        <a:pt x="380457" y="5712"/>
                      </a:lnTo>
                      <a:lnTo>
                        <a:pt x="380457" y="10283"/>
                      </a:lnTo>
                      <a:lnTo>
                        <a:pt x="380457" y="14853"/>
                      </a:lnTo>
                      <a:lnTo>
                        <a:pt x="379314" y="17138"/>
                      </a:lnTo>
                      <a:lnTo>
                        <a:pt x="379314" y="19423"/>
                      </a:lnTo>
                      <a:lnTo>
                        <a:pt x="378172" y="21708"/>
                      </a:lnTo>
                      <a:lnTo>
                        <a:pt x="375886" y="25135"/>
                      </a:lnTo>
                      <a:lnTo>
                        <a:pt x="374744" y="28563"/>
                      </a:lnTo>
                      <a:lnTo>
                        <a:pt x="373602" y="30848"/>
                      </a:lnTo>
                      <a:lnTo>
                        <a:pt x="366747" y="31991"/>
                      </a:lnTo>
                      <a:lnTo>
                        <a:pt x="359891" y="34275"/>
                      </a:lnTo>
                      <a:lnTo>
                        <a:pt x="350751" y="34275"/>
                      </a:lnTo>
                      <a:lnTo>
                        <a:pt x="341611" y="35418"/>
                      </a:lnTo>
                      <a:lnTo>
                        <a:pt x="332471" y="37703"/>
                      </a:lnTo>
                      <a:lnTo>
                        <a:pt x="322188" y="38846"/>
                      </a:lnTo>
                      <a:lnTo>
                        <a:pt x="310763" y="38846"/>
                      </a:lnTo>
                      <a:lnTo>
                        <a:pt x="299338" y="39988"/>
                      </a:lnTo>
                      <a:lnTo>
                        <a:pt x="275346" y="41131"/>
                      </a:lnTo>
                      <a:lnTo>
                        <a:pt x="249068" y="43416"/>
                      </a:lnTo>
                      <a:lnTo>
                        <a:pt x="221647" y="43416"/>
                      </a:lnTo>
                      <a:lnTo>
                        <a:pt x="194227" y="44559"/>
                      </a:lnTo>
                      <a:lnTo>
                        <a:pt x="165664" y="43416"/>
                      </a:lnTo>
                      <a:lnTo>
                        <a:pt x="138244" y="43416"/>
                      </a:lnTo>
                      <a:lnTo>
                        <a:pt x="110824" y="41131"/>
                      </a:lnTo>
                      <a:lnTo>
                        <a:pt x="85688" y="38846"/>
                      </a:lnTo>
                      <a:lnTo>
                        <a:pt x="60553" y="36561"/>
                      </a:lnTo>
                      <a:lnTo>
                        <a:pt x="49128" y="35418"/>
                      </a:lnTo>
                      <a:lnTo>
                        <a:pt x="37703" y="34275"/>
                      </a:lnTo>
                      <a:lnTo>
                        <a:pt x="27420" y="31991"/>
                      </a:lnTo>
                      <a:lnTo>
                        <a:pt x="17138" y="29706"/>
                      </a:lnTo>
                      <a:lnTo>
                        <a:pt x="7997" y="28563"/>
                      </a:lnTo>
                      <a:lnTo>
                        <a:pt x="0" y="25135"/>
                      </a:lnTo>
                      <a:lnTo>
                        <a:pt x="0" y="21708"/>
                      </a:lnTo>
                      <a:lnTo>
                        <a:pt x="1142" y="18280"/>
                      </a:lnTo>
                      <a:lnTo>
                        <a:pt x="1142" y="15995"/>
                      </a:lnTo>
                      <a:lnTo>
                        <a:pt x="1142" y="14853"/>
                      </a:lnTo>
                      <a:lnTo>
                        <a:pt x="2285" y="14853"/>
                      </a:lnTo>
                      <a:lnTo>
                        <a:pt x="2285" y="14853"/>
                      </a:lnTo>
                      <a:lnTo>
                        <a:pt x="2285" y="14853"/>
                      </a:lnTo>
                      <a:lnTo>
                        <a:pt x="1142" y="14853"/>
                      </a:lnTo>
                      <a:lnTo>
                        <a:pt x="1142" y="13710"/>
                      </a:lnTo>
                      <a:lnTo>
                        <a:pt x="1142" y="11425"/>
                      </a:lnTo>
                      <a:lnTo>
                        <a:pt x="1142" y="9140"/>
                      </a:lnTo>
                      <a:lnTo>
                        <a:pt x="0" y="5712"/>
                      </a:lnTo>
                      <a:lnTo>
                        <a:pt x="0" y="0"/>
                      </a:lnTo>
                    </a:path>
                  </a:pathLst>
                </a:custGeom>
                <a:ln w="927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1575816" y="3084957"/>
                <a:ext cx="1146343" cy="527290"/>
                <a:chOff x="1575816" y="3084957"/>
                <a:chExt cx="1146343" cy="527290"/>
              </a:xfrm>
            </p:grpSpPr>
            <p:sp>
              <p:nvSpPr>
                <p:cNvPr id="57" name="Freeform 56"/>
                <p:cNvSpPr/>
                <p:nvPr/>
              </p:nvSpPr>
              <p:spPr>
                <a:xfrm>
                  <a:off x="1575816" y="3084957"/>
                  <a:ext cx="1146176" cy="526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6176" h="526924">
                      <a:moveTo>
                        <a:pt x="1146175" y="0"/>
                      </a:moveTo>
                      <a:lnTo>
                        <a:pt x="1146175" y="526923"/>
                      </a:lnTo>
                      <a:lnTo>
                        <a:pt x="0" y="5269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CDCDC"/>
                </a:solidFill>
                <a:ln w="0" cap="flat" cmpd="sng" algn="ctr">
                  <a:solidFill>
                    <a:srgbClr val="DCDCD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8" name="Freeform 57"/>
                <p:cNvSpPr/>
                <p:nvPr/>
              </p:nvSpPr>
              <p:spPr>
                <a:xfrm>
                  <a:off x="1576216" y="3085547"/>
                  <a:ext cx="1145943" cy="526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5943" h="526700">
                      <a:moveTo>
                        <a:pt x="0" y="0"/>
                      </a:moveTo>
                      <a:lnTo>
                        <a:pt x="0" y="526699"/>
                      </a:lnTo>
                      <a:lnTo>
                        <a:pt x="1145942" y="526699"/>
                      </a:lnTo>
                      <a:lnTo>
                        <a:pt x="1145942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35052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9" name="Freeform 58"/>
                <p:cNvSpPr/>
                <p:nvPr/>
              </p:nvSpPr>
              <p:spPr>
                <a:xfrm>
                  <a:off x="1666367" y="3128899"/>
                  <a:ext cx="995300" cy="43904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95300" h="439040">
                      <a:moveTo>
                        <a:pt x="814324" y="0"/>
                      </a:moveTo>
                      <a:lnTo>
                        <a:pt x="825500" y="381"/>
                      </a:lnTo>
                      <a:lnTo>
                        <a:pt x="836168" y="1143"/>
                      </a:lnTo>
                      <a:lnTo>
                        <a:pt x="846709" y="2794"/>
                      </a:lnTo>
                      <a:lnTo>
                        <a:pt x="856742" y="4953"/>
                      </a:lnTo>
                      <a:lnTo>
                        <a:pt x="866521" y="7620"/>
                      </a:lnTo>
                      <a:lnTo>
                        <a:pt x="875792" y="10922"/>
                      </a:lnTo>
                      <a:lnTo>
                        <a:pt x="884809" y="14605"/>
                      </a:lnTo>
                      <a:lnTo>
                        <a:pt x="893445" y="18923"/>
                      </a:lnTo>
                      <a:lnTo>
                        <a:pt x="909828" y="28702"/>
                      </a:lnTo>
                      <a:lnTo>
                        <a:pt x="924687" y="40513"/>
                      </a:lnTo>
                      <a:lnTo>
                        <a:pt x="938022" y="53721"/>
                      </a:lnTo>
                      <a:lnTo>
                        <a:pt x="950087" y="68580"/>
                      </a:lnTo>
                      <a:lnTo>
                        <a:pt x="960628" y="84582"/>
                      </a:lnTo>
                      <a:lnTo>
                        <a:pt x="969899" y="101854"/>
                      </a:lnTo>
                      <a:lnTo>
                        <a:pt x="977646" y="119888"/>
                      </a:lnTo>
                      <a:lnTo>
                        <a:pt x="983996" y="138938"/>
                      </a:lnTo>
                      <a:lnTo>
                        <a:pt x="988949" y="158496"/>
                      </a:lnTo>
                      <a:lnTo>
                        <a:pt x="992505" y="178689"/>
                      </a:lnTo>
                      <a:lnTo>
                        <a:pt x="994664" y="199009"/>
                      </a:lnTo>
                      <a:lnTo>
                        <a:pt x="995299" y="219583"/>
                      </a:lnTo>
                      <a:lnTo>
                        <a:pt x="994664" y="240157"/>
                      </a:lnTo>
                      <a:lnTo>
                        <a:pt x="992505" y="260604"/>
                      </a:lnTo>
                      <a:lnTo>
                        <a:pt x="988949" y="280543"/>
                      </a:lnTo>
                      <a:lnTo>
                        <a:pt x="983996" y="300228"/>
                      </a:lnTo>
                      <a:lnTo>
                        <a:pt x="977646" y="319151"/>
                      </a:lnTo>
                      <a:lnTo>
                        <a:pt x="969899" y="337312"/>
                      </a:lnTo>
                      <a:lnTo>
                        <a:pt x="960628" y="354457"/>
                      </a:lnTo>
                      <a:lnTo>
                        <a:pt x="950087" y="370459"/>
                      </a:lnTo>
                      <a:lnTo>
                        <a:pt x="938022" y="385191"/>
                      </a:lnTo>
                      <a:lnTo>
                        <a:pt x="924687" y="398526"/>
                      </a:lnTo>
                      <a:lnTo>
                        <a:pt x="909828" y="410337"/>
                      </a:lnTo>
                      <a:lnTo>
                        <a:pt x="893445" y="420243"/>
                      </a:lnTo>
                      <a:lnTo>
                        <a:pt x="884809" y="424561"/>
                      </a:lnTo>
                      <a:lnTo>
                        <a:pt x="875792" y="428244"/>
                      </a:lnTo>
                      <a:lnTo>
                        <a:pt x="866521" y="431419"/>
                      </a:lnTo>
                      <a:lnTo>
                        <a:pt x="856742" y="434086"/>
                      </a:lnTo>
                      <a:lnTo>
                        <a:pt x="846709" y="436245"/>
                      </a:lnTo>
                      <a:lnTo>
                        <a:pt x="836168" y="437769"/>
                      </a:lnTo>
                      <a:lnTo>
                        <a:pt x="825500" y="438785"/>
                      </a:lnTo>
                      <a:lnTo>
                        <a:pt x="814324" y="439039"/>
                      </a:lnTo>
                      <a:lnTo>
                        <a:pt x="0" y="4390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ABABA"/>
                </a:solidFill>
                <a:ln w="0" cap="flat" cmpd="sng" algn="ctr">
                  <a:solidFill>
                    <a:srgbClr val="BABAB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Freeform 59"/>
                <p:cNvSpPr/>
                <p:nvPr/>
              </p:nvSpPr>
              <p:spPr>
                <a:xfrm>
                  <a:off x="1666475" y="3128963"/>
                  <a:ext cx="995131" cy="43986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95131" h="439868">
                      <a:moveTo>
                        <a:pt x="0" y="0"/>
                      </a:moveTo>
                      <a:lnTo>
                        <a:pt x="0" y="439867"/>
                      </a:lnTo>
                      <a:lnTo>
                        <a:pt x="813470" y="439867"/>
                      </a:lnTo>
                      <a:lnTo>
                        <a:pt x="826038" y="438725"/>
                      </a:lnTo>
                      <a:lnTo>
                        <a:pt x="835178" y="437582"/>
                      </a:lnTo>
                      <a:lnTo>
                        <a:pt x="846603" y="435297"/>
                      </a:lnTo>
                      <a:lnTo>
                        <a:pt x="856885" y="434154"/>
                      </a:lnTo>
                      <a:lnTo>
                        <a:pt x="866025" y="431870"/>
                      </a:lnTo>
                      <a:lnTo>
                        <a:pt x="875166" y="428442"/>
                      </a:lnTo>
                      <a:lnTo>
                        <a:pt x="884306" y="423872"/>
                      </a:lnTo>
                      <a:lnTo>
                        <a:pt x="893446" y="420444"/>
                      </a:lnTo>
                      <a:lnTo>
                        <a:pt x="909441" y="410162"/>
                      </a:lnTo>
                      <a:lnTo>
                        <a:pt x="924294" y="398737"/>
                      </a:lnTo>
                      <a:lnTo>
                        <a:pt x="938004" y="385026"/>
                      </a:lnTo>
                      <a:lnTo>
                        <a:pt x="949429" y="370174"/>
                      </a:lnTo>
                      <a:lnTo>
                        <a:pt x="960854" y="354179"/>
                      </a:lnTo>
                      <a:lnTo>
                        <a:pt x="969994" y="337041"/>
                      </a:lnTo>
                      <a:lnTo>
                        <a:pt x="977992" y="318761"/>
                      </a:lnTo>
                      <a:lnTo>
                        <a:pt x="983705" y="299338"/>
                      </a:lnTo>
                      <a:lnTo>
                        <a:pt x="988275" y="281058"/>
                      </a:lnTo>
                      <a:lnTo>
                        <a:pt x="991702" y="260493"/>
                      </a:lnTo>
                      <a:lnTo>
                        <a:pt x="995130" y="239927"/>
                      </a:lnTo>
                      <a:lnTo>
                        <a:pt x="995130" y="219362"/>
                      </a:lnTo>
                      <a:lnTo>
                        <a:pt x="995130" y="198797"/>
                      </a:lnTo>
                      <a:lnTo>
                        <a:pt x="991702" y="179374"/>
                      </a:lnTo>
                      <a:lnTo>
                        <a:pt x="988275" y="158809"/>
                      </a:lnTo>
                      <a:lnTo>
                        <a:pt x="983705" y="139386"/>
                      </a:lnTo>
                      <a:lnTo>
                        <a:pt x="977992" y="119963"/>
                      </a:lnTo>
                      <a:lnTo>
                        <a:pt x="969994" y="101683"/>
                      </a:lnTo>
                      <a:lnTo>
                        <a:pt x="960854" y="84546"/>
                      </a:lnTo>
                      <a:lnTo>
                        <a:pt x="949429" y="68550"/>
                      </a:lnTo>
                      <a:lnTo>
                        <a:pt x="938004" y="53698"/>
                      </a:lnTo>
                      <a:lnTo>
                        <a:pt x="924294" y="39987"/>
                      </a:lnTo>
                      <a:lnTo>
                        <a:pt x="909441" y="28562"/>
                      </a:lnTo>
                      <a:lnTo>
                        <a:pt x="893446" y="19422"/>
                      </a:lnTo>
                      <a:lnTo>
                        <a:pt x="884306" y="14852"/>
                      </a:lnTo>
                      <a:lnTo>
                        <a:pt x="875166" y="11425"/>
                      </a:lnTo>
                      <a:lnTo>
                        <a:pt x="866025" y="7997"/>
                      </a:lnTo>
                      <a:lnTo>
                        <a:pt x="856885" y="4570"/>
                      </a:lnTo>
                      <a:lnTo>
                        <a:pt x="846603" y="2285"/>
                      </a:lnTo>
                      <a:lnTo>
                        <a:pt x="835178" y="1142"/>
                      </a:lnTo>
                      <a:lnTo>
                        <a:pt x="826038" y="1142"/>
                      </a:lnTo>
                      <a:lnTo>
                        <a:pt x="81347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35052" cap="flat" cmpd="sng" algn="ctr">
                  <a:solidFill>
                    <a:srgbClr val="BABAB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Freeform 60"/>
                <p:cNvSpPr/>
                <p:nvPr/>
              </p:nvSpPr>
              <p:spPr>
                <a:xfrm>
                  <a:off x="1676019" y="3132074"/>
                  <a:ext cx="897764" cy="4239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97764" h="423927">
                      <a:moveTo>
                        <a:pt x="734441" y="0"/>
                      </a:moveTo>
                      <a:lnTo>
                        <a:pt x="744601" y="254"/>
                      </a:lnTo>
                      <a:lnTo>
                        <a:pt x="754126" y="1143"/>
                      </a:lnTo>
                      <a:lnTo>
                        <a:pt x="763651" y="2540"/>
                      </a:lnTo>
                      <a:lnTo>
                        <a:pt x="772795" y="4826"/>
                      </a:lnTo>
                      <a:lnTo>
                        <a:pt x="789940" y="10541"/>
                      </a:lnTo>
                      <a:lnTo>
                        <a:pt x="805815" y="18161"/>
                      </a:lnTo>
                      <a:lnTo>
                        <a:pt x="820547" y="27686"/>
                      </a:lnTo>
                      <a:lnTo>
                        <a:pt x="834009" y="39116"/>
                      </a:lnTo>
                      <a:lnTo>
                        <a:pt x="846074" y="51943"/>
                      </a:lnTo>
                      <a:lnTo>
                        <a:pt x="856996" y="66167"/>
                      </a:lnTo>
                      <a:lnTo>
                        <a:pt x="866394" y="81661"/>
                      </a:lnTo>
                      <a:lnTo>
                        <a:pt x="874776" y="98171"/>
                      </a:lnTo>
                      <a:lnTo>
                        <a:pt x="881761" y="115824"/>
                      </a:lnTo>
                      <a:lnTo>
                        <a:pt x="887603" y="133985"/>
                      </a:lnTo>
                      <a:lnTo>
                        <a:pt x="892048" y="153035"/>
                      </a:lnTo>
                      <a:lnTo>
                        <a:pt x="895096" y="172466"/>
                      </a:lnTo>
                      <a:lnTo>
                        <a:pt x="897128" y="192151"/>
                      </a:lnTo>
                      <a:lnTo>
                        <a:pt x="897763" y="211963"/>
                      </a:lnTo>
                      <a:lnTo>
                        <a:pt x="897128" y="231775"/>
                      </a:lnTo>
                      <a:lnTo>
                        <a:pt x="895096" y="251460"/>
                      </a:lnTo>
                      <a:lnTo>
                        <a:pt x="892048" y="271018"/>
                      </a:lnTo>
                      <a:lnTo>
                        <a:pt x="887603" y="289814"/>
                      </a:lnTo>
                      <a:lnTo>
                        <a:pt x="881761" y="308102"/>
                      </a:lnTo>
                      <a:lnTo>
                        <a:pt x="874776" y="325628"/>
                      </a:lnTo>
                      <a:lnTo>
                        <a:pt x="866394" y="342265"/>
                      </a:lnTo>
                      <a:lnTo>
                        <a:pt x="856996" y="357759"/>
                      </a:lnTo>
                      <a:lnTo>
                        <a:pt x="846074" y="371983"/>
                      </a:lnTo>
                      <a:lnTo>
                        <a:pt x="834009" y="384937"/>
                      </a:lnTo>
                      <a:lnTo>
                        <a:pt x="820547" y="396113"/>
                      </a:lnTo>
                      <a:lnTo>
                        <a:pt x="805815" y="405765"/>
                      </a:lnTo>
                      <a:lnTo>
                        <a:pt x="789940" y="413512"/>
                      </a:lnTo>
                      <a:lnTo>
                        <a:pt x="772795" y="419100"/>
                      </a:lnTo>
                      <a:lnTo>
                        <a:pt x="763651" y="421386"/>
                      </a:lnTo>
                      <a:lnTo>
                        <a:pt x="754126" y="422783"/>
                      </a:lnTo>
                      <a:lnTo>
                        <a:pt x="744601" y="423672"/>
                      </a:lnTo>
                      <a:lnTo>
                        <a:pt x="734441" y="423926"/>
                      </a:lnTo>
                      <a:lnTo>
                        <a:pt x="0" y="4239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CDCDC"/>
                </a:solidFill>
                <a:ln w="0" cap="flat" cmpd="sng" algn="ctr">
                  <a:solidFill>
                    <a:srgbClr val="DCDCD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>
                  <a:off x="1676757" y="3132389"/>
                  <a:ext cx="896875" cy="42387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96875" h="423873">
                      <a:moveTo>
                        <a:pt x="0" y="0"/>
                      </a:moveTo>
                      <a:lnTo>
                        <a:pt x="0" y="423872"/>
                      </a:lnTo>
                      <a:lnTo>
                        <a:pt x="734637" y="423872"/>
                      </a:lnTo>
                      <a:lnTo>
                        <a:pt x="743777" y="423872"/>
                      </a:lnTo>
                      <a:lnTo>
                        <a:pt x="752917" y="422730"/>
                      </a:lnTo>
                      <a:lnTo>
                        <a:pt x="763200" y="420444"/>
                      </a:lnTo>
                      <a:lnTo>
                        <a:pt x="772340" y="419302"/>
                      </a:lnTo>
                      <a:lnTo>
                        <a:pt x="789478" y="413589"/>
                      </a:lnTo>
                      <a:lnTo>
                        <a:pt x="805473" y="405592"/>
                      </a:lnTo>
                      <a:lnTo>
                        <a:pt x="820325" y="395309"/>
                      </a:lnTo>
                      <a:lnTo>
                        <a:pt x="834035" y="385027"/>
                      </a:lnTo>
                      <a:lnTo>
                        <a:pt x="845461" y="371317"/>
                      </a:lnTo>
                      <a:lnTo>
                        <a:pt x="855743" y="356464"/>
                      </a:lnTo>
                      <a:lnTo>
                        <a:pt x="866026" y="341611"/>
                      </a:lnTo>
                      <a:lnTo>
                        <a:pt x="874024" y="325616"/>
                      </a:lnTo>
                      <a:lnTo>
                        <a:pt x="882021" y="307336"/>
                      </a:lnTo>
                      <a:lnTo>
                        <a:pt x="886591" y="289056"/>
                      </a:lnTo>
                      <a:lnTo>
                        <a:pt x="891161" y="269633"/>
                      </a:lnTo>
                      <a:lnTo>
                        <a:pt x="894589" y="251353"/>
                      </a:lnTo>
                      <a:lnTo>
                        <a:pt x="895731" y="231930"/>
                      </a:lnTo>
                      <a:lnTo>
                        <a:pt x="896874" y="211365"/>
                      </a:lnTo>
                      <a:lnTo>
                        <a:pt x="895731" y="191942"/>
                      </a:lnTo>
                      <a:lnTo>
                        <a:pt x="894589" y="171377"/>
                      </a:lnTo>
                      <a:lnTo>
                        <a:pt x="891161" y="153097"/>
                      </a:lnTo>
                      <a:lnTo>
                        <a:pt x="886591" y="133674"/>
                      </a:lnTo>
                      <a:lnTo>
                        <a:pt x="882021" y="115394"/>
                      </a:lnTo>
                      <a:lnTo>
                        <a:pt x="874024" y="98256"/>
                      </a:lnTo>
                      <a:lnTo>
                        <a:pt x="866026" y="81119"/>
                      </a:lnTo>
                      <a:lnTo>
                        <a:pt x="855743" y="66266"/>
                      </a:lnTo>
                      <a:lnTo>
                        <a:pt x="845461" y="51413"/>
                      </a:lnTo>
                      <a:lnTo>
                        <a:pt x="834035" y="38846"/>
                      </a:lnTo>
                      <a:lnTo>
                        <a:pt x="820325" y="27421"/>
                      </a:lnTo>
                      <a:lnTo>
                        <a:pt x="805473" y="17138"/>
                      </a:lnTo>
                      <a:lnTo>
                        <a:pt x="789478" y="10283"/>
                      </a:lnTo>
                      <a:lnTo>
                        <a:pt x="772340" y="4570"/>
                      </a:lnTo>
                      <a:lnTo>
                        <a:pt x="763200" y="2285"/>
                      </a:lnTo>
                      <a:lnTo>
                        <a:pt x="752917" y="1143"/>
                      </a:lnTo>
                      <a:lnTo>
                        <a:pt x="743777" y="0"/>
                      </a:lnTo>
                      <a:lnTo>
                        <a:pt x="734637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35052" cap="flat" cmpd="sng" algn="ctr">
                  <a:solidFill>
                    <a:srgbClr val="BABAB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" name="Freeform 62"/>
                <p:cNvSpPr/>
                <p:nvPr/>
              </p:nvSpPr>
              <p:spPr>
                <a:xfrm>
                  <a:off x="1785296" y="3326617"/>
                  <a:ext cx="44559" cy="4341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559" h="43416">
                      <a:moveTo>
                        <a:pt x="37703" y="37702"/>
                      </a:moveTo>
                      <a:lnTo>
                        <a:pt x="41131" y="34275"/>
                      </a:lnTo>
                      <a:lnTo>
                        <a:pt x="42273" y="29705"/>
                      </a:lnTo>
                      <a:lnTo>
                        <a:pt x="43416" y="26277"/>
                      </a:lnTo>
                      <a:lnTo>
                        <a:pt x="44558" y="21707"/>
                      </a:lnTo>
                      <a:lnTo>
                        <a:pt x="43416" y="18280"/>
                      </a:lnTo>
                      <a:lnTo>
                        <a:pt x="42273" y="13710"/>
                      </a:lnTo>
                      <a:lnTo>
                        <a:pt x="41131" y="10283"/>
                      </a:lnTo>
                      <a:lnTo>
                        <a:pt x="37703" y="6855"/>
                      </a:lnTo>
                      <a:lnTo>
                        <a:pt x="34275" y="3428"/>
                      </a:lnTo>
                      <a:lnTo>
                        <a:pt x="30848" y="2285"/>
                      </a:lnTo>
                      <a:lnTo>
                        <a:pt x="26278" y="0"/>
                      </a:lnTo>
                      <a:lnTo>
                        <a:pt x="22850" y="0"/>
                      </a:lnTo>
                      <a:lnTo>
                        <a:pt x="18280" y="0"/>
                      </a:lnTo>
                      <a:lnTo>
                        <a:pt x="14853" y="2285"/>
                      </a:lnTo>
                      <a:lnTo>
                        <a:pt x="10283" y="3428"/>
                      </a:lnTo>
                      <a:lnTo>
                        <a:pt x="6855" y="6855"/>
                      </a:lnTo>
                      <a:lnTo>
                        <a:pt x="3428" y="10283"/>
                      </a:lnTo>
                      <a:lnTo>
                        <a:pt x="2285" y="13710"/>
                      </a:lnTo>
                      <a:lnTo>
                        <a:pt x="1143" y="18280"/>
                      </a:lnTo>
                      <a:lnTo>
                        <a:pt x="0" y="21707"/>
                      </a:lnTo>
                      <a:lnTo>
                        <a:pt x="1143" y="26277"/>
                      </a:lnTo>
                      <a:lnTo>
                        <a:pt x="2285" y="29705"/>
                      </a:lnTo>
                      <a:lnTo>
                        <a:pt x="3428" y="34275"/>
                      </a:lnTo>
                      <a:lnTo>
                        <a:pt x="6855" y="37702"/>
                      </a:lnTo>
                      <a:lnTo>
                        <a:pt x="10283" y="39987"/>
                      </a:lnTo>
                      <a:lnTo>
                        <a:pt x="14853" y="41130"/>
                      </a:lnTo>
                      <a:lnTo>
                        <a:pt x="18280" y="42272"/>
                      </a:lnTo>
                      <a:lnTo>
                        <a:pt x="22850" y="43415"/>
                      </a:lnTo>
                      <a:lnTo>
                        <a:pt x="26278" y="42272"/>
                      </a:lnTo>
                      <a:lnTo>
                        <a:pt x="30848" y="41130"/>
                      </a:lnTo>
                      <a:lnTo>
                        <a:pt x="34275" y="39987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7526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>
                  <a:off x="1666240" y="3224022"/>
                  <a:ext cx="38228" cy="4381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228" h="43816">
                      <a:moveTo>
                        <a:pt x="32004" y="9906"/>
                      </a:moveTo>
                      <a:lnTo>
                        <a:pt x="36703" y="16510"/>
                      </a:lnTo>
                      <a:lnTo>
                        <a:pt x="38227" y="23114"/>
                      </a:lnTo>
                      <a:lnTo>
                        <a:pt x="36703" y="29718"/>
                      </a:lnTo>
                      <a:lnTo>
                        <a:pt x="32004" y="36322"/>
                      </a:lnTo>
                      <a:lnTo>
                        <a:pt x="0" y="438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5" name="Freeform 64"/>
                <p:cNvSpPr/>
                <p:nvPr/>
              </p:nvSpPr>
              <p:spPr>
                <a:xfrm>
                  <a:off x="1666475" y="3224934"/>
                  <a:ext cx="37704" cy="4341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704" h="43416">
                      <a:moveTo>
                        <a:pt x="0" y="0"/>
                      </a:moveTo>
                      <a:lnTo>
                        <a:pt x="0" y="43415"/>
                      </a:lnTo>
                      <a:lnTo>
                        <a:pt x="30848" y="35417"/>
                      </a:lnTo>
                      <a:lnTo>
                        <a:pt x="36560" y="28562"/>
                      </a:lnTo>
                      <a:lnTo>
                        <a:pt x="37703" y="22850"/>
                      </a:lnTo>
                      <a:lnTo>
                        <a:pt x="36560" y="14852"/>
                      </a:lnTo>
                      <a:lnTo>
                        <a:pt x="30848" y="914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8763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>
                  <a:off x="1606804" y="3210814"/>
                  <a:ext cx="66549" cy="7035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549" h="70359">
                      <a:moveTo>
                        <a:pt x="51562" y="64643"/>
                      </a:moveTo>
                      <a:lnTo>
                        <a:pt x="45847" y="67818"/>
                      </a:lnTo>
                      <a:lnTo>
                        <a:pt x="39624" y="69596"/>
                      </a:lnTo>
                      <a:lnTo>
                        <a:pt x="33401" y="70358"/>
                      </a:lnTo>
                      <a:lnTo>
                        <a:pt x="26924" y="69596"/>
                      </a:lnTo>
                      <a:lnTo>
                        <a:pt x="20828" y="67818"/>
                      </a:lnTo>
                      <a:lnTo>
                        <a:pt x="14986" y="64643"/>
                      </a:lnTo>
                      <a:lnTo>
                        <a:pt x="9779" y="60071"/>
                      </a:lnTo>
                      <a:lnTo>
                        <a:pt x="5461" y="54483"/>
                      </a:lnTo>
                      <a:lnTo>
                        <a:pt x="2540" y="48514"/>
                      </a:lnTo>
                      <a:lnTo>
                        <a:pt x="762" y="41910"/>
                      </a:lnTo>
                      <a:lnTo>
                        <a:pt x="0" y="35179"/>
                      </a:lnTo>
                      <a:lnTo>
                        <a:pt x="762" y="28448"/>
                      </a:lnTo>
                      <a:lnTo>
                        <a:pt x="2540" y="21844"/>
                      </a:lnTo>
                      <a:lnTo>
                        <a:pt x="5461" y="15748"/>
                      </a:lnTo>
                      <a:lnTo>
                        <a:pt x="9779" y="10287"/>
                      </a:lnTo>
                      <a:lnTo>
                        <a:pt x="14986" y="5842"/>
                      </a:lnTo>
                      <a:lnTo>
                        <a:pt x="20828" y="2540"/>
                      </a:lnTo>
                      <a:lnTo>
                        <a:pt x="26924" y="635"/>
                      </a:lnTo>
                      <a:lnTo>
                        <a:pt x="33401" y="0"/>
                      </a:lnTo>
                      <a:lnTo>
                        <a:pt x="39624" y="635"/>
                      </a:lnTo>
                      <a:lnTo>
                        <a:pt x="45847" y="2540"/>
                      </a:lnTo>
                      <a:lnTo>
                        <a:pt x="51562" y="5842"/>
                      </a:lnTo>
                      <a:lnTo>
                        <a:pt x="56769" y="10287"/>
                      </a:lnTo>
                      <a:lnTo>
                        <a:pt x="61087" y="15748"/>
                      </a:lnTo>
                      <a:lnTo>
                        <a:pt x="64008" y="21844"/>
                      </a:lnTo>
                      <a:lnTo>
                        <a:pt x="65786" y="28448"/>
                      </a:lnTo>
                      <a:lnTo>
                        <a:pt x="66548" y="35179"/>
                      </a:lnTo>
                      <a:lnTo>
                        <a:pt x="65786" y="41910"/>
                      </a:lnTo>
                      <a:lnTo>
                        <a:pt x="64008" y="48514"/>
                      </a:lnTo>
                      <a:lnTo>
                        <a:pt x="61087" y="54483"/>
                      </a:lnTo>
                      <a:lnTo>
                        <a:pt x="56769" y="600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" name="Freeform 66"/>
                <p:cNvSpPr/>
                <p:nvPr/>
              </p:nvSpPr>
              <p:spPr>
                <a:xfrm>
                  <a:off x="1607064" y="3210081"/>
                  <a:ext cx="66267" cy="7083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267" h="70838">
                      <a:moveTo>
                        <a:pt x="55983" y="60554"/>
                      </a:moveTo>
                      <a:lnTo>
                        <a:pt x="60553" y="55984"/>
                      </a:lnTo>
                      <a:lnTo>
                        <a:pt x="63981" y="49129"/>
                      </a:lnTo>
                      <a:lnTo>
                        <a:pt x="65123" y="42274"/>
                      </a:lnTo>
                      <a:lnTo>
                        <a:pt x="66266" y="36561"/>
                      </a:lnTo>
                      <a:lnTo>
                        <a:pt x="65123" y="29706"/>
                      </a:lnTo>
                      <a:lnTo>
                        <a:pt x="63981" y="21708"/>
                      </a:lnTo>
                      <a:lnTo>
                        <a:pt x="60553" y="17138"/>
                      </a:lnTo>
                      <a:lnTo>
                        <a:pt x="55983" y="11425"/>
                      </a:lnTo>
                      <a:lnTo>
                        <a:pt x="51413" y="6855"/>
                      </a:lnTo>
                      <a:lnTo>
                        <a:pt x="45701" y="3428"/>
                      </a:lnTo>
                      <a:lnTo>
                        <a:pt x="38846" y="1142"/>
                      </a:lnTo>
                      <a:lnTo>
                        <a:pt x="33133" y="0"/>
                      </a:lnTo>
                      <a:lnTo>
                        <a:pt x="26278" y="1142"/>
                      </a:lnTo>
                      <a:lnTo>
                        <a:pt x="20565" y="3428"/>
                      </a:lnTo>
                      <a:lnTo>
                        <a:pt x="14853" y="6855"/>
                      </a:lnTo>
                      <a:lnTo>
                        <a:pt x="9140" y="11425"/>
                      </a:lnTo>
                      <a:lnTo>
                        <a:pt x="4570" y="17138"/>
                      </a:lnTo>
                      <a:lnTo>
                        <a:pt x="2285" y="21708"/>
                      </a:lnTo>
                      <a:lnTo>
                        <a:pt x="0" y="29706"/>
                      </a:lnTo>
                      <a:lnTo>
                        <a:pt x="0" y="36561"/>
                      </a:lnTo>
                      <a:lnTo>
                        <a:pt x="0" y="42274"/>
                      </a:lnTo>
                      <a:lnTo>
                        <a:pt x="2285" y="49129"/>
                      </a:lnTo>
                      <a:lnTo>
                        <a:pt x="4570" y="55984"/>
                      </a:lnTo>
                      <a:lnTo>
                        <a:pt x="9140" y="60554"/>
                      </a:lnTo>
                      <a:lnTo>
                        <a:pt x="14853" y="65124"/>
                      </a:lnTo>
                      <a:lnTo>
                        <a:pt x="20565" y="68552"/>
                      </a:lnTo>
                      <a:lnTo>
                        <a:pt x="26278" y="70837"/>
                      </a:lnTo>
                      <a:lnTo>
                        <a:pt x="33133" y="70837"/>
                      </a:lnTo>
                      <a:lnTo>
                        <a:pt x="38846" y="70837"/>
                      </a:lnTo>
                      <a:lnTo>
                        <a:pt x="45701" y="68552"/>
                      </a:lnTo>
                      <a:lnTo>
                        <a:pt x="51413" y="65124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8763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8" name="Freeform 67"/>
                <p:cNvSpPr/>
                <p:nvPr/>
              </p:nvSpPr>
              <p:spPr>
                <a:xfrm>
                  <a:off x="1616204" y="3219221"/>
                  <a:ext cx="49129" cy="536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9129" h="53699">
                      <a:moveTo>
                        <a:pt x="42273" y="45700"/>
                      </a:moveTo>
                      <a:lnTo>
                        <a:pt x="44558" y="41130"/>
                      </a:lnTo>
                      <a:lnTo>
                        <a:pt x="46843" y="36560"/>
                      </a:lnTo>
                      <a:lnTo>
                        <a:pt x="47986" y="31990"/>
                      </a:lnTo>
                      <a:lnTo>
                        <a:pt x="49128" y="27420"/>
                      </a:lnTo>
                      <a:lnTo>
                        <a:pt x="47986" y="21708"/>
                      </a:lnTo>
                      <a:lnTo>
                        <a:pt x="46843" y="17138"/>
                      </a:lnTo>
                      <a:lnTo>
                        <a:pt x="44558" y="12567"/>
                      </a:lnTo>
                      <a:lnTo>
                        <a:pt x="42273" y="7997"/>
                      </a:lnTo>
                      <a:lnTo>
                        <a:pt x="37703" y="5713"/>
                      </a:lnTo>
                      <a:lnTo>
                        <a:pt x="34275" y="2285"/>
                      </a:lnTo>
                      <a:lnTo>
                        <a:pt x="28563" y="1142"/>
                      </a:lnTo>
                      <a:lnTo>
                        <a:pt x="23993" y="0"/>
                      </a:lnTo>
                      <a:lnTo>
                        <a:pt x="19423" y="1142"/>
                      </a:lnTo>
                      <a:lnTo>
                        <a:pt x="14853" y="2285"/>
                      </a:lnTo>
                      <a:lnTo>
                        <a:pt x="10283" y="5713"/>
                      </a:lnTo>
                      <a:lnTo>
                        <a:pt x="5713" y="7997"/>
                      </a:lnTo>
                      <a:lnTo>
                        <a:pt x="3428" y="12567"/>
                      </a:lnTo>
                      <a:lnTo>
                        <a:pt x="0" y="17138"/>
                      </a:lnTo>
                      <a:lnTo>
                        <a:pt x="0" y="21708"/>
                      </a:lnTo>
                      <a:lnTo>
                        <a:pt x="0" y="27420"/>
                      </a:lnTo>
                      <a:lnTo>
                        <a:pt x="0" y="31990"/>
                      </a:lnTo>
                      <a:lnTo>
                        <a:pt x="0" y="36560"/>
                      </a:lnTo>
                      <a:lnTo>
                        <a:pt x="3428" y="41130"/>
                      </a:lnTo>
                      <a:lnTo>
                        <a:pt x="5713" y="45700"/>
                      </a:lnTo>
                      <a:lnTo>
                        <a:pt x="10283" y="49128"/>
                      </a:lnTo>
                      <a:lnTo>
                        <a:pt x="14853" y="50270"/>
                      </a:lnTo>
                      <a:lnTo>
                        <a:pt x="19423" y="52555"/>
                      </a:lnTo>
                      <a:lnTo>
                        <a:pt x="23993" y="53698"/>
                      </a:lnTo>
                      <a:lnTo>
                        <a:pt x="28563" y="52555"/>
                      </a:lnTo>
                      <a:lnTo>
                        <a:pt x="34275" y="50270"/>
                      </a:lnTo>
                      <a:lnTo>
                        <a:pt x="37703" y="49128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8763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Freeform 68"/>
                <p:cNvSpPr/>
                <p:nvPr/>
              </p:nvSpPr>
              <p:spPr>
                <a:xfrm>
                  <a:off x="1666240" y="3428873"/>
                  <a:ext cx="38228" cy="4394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228" h="43943">
                      <a:moveTo>
                        <a:pt x="32004" y="10033"/>
                      </a:moveTo>
                      <a:lnTo>
                        <a:pt x="36703" y="16510"/>
                      </a:lnTo>
                      <a:lnTo>
                        <a:pt x="38227" y="23241"/>
                      </a:lnTo>
                      <a:lnTo>
                        <a:pt x="36703" y="29845"/>
                      </a:lnTo>
                      <a:lnTo>
                        <a:pt x="32004" y="36322"/>
                      </a:lnTo>
                      <a:lnTo>
                        <a:pt x="0" y="4394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Freeform 69"/>
                <p:cNvSpPr/>
                <p:nvPr/>
              </p:nvSpPr>
              <p:spPr>
                <a:xfrm>
                  <a:off x="1666475" y="3428302"/>
                  <a:ext cx="37704" cy="4455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704" h="44559">
                      <a:moveTo>
                        <a:pt x="0" y="0"/>
                      </a:moveTo>
                      <a:lnTo>
                        <a:pt x="0" y="44558"/>
                      </a:lnTo>
                      <a:lnTo>
                        <a:pt x="30848" y="37703"/>
                      </a:lnTo>
                      <a:lnTo>
                        <a:pt x="36560" y="30848"/>
                      </a:lnTo>
                      <a:lnTo>
                        <a:pt x="37703" y="23993"/>
                      </a:lnTo>
                      <a:lnTo>
                        <a:pt x="36560" y="17138"/>
                      </a:lnTo>
                      <a:lnTo>
                        <a:pt x="30848" y="11425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8763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1" name="Freeform 70"/>
                <p:cNvSpPr/>
                <p:nvPr/>
              </p:nvSpPr>
              <p:spPr>
                <a:xfrm>
                  <a:off x="1606804" y="3415665"/>
                  <a:ext cx="66549" cy="7035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549" h="70359">
                      <a:moveTo>
                        <a:pt x="51562" y="64643"/>
                      </a:moveTo>
                      <a:lnTo>
                        <a:pt x="45847" y="67945"/>
                      </a:lnTo>
                      <a:lnTo>
                        <a:pt x="39624" y="69723"/>
                      </a:lnTo>
                      <a:lnTo>
                        <a:pt x="33401" y="70358"/>
                      </a:lnTo>
                      <a:lnTo>
                        <a:pt x="26924" y="69723"/>
                      </a:lnTo>
                      <a:lnTo>
                        <a:pt x="20828" y="67945"/>
                      </a:lnTo>
                      <a:lnTo>
                        <a:pt x="14986" y="64643"/>
                      </a:lnTo>
                      <a:lnTo>
                        <a:pt x="9779" y="60071"/>
                      </a:lnTo>
                      <a:lnTo>
                        <a:pt x="5461" y="54610"/>
                      </a:lnTo>
                      <a:lnTo>
                        <a:pt x="2540" y="48514"/>
                      </a:lnTo>
                      <a:lnTo>
                        <a:pt x="762" y="41910"/>
                      </a:lnTo>
                      <a:lnTo>
                        <a:pt x="0" y="35179"/>
                      </a:lnTo>
                      <a:lnTo>
                        <a:pt x="762" y="28575"/>
                      </a:lnTo>
                      <a:lnTo>
                        <a:pt x="2540" y="21971"/>
                      </a:lnTo>
                      <a:lnTo>
                        <a:pt x="5461" y="15875"/>
                      </a:lnTo>
                      <a:lnTo>
                        <a:pt x="9779" y="10414"/>
                      </a:lnTo>
                      <a:lnTo>
                        <a:pt x="14986" y="5842"/>
                      </a:lnTo>
                      <a:lnTo>
                        <a:pt x="20828" y="2540"/>
                      </a:lnTo>
                      <a:lnTo>
                        <a:pt x="26924" y="635"/>
                      </a:lnTo>
                      <a:lnTo>
                        <a:pt x="33401" y="0"/>
                      </a:lnTo>
                      <a:lnTo>
                        <a:pt x="39624" y="635"/>
                      </a:lnTo>
                      <a:lnTo>
                        <a:pt x="45847" y="2540"/>
                      </a:lnTo>
                      <a:lnTo>
                        <a:pt x="51562" y="5842"/>
                      </a:lnTo>
                      <a:lnTo>
                        <a:pt x="56769" y="10414"/>
                      </a:lnTo>
                      <a:lnTo>
                        <a:pt x="61087" y="15875"/>
                      </a:lnTo>
                      <a:lnTo>
                        <a:pt x="64008" y="21971"/>
                      </a:lnTo>
                      <a:lnTo>
                        <a:pt x="65786" y="28575"/>
                      </a:lnTo>
                      <a:lnTo>
                        <a:pt x="66548" y="35179"/>
                      </a:lnTo>
                      <a:lnTo>
                        <a:pt x="65786" y="41910"/>
                      </a:lnTo>
                      <a:lnTo>
                        <a:pt x="64008" y="48514"/>
                      </a:lnTo>
                      <a:lnTo>
                        <a:pt x="61087" y="54610"/>
                      </a:lnTo>
                      <a:lnTo>
                        <a:pt x="56769" y="600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Freeform 71"/>
                <p:cNvSpPr/>
                <p:nvPr/>
              </p:nvSpPr>
              <p:spPr>
                <a:xfrm>
                  <a:off x="1607064" y="3415733"/>
                  <a:ext cx="66267" cy="696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267" h="69694">
                      <a:moveTo>
                        <a:pt x="55983" y="59411"/>
                      </a:moveTo>
                      <a:lnTo>
                        <a:pt x="60553" y="54841"/>
                      </a:lnTo>
                      <a:lnTo>
                        <a:pt x="63981" y="47985"/>
                      </a:lnTo>
                      <a:lnTo>
                        <a:pt x="65123" y="42273"/>
                      </a:lnTo>
                      <a:lnTo>
                        <a:pt x="66266" y="35418"/>
                      </a:lnTo>
                      <a:lnTo>
                        <a:pt x="65123" y="28563"/>
                      </a:lnTo>
                      <a:lnTo>
                        <a:pt x="63981" y="21708"/>
                      </a:lnTo>
                      <a:lnTo>
                        <a:pt x="60553" y="15995"/>
                      </a:lnTo>
                      <a:lnTo>
                        <a:pt x="55983" y="10283"/>
                      </a:lnTo>
                      <a:lnTo>
                        <a:pt x="51413" y="5713"/>
                      </a:lnTo>
                      <a:lnTo>
                        <a:pt x="45701" y="2285"/>
                      </a:lnTo>
                      <a:lnTo>
                        <a:pt x="38846" y="1143"/>
                      </a:lnTo>
                      <a:lnTo>
                        <a:pt x="33133" y="0"/>
                      </a:lnTo>
                      <a:lnTo>
                        <a:pt x="26278" y="1143"/>
                      </a:lnTo>
                      <a:lnTo>
                        <a:pt x="20565" y="2285"/>
                      </a:lnTo>
                      <a:lnTo>
                        <a:pt x="14853" y="5713"/>
                      </a:lnTo>
                      <a:lnTo>
                        <a:pt x="9140" y="10283"/>
                      </a:lnTo>
                      <a:lnTo>
                        <a:pt x="4570" y="15995"/>
                      </a:lnTo>
                      <a:lnTo>
                        <a:pt x="2285" y="21708"/>
                      </a:lnTo>
                      <a:lnTo>
                        <a:pt x="0" y="28563"/>
                      </a:lnTo>
                      <a:lnTo>
                        <a:pt x="0" y="35418"/>
                      </a:lnTo>
                      <a:lnTo>
                        <a:pt x="0" y="42273"/>
                      </a:lnTo>
                      <a:lnTo>
                        <a:pt x="2285" y="47985"/>
                      </a:lnTo>
                      <a:lnTo>
                        <a:pt x="4570" y="54841"/>
                      </a:lnTo>
                      <a:lnTo>
                        <a:pt x="9140" y="59411"/>
                      </a:lnTo>
                      <a:lnTo>
                        <a:pt x="14853" y="65123"/>
                      </a:lnTo>
                      <a:lnTo>
                        <a:pt x="20565" y="67408"/>
                      </a:lnTo>
                      <a:lnTo>
                        <a:pt x="26278" y="69693"/>
                      </a:lnTo>
                      <a:lnTo>
                        <a:pt x="33133" y="69693"/>
                      </a:lnTo>
                      <a:lnTo>
                        <a:pt x="38846" y="69693"/>
                      </a:lnTo>
                      <a:lnTo>
                        <a:pt x="45701" y="67408"/>
                      </a:lnTo>
                      <a:lnTo>
                        <a:pt x="51413" y="65123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8763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" name="Freeform 72"/>
                <p:cNvSpPr/>
                <p:nvPr/>
              </p:nvSpPr>
              <p:spPr>
                <a:xfrm>
                  <a:off x="1616204" y="3424874"/>
                  <a:ext cx="49129" cy="525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9129" h="52556">
                      <a:moveTo>
                        <a:pt x="42273" y="44557"/>
                      </a:moveTo>
                      <a:lnTo>
                        <a:pt x="44558" y="41130"/>
                      </a:lnTo>
                      <a:lnTo>
                        <a:pt x="46843" y="36560"/>
                      </a:lnTo>
                      <a:lnTo>
                        <a:pt x="47986" y="30847"/>
                      </a:lnTo>
                      <a:lnTo>
                        <a:pt x="49128" y="26277"/>
                      </a:lnTo>
                      <a:lnTo>
                        <a:pt x="47986" y="20565"/>
                      </a:lnTo>
                      <a:lnTo>
                        <a:pt x="46843" y="15995"/>
                      </a:lnTo>
                      <a:lnTo>
                        <a:pt x="44558" y="11425"/>
                      </a:lnTo>
                      <a:lnTo>
                        <a:pt x="42273" y="7997"/>
                      </a:lnTo>
                      <a:lnTo>
                        <a:pt x="37703" y="3427"/>
                      </a:lnTo>
                      <a:lnTo>
                        <a:pt x="34275" y="1142"/>
                      </a:lnTo>
                      <a:lnTo>
                        <a:pt x="28563" y="0"/>
                      </a:lnTo>
                      <a:lnTo>
                        <a:pt x="23993" y="0"/>
                      </a:lnTo>
                      <a:lnTo>
                        <a:pt x="19423" y="0"/>
                      </a:lnTo>
                      <a:lnTo>
                        <a:pt x="14853" y="1142"/>
                      </a:lnTo>
                      <a:lnTo>
                        <a:pt x="10283" y="3427"/>
                      </a:lnTo>
                      <a:lnTo>
                        <a:pt x="5713" y="7997"/>
                      </a:lnTo>
                      <a:lnTo>
                        <a:pt x="3428" y="11425"/>
                      </a:lnTo>
                      <a:lnTo>
                        <a:pt x="0" y="15995"/>
                      </a:lnTo>
                      <a:lnTo>
                        <a:pt x="0" y="20565"/>
                      </a:lnTo>
                      <a:lnTo>
                        <a:pt x="0" y="26277"/>
                      </a:lnTo>
                      <a:lnTo>
                        <a:pt x="0" y="30847"/>
                      </a:lnTo>
                      <a:lnTo>
                        <a:pt x="0" y="36560"/>
                      </a:lnTo>
                      <a:lnTo>
                        <a:pt x="3428" y="41130"/>
                      </a:lnTo>
                      <a:lnTo>
                        <a:pt x="5713" y="44557"/>
                      </a:lnTo>
                      <a:lnTo>
                        <a:pt x="10283" y="47985"/>
                      </a:lnTo>
                      <a:lnTo>
                        <a:pt x="14853" y="50270"/>
                      </a:lnTo>
                      <a:lnTo>
                        <a:pt x="19423" y="52555"/>
                      </a:lnTo>
                      <a:lnTo>
                        <a:pt x="23993" y="52555"/>
                      </a:lnTo>
                      <a:lnTo>
                        <a:pt x="28563" y="52555"/>
                      </a:lnTo>
                      <a:lnTo>
                        <a:pt x="34275" y="50270"/>
                      </a:lnTo>
                      <a:lnTo>
                        <a:pt x="37703" y="47985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8763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93" name="Group 92"/>
              <p:cNvGrpSpPr/>
              <p:nvPr/>
            </p:nvGrpSpPr>
            <p:grpSpPr>
              <a:xfrm>
                <a:off x="5274532" y="1378631"/>
                <a:ext cx="1109382" cy="1400384"/>
                <a:chOff x="5274532" y="1378631"/>
                <a:chExt cx="1109382" cy="1400384"/>
              </a:xfrm>
            </p:grpSpPr>
            <p:sp>
              <p:nvSpPr>
                <p:cNvPr id="75" name="Freeform 74"/>
                <p:cNvSpPr/>
                <p:nvPr/>
              </p:nvSpPr>
              <p:spPr>
                <a:xfrm>
                  <a:off x="5309997" y="1438529"/>
                  <a:ext cx="1042290" cy="12920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42290" h="1292099">
                      <a:moveTo>
                        <a:pt x="1042289" y="0"/>
                      </a:moveTo>
                      <a:lnTo>
                        <a:pt x="1042289" y="1292098"/>
                      </a:lnTo>
                      <a:lnTo>
                        <a:pt x="0" y="12920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CDCDC"/>
                </a:solidFill>
                <a:ln w="0" cap="flat" cmpd="sng" algn="ctr">
                  <a:solidFill>
                    <a:srgbClr val="DCDCD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" name="Freeform 75"/>
                <p:cNvSpPr/>
                <p:nvPr/>
              </p:nvSpPr>
              <p:spPr>
                <a:xfrm>
                  <a:off x="5309951" y="1438042"/>
                  <a:ext cx="1041974" cy="129218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41974" h="1292185">
                      <a:moveTo>
                        <a:pt x="0" y="0"/>
                      </a:moveTo>
                      <a:lnTo>
                        <a:pt x="0" y="1292184"/>
                      </a:lnTo>
                      <a:lnTo>
                        <a:pt x="1041973" y="1292184"/>
                      </a:lnTo>
                      <a:lnTo>
                        <a:pt x="1041973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34036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7" name="Freeform 76"/>
                <p:cNvSpPr/>
                <p:nvPr/>
              </p:nvSpPr>
              <p:spPr>
                <a:xfrm>
                  <a:off x="5348224" y="1475359"/>
                  <a:ext cx="461900" cy="2899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61900" h="289942">
                      <a:moveTo>
                        <a:pt x="33274" y="21844"/>
                      </a:moveTo>
                      <a:lnTo>
                        <a:pt x="43561" y="19050"/>
                      </a:lnTo>
                      <a:lnTo>
                        <a:pt x="66548" y="13970"/>
                      </a:lnTo>
                      <a:lnTo>
                        <a:pt x="92075" y="9779"/>
                      </a:lnTo>
                      <a:lnTo>
                        <a:pt x="119888" y="6350"/>
                      </a:lnTo>
                      <a:lnTo>
                        <a:pt x="149479" y="3429"/>
                      </a:lnTo>
                      <a:lnTo>
                        <a:pt x="180086" y="1524"/>
                      </a:lnTo>
                      <a:lnTo>
                        <a:pt x="211328" y="381"/>
                      </a:lnTo>
                      <a:lnTo>
                        <a:pt x="242951" y="0"/>
                      </a:lnTo>
                      <a:lnTo>
                        <a:pt x="273812" y="381"/>
                      </a:lnTo>
                      <a:lnTo>
                        <a:pt x="304165" y="1524"/>
                      </a:lnTo>
                      <a:lnTo>
                        <a:pt x="332867" y="3429"/>
                      </a:lnTo>
                      <a:lnTo>
                        <a:pt x="359791" y="6350"/>
                      </a:lnTo>
                      <a:lnTo>
                        <a:pt x="384175" y="9779"/>
                      </a:lnTo>
                      <a:lnTo>
                        <a:pt x="395478" y="11811"/>
                      </a:lnTo>
                      <a:lnTo>
                        <a:pt x="405765" y="13970"/>
                      </a:lnTo>
                      <a:lnTo>
                        <a:pt x="415290" y="16510"/>
                      </a:lnTo>
                      <a:lnTo>
                        <a:pt x="423926" y="19050"/>
                      </a:lnTo>
                      <a:lnTo>
                        <a:pt x="431419" y="21844"/>
                      </a:lnTo>
                      <a:lnTo>
                        <a:pt x="437896" y="24892"/>
                      </a:lnTo>
                      <a:lnTo>
                        <a:pt x="448310" y="62103"/>
                      </a:lnTo>
                      <a:lnTo>
                        <a:pt x="455930" y="98933"/>
                      </a:lnTo>
                      <a:lnTo>
                        <a:pt x="458470" y="117094"/>
                      </a:lnTo>
                      <a:lnTo>
                        <a:pt x="460375" y="134874"/>
                      </a:lnTo>
                      <a:lnTo>
                        <a:pt x="461518" y="152527"/>
                      </a:lnTo>
                      <a:lnTo>
                        <a:pt x="461899" y="169672"/>
                      </a:lnTo>
                      <a:lnTo>
                        <a:pt x="461518" y="186563"/>
                      </a:lnTo>
                      <a:lnTo>
                        <a:pt x="460375" y="203200"/>
                      </a:lnTo>
                      <a:lnTo>
                        <a:pt x="458470" y="219075"/>
                      </a:lnTo>
                      <a:lnTo>
                        <a:pt x="455930" y="234442"/>
                      </a:lnTo>
                      <a:lnTo>
                        <a:pt x="452501" y="249301"/>
                      </a:lnTo>
                      <a:lnTo>
                        <a:pt x="448310" y="263652"/>
                      </a:lnTo>
                      <a:lnTo>
                        <a:pt x="443484" y="277114"/>
                      </a:lnTo>
                      <a:lnTo>
                        <a:pt x="437896" y="289941"/>
                      </a:lnTo>
                      <a:lnTo>
                        <a:pt x="23876" y="289941"/>
                      </a:lnTo>
                      <a:lnTo>
                        <a:pt x="18288" y="277114"/>
                      </a:lnTo>
                      <a:lnTo>
                        <a:pt x="13335" y="263652"/>
                      </a:lnTo>
                      <a:lnTo>
                        <a:pt x="9271" y="249301"/>
                      </a:lnTo>
                      <a:lnTo>
                        <a:pt x="5969" y="234442"/>
                      </a:lnTo>
                      <a:lnTo>
                        <a:pt x="3175" y="219075"/>
                      </a:lnTo>
                      <a:lnTo>
                        <a:pt x="1524" y="203200"/>
                      </a:lnTo>
                      <a:lnTo>
                        <a:pt x="254" y="186563"/>
                      </a:lnTo>
                      <a:lnTo>
                        <a:pt x="0" y="169672"/>
                      </a:lnTo>
                      <a:lnTo>
                        <a:pt x="254" y="152527"/>
                      </a:lnTo>
                      <a:lnTo>
                        <a:pt x="1524" y="134874"/>
                      </a:lnTo>
                      <a:lnTo>
                        <a:pt x="3175" y="117094"/>
                      </a:lnTo>
                      <a:lnTo>
                        <a:pt x="5969" y="98933"/>
                      </a:lnTo>
                      <a:lnTo>
                        <a:pt x="13335" y="62103"/>
                      </a:lnTo>
                      <a:lnTo>
                        <a:pt x="23876" y="248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8" name="Freeform 77"/>
                <p:cNvSpPr/>
                <p:nvPr/>
              </p:nvSpPr>
              <p:spPr>
                <a:xfrm>
                  <a:off x="5852541" y="1475359"/>
                  <a:ext cx="461900" cy="2899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61900" h="289942">
                      <a:moveTo>
                        <a:pt x="33401" y="21844"/>
                      </a:moveTo>
                      <a:lnTo>
                        <a:pt x="43688" y="19050"/>
                      </a:lnTo>
                      <a:lnTo>
                        <a:pt x="66421" y="13970"/>
                      </a:lnTo>
                      <a:lnTo>
                        <a:pt x="92202" y="9779"/>
                      </a:lnTo>
                      <a:lnTo>
                        <a:pt x="120015" y="6350"/>
                      </a:lnTo>
                      <a:lnTo>
                        <a:pt x="149479" y="3429"/>
                      </a:lnTo>
                      <a:lnTo>
                        <a:pt x="180213" y="1524"/>
                      </a:lnTo>
                      <a:lnTo>
                        <a:pt x="211455" y="381"/>
                      </a:lnTo>
                      <a:lnTo>
                        <a:pt x="242951" y="0"/>
                      </a:lnTo>
                      <a:lnTo>
                        <a:pt x="273939" y="381"/>
                      </a:lnTo>
                      <a:lnTo>
                        <a:pt x="304292" y="1524"/>
                      </a:lnTo>
                      <a:lnTo>
                        <a:pt x="332867" y="3429"/>
                      </a:lnTo>
                      <a:lnTo>
                        <a:pt x="359918" y="6350"/>
                      </a:lnTo>
                      <a:lnTo>
                        <a:pt x="384302" y="9779"/>
                      </a:lnTo>
                      <a:lnTo>
                        <a:pt x="395351" y="11811"/>
                      </a:lnTo>
                      <a:lnTo>
                        <a:pt x="405765" y="13970"/>
                      </a:lnTo>
                      <a:lnTo>
                        <a:pt x="415290" y="16510"/>
                      </a:lnTo>
                      <a:lnTo>
                        <a:pt x="423926" y="19050"/>
                      </a:lnTo>
                      <a:lnTo>
                        <a:pt x="431546" y="21844"/>
                      </a:lnTo>
                      <a:lnTo>
                        <a:pt x="437896" y="24892"/>
                      </a:lnTo>
                      <a:lnTo>
                        <a:pt x="448437" y="62103"/>
                      </a:lnTo>
                      <a:lnTo>
                        <a:pt x="455930" y="98933"/>
                      </a:lnTo>
                      <a:lnTo>
                        <a:pt x="458597" y="117094"/>
                      </a:lnTo>
                      <a:lnTo>
                        <a:pt x="460375" y="134874"/>
                      </a:lnTo>
                      <a:lnTo>
                        <a:pt x="461518" y="152527"/>
                      </a:lnTo>
                      <a:lnTo>
                        <a:pt x="461899" y="169672"/>
                      </a:lnTo>
                      <a:lnTo>
                        <a:pt x="461518" y="186563"/>
                      </a:lnTo>
                      <a:lnTo>
                        <a:pt x="460375" y="203200"/>
                      </a:lnTo>
                      <a:lnTo>
                        <a:pt x="458597" y="219075"/>
                      </a:lnTo>
                      <a:lnTo>
                        <a:pt x="455930" y="234442"/>
                      </a:lnTo>
                      <a:lnTo>
                        <a:pt x="452501" y="249301"/>
                      </a:lnTo>
                      <a:lnTo>
                        <a:pt x="448437" y="263652"/>
                      </a:lnTo>
                      <a:lnTo>
                        <a:pt x="443611" y="277114"/>
                      </a:lnTo>
                      <a:lnTo>
                        <a:pt x="437896" y="289941"/>
                      </a:lnTo>
                      <a:lnTo>
                        <a:pt x="24003" y="289941"/>
                      </a:lnTo>
                      <a:lnTo>
                        <a:pt x="18288" y="277114"/>
                      </a:lnTo>
                      <a:lnTo>
                        <a:pt x="13462" y="263652"/>
                      </a:lnTo>
                      <a:lnTo>
                        <a:pt x="9398" y="249301"/>
                      </a:lnTo>
                      <a:lnTo>
                        <a:pt x="5969" y="234442"/>
                      </a:lnTo>
                      <a:lnTo>
                        <a:pt x="3302" y="219075"/>
                      </a:lnTo>
                      <a:lnTo>
                        <a:pt x="1524" y="203200"/>
                      </a:lnTo>
                      <a:lnTo>
                        <a:pt x="381" y="186563"/>
                      </a:lnTo>
                      <a:lnTo>
                        <a:pt x="0" y="169672"/>
                      </a:lnTo>
                      <a:lnTo>
                        <a:pt x="381" y="152527"/>
                      </a:lnTo>
                      <a:lnTo>
                        <a:pt x="1524" y="134874"/>
                      </a:lnTo>
                      <a:lnTo>
                        <a:pt x="3302" y="117094"/>
                      </a:lnTo>
                      <a:lnTo>
                        <a:pt x="5969" y="98933"/>
                      </a:lnTo>
                      <a:lnTo>
                        <a:pt x="13462" y="62103"/>
                      </a:lnTo>
                      <a:lnTo>
                        <a:pt x="24003" y="248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" name="Freeform 78"/>
                <p:cNvSpPr/>
                <p:nvPr/>
              </p:nvSpPr>
              <p:spPr>
                <a:xfrm>
                  <a:off x="5309997" y="1717040"/>
                  <a:ext cx="1042290" cy="10135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42290" h="1013588">
                      <a:moveTo>
                        <a:pt x="232664" y="59182"/>
                      </a:moveTo>
                      <a:lnTo>
                        <a:pt x="264160" y="64008"/>
                      </a:lnTo>
                      <a:lnTo>
                        <a:pt x="295910" y="67056"/>
                      </a:lnTo>
                      <a:lnTo>
                        <a:pt x="328041" y="68834"/>
                      </a:lnTo>
                      <a:lnTo>
                        <a:pt x="360172" y="69342"/>
                      </a:lnTo>
                      <a:lnTo>
                        <a:pt x="392684" y="68707"/>
                      </a:lnTo>
                      <a:lnTo>
                        <a:pt x="457581" y="64262"/>
                      </a:lnTo>
                      <a:lnTo>
                        <a:pt x="521843" y="56642"/>
                      </a:lnTo>
                      <a:lnTo>
                        <a:pt x="585470" y="46990"/>
                      </a:lnTo>
                      <a:lnTo>
                        <a:pt x="647573" y="36195"/>
                      </a:lnTo>
                      <a:lnTo>
                        <a:pt x="707390" y="25146"/>
                      </a:lnTo>
                      <a:lnTo>
                        <a:pt x="736346" y="19939"/>
                      </a:lnTo>
                      <a:lnTo>
                        <a:pt x="764540" y="15113"/>
                      </a:lnTo>
                      <a:lnTo>
                        <a:pt x="792099" y="10795"/>
                      </a:lnTo>
                      <a:lnTo>
                        <a:pt x="818642" y="6985"/>
                      </a:lnTo>
                      <a:lnTo>
                        <a:pt x="844169" y="3810"/>
                      </a:lnTo>
                      <a:lnTo>
                        <a:pt x="868807" y="1524"/>
                      </a:lnTo>
                      <a:lnTo>
                        <a:pt x="892302" y="254"/>
                      </a:lnTo>
                      <a:lnTo>
                        <a:pt x="914527" y="0"/>
                      </a:lnTo>
                      <a:lnTo>
                        <a:pt x="935609" y="1143"/>
                      </a:lnTo>
                      <a:lnTo>
                        <a:pt x="955294" y="3429"/>
                      </a:lnTo>
                      <a:lnTo>
                        <a:pt x="973709" y="7366"/>
                      </a:lnTo>
                      <a:lnTo>
                        <a:pt x="990600" y="12700"/>
                      </a:lnTo>
                      <a:lnTo>
                        <a:pt x="1006094" y="19812"/>
                      </a:lnTo>
                      <a:lnTo>
                        <a:pt x="1019810" y="28829"/>
                      </a:lnTo>
                      <a:lnTo>
                        <a:pt x="1032002" y="39751"/>
                      </a:lnTo>
                      <a:lnTo>
                        <a:pt x="1037209" y="45974"/>
                      </a:lnTo>
                      <a:lnTo>
                        <a:pt x="1042289" y="52959"/>
                      </a:lnTo>
                      <a:lnTo>
                        <a:pt x="1042289" y="1013587"/>
                      </a:lnTo>
                      <a:lnTo>
                        <a:pt x="0" y="1013587"/>
                      </a:lnTo>
                      <a:lnTo>
                        <a:pt x="0" y="218440"/>
                      </a:lnTo>
                      <a:lnTo>
                        <a:pt x="201549" y="52959"/>
                      </a:lnTo>
                      <a:close/>
                    </a:path>
                  </a:pathLst>
                </a:custGeom>
                <a:solidFill>
                  <a:srgbClr val="989898"/>
                </a:solidFill>
                <a:ln w="0" cap="flat" cmpd="sng" algn="ctr">
                  <a:solidFill>
                    <a:srgbClr val="98989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0" name="Freeform 79"/>
                <p:cNvSpPr/>
                <p:nvPr/>
              </p:nvSpPr>
              <p:spPr>
                <a:xfrm>
                  <a:off x="5309997" y="1769999"/>
                  <a:ext cx="211202" cy="17500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1202" h="175007">
                      <a:moveTo>
                        <a:pt x="201549" y="0"/>
                      </a:moveTo>
                      <a:lnTo>
                        <a:pt x="204470" y="9017"/>
                      </a:lnTo>
                      <a:lnTo>
                        <a:pt x="206883" y="17272"/>
                      </a:lnTo>
                      <a:lnTo>
                        <a:pt x="208534" y="25273"/>
                      </a:lnTo>
                      <a:lnTo>
                        <a:pt x="209931" y="32893"/>
                      </a:lnTo>
                      <a:lnTo>
                        <a:pt x="211201" y="46355"/>
                      </a:lnTo>
                      <a:lnTo>
                        <a:pt x="210947" y="58293"/>
                      </a:lnTo>
                      <a:lnTo>
                        <a:pt x="209677" y="69088"/>
                      </a:lnTo>
                      <a:lnTo>
                        <a:pt x="207518" y="78486"/>
                      </a:lnTo>
                      <a:lnTo>
                        <a:pt x="204724" y="87249"/>
                      </a:lnTo>
                      <a:lnTo>
                        <a:pt x="201549" y="95123"/>
                      </a:lnTo>
                      <a:lnTo>
                        <a:pt x="195707" y="110236"/>
                      </a:lnTo>
                      <a:lnTo>
                        <a:pt x="193548" y="117856"/>
                      </a:lnTo>
                      <a:lnTo>
                        <a:pt x="192151" y="125730"/>
                      </a:lnTo>
                      <a:lnTo>
                        <a:pt x="192024" y="134239"/>
                      </a:lnTo>
                      <a:lnTo>
                        <a:pt x="193421" y="143383"/>
                      </a:lnTo>
                      <a:lnTo>
                        <a:pt x="196342" y="153670"/>
                      </a:lnTo>
                      <a:lnTo>
                        <a:pt x="201549" y="165481"/>
                      </a:lnTo>
                      <a:lnTo>
                        <a:pt x="189357" y="160528"/>
                      </a:lnTo>
                      <a:lnTo>
                        <a:pt x="177673" y="157353"/>
                      </a:lnTo>
                      <a:lnTo>
                        <a:pt x="166624" y="155956"/>
                      </a:lnTo>
                      <a:lnTo>
                        <a:pt x="155956" y="156210"/>
                      </a:lnTo>
                      <a:lnTo>
                        <a:pt x="145288" y="157480"/>
                      </a:lnTo>
                      <a:lnTo>
                        <a:pt x="134747" y="159639"/>
                      </a:lnTo>
                      <a:lnTo>
                        <a:pt x="113284" y="165481"/>
                      </a:lnTo>
                      <a:lnTo>
                        <a:pt x="102108" y="168529"/>
                      </a:lnTo>
                      <a:lnTo>
                        <a:pt x="90170" y="171323"/>
                      </a:lnTo>
                      <a:lnTo>
                        <a:pt x="77724" y="173482"/>
                      </a:lnTo>
                      <a:lnTo>
                        <a:pt x="64516" y="174879"/>
                      </a:lnTo>
                      <a:lnTo>
                        <a:pt x="50165" y="175006"/>
                      </a:lnTo>
                      <a:lnTo>
                        <a:pt x="34671" y="173736"/>
                      </a:lnTo>
                      <a:lnTo>
                        <a:pt x="18034" y="170561"/>
                      </a:lnTo>
                      <a:lnTo>
                        <a:pt x="0" y="16548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" name="Freeform 80"/>
                <p:cNvSpPr/>
                <p:nvPr/>
              </p:nvSpPr>
              <p:spPr>
                <a:xfrm>
                  <a:off x="6329299" y="1378839"/>
                  <a:ext cx="50674" cy="510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674" h="51055">
                      <a:moveTo>
                        <a:pt x="39243" y="46863"/>
                      </a:moveTo>
                      <a:lnTo>
                        <a:pt x="34798" y="49149"/>
                      </a:lnTo>
                      <a:lnTo>
                        <a:pt x="30226" y="50673"/>
                      </a:lnTo>
                      <a:lnTo>
                        <a:pt x="25273" y="51054"/>
                      </a:lnTo>
                      <a:lnTo>
                        <a:pt x="20447" y="50673"/>
                      </a:lnTo>
                      <a:lnTo>
                        <a:pt x="15748" y="49149"/>
                      </a:lnTo>
                      <a:lnTo>
                        <a:pt x="11430" y="46863"/>
                      </a:lnTo>
                      <a:lnTo>
                        <a:pt x="7366" y="43561"/>
                      </a:lnTo>
                      <a:lnTo>
                        <a:pt x="4064" y="39497"/>
                      </a:lnTo>
                      <a:lnTo>
                        <a:pt x="1905" y="35052"/>
                      </a:lnTo>
                      <a:lnTo>
                        <a:pt x="508" y="30353"/>
                      </a:lnTo>
                      <a:lnTo>
                        <a:pt x="0" y="25527"/>
                      </a:lnTo>
                      <a:lnTo>
                        <a:pt x="508" y="20701"/>
                      </a:lnTo>
                      <a:lnTo>
                        <a:pt x="1905" y="15875"/>
                      </a:lnTo>
                      <a:lnTo>
                        <a:pt x="4064" y="11557"/>
                      </a:lnTo>
                      <a:lnTo>
                        <a:pt x="7366" y="7620"/>
                      </a:lnTo>
                      <a:lnTo>
                        <a:pt x="11430" y="4318"/>
                      </a:lnTo>
                      <a:lnTo>
                        <a:pt x="15748" y="1905"/>
                      </a:lnTo>
                      <a:lnTo>
                        <a:pt x="20447" y="635"/>
                      </a:lnTo>
                      <a:lnTo>
                        <a:pt x="25273" y="0"/>
                      </a:lnTo>
                      <a:lnTo>
                        <a:pt x="30226" y="635"/>
                      </a:lnTo>
                      <a:lnTo>
                        <a:pt x="34798" y="1905"/>
                      </a:lnTo>
                      <a:lnTo>
                        <a:pt x="39243" y="4318"/>
                      </a:lnTo>
                      <a:lnTo>
                        <a:pt x="43180" y="7620"/>
                      </a:lnTo>
                      <a:lnTo>
                        <a:pt x="46355" y="11557"/>
                      </a:lnTo>
                      <a:lnTo>
                        <a:pt x="48641" y="15875"/>
                      </a:lnTo>
                      <a:lnTo>
                        <a:pt x="50038" y="20701"/>
                      </a:lnTo>
                      <a:lnTo>
                        <a:pt x="50673" y="25527"/>
                      </a:lnTo>
                      <a:lnTo>
                        <a:pt x="50038" y="30353"/>
                      </a:lnTo>
                      <a:lnTo>
                        <a:pt x="48641" y="35052"/>
                      </a:lnTo>
                      <a:lnTo>
                        <a:pt x="46355" y="39497"/>
                      </a:lnTo>
                      <a:lnTo>
                        <a:pt x="43180" y="43561"/>
                      </a:lnTo>
                      <a:close/>
                    </a:path>
                  </a:pathLst>
                </a:custGeom>
                <a:solidFill>
                  <a:srgbClr val="DCDCDC"/>
                </a:solidFill>
                <a:ln w="0" cap="flat" cmpd="sng" algn="ctr">
                  <a:solidFill>
                    <a:srgbClr val="DCDCD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6329075" y="1378631"/>
                  <a:ext cx="51414" cy="5141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1414" h="51414">
                      <a:moveTo>
                        <a:pt x="43415" y="43416"/>
                      </a:moveTo>
                      <a:lnTo>
                        <a:pt x="46843" y="39988"/>
                      </a:lnTo>
                      <a:lnTo>
                        <a:pt x="49128" y="35418"/>
                      </a:lnTo>
                      <a:lnTo>
                        <a:pt x="50270" y="30848"/>
                      </a:lnTo>
                      <a:lnTo>
                        <a:pt x="51413" y="26278"/>
                      </a:lnTo>
                      <a:lnTo>
                        <a:pt x="50270" y="20566"/>
                      </a:lnTo>
                      <a:lnTo>
                        <a:pt x="49128" y="15996"/>
                      </a:lnTo>
                      <a:lnTo>
                        <a:pt x="46843" y="12568"/>
                      </a:lnTo>
                      <a:lnTo>
                        <a:pt x="43415" y="7998"/>
                      </a:lnTo>
                      <a:lnTo>
                        <a:pt x="38845" y="4570"/>
                      </a:lnTo>
                      <a:lnTo>
                        <a:pt x="35418" y="2285"/>
                      </a:lnTo>
                      <a:lnTo>
                        <a:pt x="29705" y="1143"/>
                      </a:lnTo>
                      <a:lnTo>
                        <a:pt x="26277" y="0"/>
                      </a:lnTo>
                      <a:lnTo>
                        <a:pt x="20565" y="1143"/>
                      </a:lnTo>
                      <a:lnTo>
                        <a:pt x="15995" y="2285"/>
                      </a:lnTo>
                      <a:lnTo>
                        <a:pt x="11425" y="4570"/>
                      </a:lnTo>
                      <a:lnTo>
                        <a:pt x="7997" y="7998"/>
                      </a:lnTo>
                      <a:lnTo>
                        <a:pt x="4569" y="12568"/>
                      </a:lnTo>
                      <a:lnTo>
                        <a:pt x="2284" y="15996"/>
                      </a:lnTo>
                      <a:lnTo>
                        <a:pt x="0" y="20566"/>
                      </a:lnTo>
                      <a:lnTo>
                        <a:pt x="0" y="26278"/>
                      </a:lnTo>
                      <a:lnTo>
                        <a:pt x="0" y="30848"/>
                      </a:lnTo>
                      <a:lnTo>
                        <a:pt x="2284" y="35418"/>
                      </a:lnTo>
                      <a:lnTo>
                        <a:pt x="4569" y="39988"/>
                      </a:lnTo>
                      <a:lnTo>
                        <a:pt x="7997" y="43416"/>
                      </a:lnTo>
                      <a:lnTo>
                        <a:pt x="11425" y="46843"/>
                      </a:lnTo>
                      <a:lnTo>
                        <a:pt x="15995" y="49128"/>
                      </a:lnTo>
                      <a:lnTo>
                        <a:pt x="20565" y="51413"/>
                      </a:lnTo>
                      <a:lnTo>
                        <a:pt x="26277" y="51413"/>
                      </a:lnTo>
                      <a:lnTo>
                        <a:pt x="29705" y="51413"/>
                      </a:lnTo>
                      <a:lnTo>
                        <a:pt x="35418" y="49128"/>
                      </a:lnTo>
                      <a:lnTo>
                        <a:pt x="38845" y="46843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34036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" name="Freeform 82"/>
                <p:cNvSpPr/>
                <p:nvPr/>
              </p:nvSpPr>
              <p:spPr>
                <a:xfrm>
                  <a:off x="5286121" y="1378839"/>
                  <a:ext cx="50420" cy="510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420" h="51055">
                      <a:moveTo>
                        <a:pt x="39116" y="46863"/>
                      </a:moveTo>
                      <a:lnTo>
                        <a:pt x="34671" y="49149"/>
                      </a:lnTo>
                      <a:lnTo>
                        <a:pt x="29972" y="50673"/>
                      </a:lnTo>
                      <a:lnTo>
                        <a:pt x="25146" y="51054"/>
                      </a:lnTo>
                      <a:lnTo>
                        <a:pt x="20320" y="50673"/>
                      </a:lnTo>
                      <a:lnTo>
                        <a:pt x="15621" y="49149"/>
                      </a:lnTo>
                      <a:lnTo>
                        <a:pt x="11303" y="46863"/>
                      </a:lnTo>
                      <a:lnTo>
                        <a:pt x="7239" y="43561"/>
                      </a:lnTo>
                      <a:lnTo>
                        <a:pt x="4064" y="39497"/>
                      </a:lnTo>
                      <a:lnTo>
                        <a:pt x="1778" y="35052"/>
                      </a:lnTo>
                      <a:lnTo>
                        <a:pt x="254" y="30353"/>
                      </a:lnTo>
                      <a:lnTo>
                        <a:pt x="0" y="25527"/>
                      </a:lnTo>
                      <a:lnTo>
                        <a:pt x="254" y="20701"/>
                      </a:lnTo>
                      <a:lnTo>
                        <a:pt x="1778" y="15875"/>
                      </a:lnTo>
                      <a:lnTo>
                        <a:pt x="4064" y="11557"/>
                      </a:lnTo>
                      <a:lnTo>
                        <a:pt x="7239" y="7620"/>
                      </a:lnTo>
                      <a:lnTo>
                        <a:pt x="11303" y="4318"/>
                      </a:lnTo>
                      <a:lnTo>
                        <a:pt x="15621" y="1905"/>
                      </a:lnTo>
                      <a:lnTo>
                        <a:pt x="20320" y="635"/>
                      </a:lnTo>
                      <a:lnTo>
                        <a:pt x="25146" y="0"/>
                      </a:lnTo>
                      <a:lnTo>
                        <a:pt x="29972" y="635"/>
                      </a:lnTo>
                      <a:lnTo>
                        <a:pt x="34671" y="1905"/>
                      </a:lnTo>
                      <a:lnTo>
                        <a:pt x="39116" y="4318"/>
                      </a:lnTo>
                      <a:lnTo>
                        <a:pt x="43053" y="7620"/>
                      </a:lnTo>
                      <a:lnTo>
                        <a:pt x="46101" y="11557"/>
                      </a:lnTo>
                      <a:lnTo>
                        <a:pt x="48641" y="15875"/>
                      </a:lnTo>
                      <a:lnTo>
                        <a:pt x="49911" y="20701"/>
                      </a:lnTo>
                      <a:lnTo>
                        <a:pt x="50419" y="25527"/>
                      </a:lnTo>
                      <a:lnTo>
                        <a:pt x="49911" y="30353"/>
                      </a:lnTo>
                      <a:lnTo>
                        <a:pt x="48641" y="35052"/>
                      </a:lnTo>
                      <a:lnTo>
                        <a:pt x="46101" y="39497"/>
                      </a:lnTo>
                      <a:lnTo>
                        <a:pt x="43053" y="43561"/>
                      </a:lnTo>
                      <a:close/>
                    </a:path>
                  </a:pathLst>
                </a:custGeom>
                <a:solidFill>
                  <a:srgbClr val="DCDCDC"/>
                </a:solidFill>
                <a:ln w="0" cap="flat" cmpd="sng" algn="ctr">
                  <a:solidFill>
                    <a:srgbClr val="DCDCD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4" name="Freeform 83"/>
                <p:cNvSpPr/>
                <p:nvPr/>
              </p:nvSpPr>
              <p:spPr>
                <a:xfrm>
                  <a:off x="5285959" y="1378631"/>
                  <a:ext cx="50273" cy="5141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273" h="51414">
                      <a:moveTo>
                        <a:pt x="43416" y="43416"/>
                      </a:moveTo>
                      <a:lnTo>
                        <a:pt x="45702" y="39988"/>
                      </a:lnTo>
                      <a:lnTo>
                        <a:pt x="49129" y="35418"/>
                      </a:lnTo>
                      <a:lnTo>
                        <a:pt x="50272" y="30848"/>
                      </a:lnTo>
                      <a:lnTo>
                        <a:pt x="50272" y="26278"/>
                      </a:lnTo>
                      <a:lnTo>
                        <a:pt x="50272" y="20566"/>
                      </a:lnTo>
                      <a:lnTo>
                        <a:pt x="49129" y="15996"/>
                      </a:lnTo>
                      <a:lnTo>
                        <a:pt x="45702" y="12568"/>
                      </a:lnTo>
                      <a:lnTo>
                        <a:pt x="43416" y="7998"/>
                      </a:lnTo>
                      <a:lnTo>
                        <a:pt x="38847" y="4570"/>
                      </a:lnTo>
                      <a:lnTo>
                        <a:pt x="35419" y="2285"/>
                      </a:lnTo>
                      <a:lnTo>
                        <a:pt x="29706" y="1143"/>
                      </a:lnTo>
                      <a:lnTo>
                        <a:pt x="25136" y="0"/>
                      </a:lnTo>
                      <a:lnTo>
                        <a:pt x="20566" y="1143"/>
                      </a:lnTo>
                      <a:lnTo>
                        <a:pt x="15996" y="2285"/>
                      </a:lnTo>
                      <a:lnTo>
                        <a:pt x="11425" y="4570"/>
                      </a:lnTo>
                      <a:lnTo>
                        <a:pt x="6856" y="7998"/>
                      </a:lnTo>
                      <a:lnTo>
                        <a:pt x="4570" y="12568"/>
                      </a:lnTo>
                      <a:lnTo>
                        <a:pt x="2285" y="15996"/>
                      </a:lnTo>
                      <a:lnTo>
                        <a:pt x="1143" y="20566"/>
                      </a:lnTo>
                      <a:lnTo>
                        <a:pt x="0" y="26278"/>
                      </a:lnTo>
                      <a:lnTo>
                        <a:pt x="1143" y="30848"/>
                      </a:lnTo>
                      <a:lnTo>
                        <a:pt x="2285" y="35418"/>
                      </a:lnTo>
                      <a:lnTo>
                        <a:pt x="4570" y="39988"/>
                      </a:lnTo>
                      <a:lnTo>
                        <a:pt x="6856" y="43416"/>
                      </a:lnTo>
                      <a:lnTo>
                        <a:pt x="11425" y="46843"/>
                      </a:lnTo>
                      <a:lnTo>
                        <a:pt x="15996" y="49128"/>
                      </a:lnTo>
                      <a:lnTo>
                        <a:pt x="20566" y="51413"/>
                      </a:lnTo>
                      <a:lnTo>
                        <a:pt x="25136" y="51413"/>
                      </a:lnTo>
                      <a:lnTo>
                        <a:pt x="29706" y="51413"/>
                      </a:lnTo>
                      <a:lnTo>
                        <a:pt x="35419" y="49128"/>
                      </a:lnTo>
                      <a:lnTo>
                        <a:pt x="38847" y="46843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34036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5335905" y="1386840"/>
                  <a:ext cx="986537" cy="350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86537" h="35053">
                      <a:moveTo>
                        <a:pt x="986536" y="0"/>
                      </a:moveTo>
                      <a:lnTo>
                        <a:pt x="986536" y="35052"/>
                      </a:lnTo>
                      <a:lnTo>
                        <a:pt x="0" y="3505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CDCDC"/>
                </a:solidFill>
                <a:ln w="0" cap="flat" cmpd="sng" algn="ctr">
                  <a:solidFill>
                    <a:srgbClr val="DCDCD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6" name="Freeform 85"/>
                <p:cNvSpPr/>
                <p:nvPr/>
              </p:nvSpPr>
              <p:spPr>
                <a:xfrm>
                  <a:off x="5336231" y="1386629"/>
                  <a:ext cx="985990" cy="3541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85990" h="35418">
                      <a:moveTo>
                        <a:pt x="0" y="0"/>
                      </a:moveTo>
                      <a:lnTo>
                        <a:pt x="0" y="35417"/>
                      </a:lnTo>
                      <a:lnTo>
                        <a:pt x="985989" y="35417"/>
                      </a:lnTo>
                      <a:lnTo>
                        <a:pt x="985989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34036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7" name="Freeform 86"/>
                <p:cNvSpPr/>
                <p:nvPr/>
              </p:nvSpPr>
              <p:spPr>
                <a:xfrm>
                  <a:off x="5274818" y="2728087"/>
                  <a:ext cx="50547" cy="5092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547" h="50928">
                      <a:moveTo>
                        <a:pt x="39243" y="46736"/>
                      </a:moveTo>
                      <a:lnTo>
                        <a:pt x="34798" y="49149"/>
                      </a:lnTo>
                      <a:lnTo>
                        <a:pt x="30099" y="50419"/>
                      </a:lnTo>
                      <a:lnTo>
                        <a:pt x="25146" y="50927"/>
                      </a:lnTo>
                      <a:lnTo>
                        <a:pt x="20447" y="50419"/>
                      </a:lnTo>
                      <a:lnTo>
                        <a:pt x="15748" y="49149"/>
                      </a:lnTo>
                      <a:lnTo>
                        <a:pt x="11430" y="46736"/>
                      </a:lnTo>
                      <a:lnTo>
                        <a:pt x="7366" y="43561"/>
                      </a:lnTo>
                      <a:lnTo>
                        <a:pt x="4191" y="39497"/>
                      </a:lnTo>
                      <a:lnTo>
                        <a:pt x="1905" y="35052"/>
                      </a:lnTo>
                      <a:lnTo>
                        <a:pt x="381" y="30353"/>
                      </a:lnTo>
                      <a:lnTo>
                        <a:pt x="0" y="25400"/>
                      </a:lnTo>
                      <a:lnTo>
                        <a:pt x="381" y="20574"/>
                      </a:lnTo>
                      <a:lnTo>
                        <a:pt x="1905" y="15875"/>
                      </a:lnTo>
                      <a:lnTo>
                        <a:pt x="4191" y="11430"/>
                      </a:lnTo>
                      <a:lnTo>
                        <a:pt x="7366" y="7366"/>
                      </a:lnTo>
                      <a:lnTo>
                        <a:pt x="11430" y="4064"/>
                      </a:lnTo>
                      <a:lnTo>
                        <a:pt x="15748" y="1778"/>
                      </a:lnTo>
                      <a:lnTo>
                        <a:pt x="20447" y="381"/>
                      </a:lnTo>
                      <a:lnTo>
                        <a:pt x="25146" y="0"/>
                      </a:lnTo>
                      <a:lnTo>
                        <a:pt x="30099" y="381"/>
                      </a:lnTo>
                      <a:lnTo>
                        <a:pt x="34798" y="1778"/>
                      </a:lnTo>
                      <a:lnTo>
                        <a:pt x="39243" y="4064"/>
                      </a:lnTo>
                      <a:lnTo>
                        <a:pt x="43180" y="7366"/>
                      </a:lnTo>
                      <a:lnTo>
                        <a:pt x="46355" y="11430"/>
                      </a:lnTo>
                      <a:lnTo>
                        <a:pt x="48768" y="15875"/>
                      </a:lnTo>
                      <a:lnTo>
                        <a:pt x="50038" y="20574"/>
                      </a:lnTo>
                      <a:lnTo>
                        <a:pt x="50546" y="25400"/>
                      </a:lnTo>
                      <a:lnTo>
                        <a:pt x="50038" y="30353"/>
                      </a:lnTo>
                      <a:lnTo>
                        <a:pt x="48768" y="35052"/>
                      </a:lnTo>
                      <a:lnTo>
                        <a:pt x="46355" y="39497"/>
                      </a:lnTo>
                      <a:lnTo>
                        <a:pt x="43180" y="43561"/>
                      </a:lnTo>
                      <a:close/>
                    </a:path>
                  </a:pathLst>
                </a:custGeom>
                <a:solidFill>
                  <a:srgbClr val="DCDCDC"/>
                </a:solidFill>
                <a:ln w="0" cap="flat" cmpd="sng" algn="ctr">
                  <a:solidFill>
                    <a:srgbClr val="DCDCD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5274532" y="2727941"/>
                  <a:ext cx="50273" cy="5027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273" h="50272">
                      <a:moveTo>
                        <a:pt x="43417" y="43416"/>
                      </a:moveTo>
                      <a:lnTo>
                        <a:pt x="46844" y="39988"/>
                      </a:lnTo>
                      <a:lnTo>
                        <a:pt x="49129" y="35418"/>
                      </a:lnTo>
                      <a:lnTo>
                        <a:pt x="50272" y="30848"/>
                      </a:lnTo>
                      <a:lnTo>
                        <a:pt x="50272" y="26278"/>
                      </a:lnTo>
                      <a:lnTo>
                        <a:pt x="50272" y="20565"/>
                      </a:lnTo>
                      <a:lnTo>
                        <a:pt x="49129" y="15996"/>
                      </a:lnTo>
                      <a:lnTo>
                        <a:pt x="46844" y="11425"/>
                      </a:lnTo>
                      <a:lnTo>
                        <a:pt x="43417" y="6855"/>
                      </a:lnTo>
                      <a:lnTo>
                        <a:pt x="39989" y="4570"/>
                      </a:lnTo>
                      <a:lnTo>
                        <a:pt x="34276" y="2285"/>
                      </a:lnTo>
                      <a:lnTo>
                        <a:pt x="30849" y="1143"/>
                      </a:lnTo>
                      <a:lnTo>
                        <a:pt x="25136" y="0"/>
                      </a:lnTo>
                      <a:lnTo>
                        <a:pt x="20566" y="1143"/>
                      </a:lnTo>
                      <a:lnTo>
                        <a:pt x="15996" y="2285"/>
                      </a:lnTo>
                      <a:lnTo>
                        <a:pt x="12568" y="4570"/>
                      </a:lnTo>
                      <a:lnTo>
                        <a:pt x="7998" y="6855"/>
                      </a:lnTo>
                      <a:lnTo>
                        <a:pt x="4571" y="11425"/>
                      </a:lnTo>
                      <a:lnTo>
                        <a:pt x="2285" y="15996"/>
                      </a:lnTo>
                      <a:lnTo>
                        <a:pt x="1143" y="20565"/>
                      </a:lnTo>
                      <a:lnTo>
                        <a:pt x="0" y="26278"/>
                      </a:lnTo>
                      <a:lnTo>
                        <a:pt x="1143" y="30848"/>
                      </a:lnTo>
                      <a:lnTo>
                        <a:pt x="2285" y="35418"/>
                      </a:lnTo>
                      <a:lnTo>
                        <a:pt x="4571" y="39988"/>
                      </a:lnTo>
                      <a:lnTo>
                        <a:pt x="7998" y="43416"/>
                      </a:lnTo>
                      <a:lnTo>
                        <a:pt x="12568" y="46843"/>
                      </a:lnTo>
                      <a:lnTo>
                        <a:pt x="15996" y="49128"/>
                      </a:lnTo>
                      <a:lnTo>
                        <a:pt x="20566" y="50271"/>
                      </a:lnTo>
                      <a:lnTo>
                        <a:pt x="25136" y="50271"/>
                      </a:lnTo>
                      <a:lnTo>
                        <a:pt x="30849" y="50271"/>
                      </a:lnTo>
                      <a:lnTo>
                        <a:pt x="34276" y="49128"/>
                      </a:lnTo>
                      <a:lnTo>
                        <a:pt x="39989" y="46843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34036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9" name="Freeform 88"/>
                <p:cNvSpPr/>
                <p:nvPr/>
              </p:nvSpPr>
              <p:spPr>
                <a:xfrm>
                  <a:off x="6333109" y="2728087"/>
                  <a:ext cx="50420" cy="5092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420" h="50928">
                      <a:moveTo>
                        <a:pt x="38989" y="46736"/>
                      </a:moveTo>
                      <a:lnTo>
                        <a:pt x="34671" y="49149"/>
                      </a:lnTo>
                      <a:lnTo>
                        <a:pt x="29972" y="50419"/>
                      </a:lnTo>
                      <a:lnTo>
                        <a:pt x="25273" y="50927"/>
                      </a:lnTo>
                      <a:lnTo>
                        <a:pt x="20447" y="50419"/>
                      </a:lnTo>
                      <a:lnTo>
                        <a:pt x="15748" y="49149"/>
                      </a:lnTo>
                      <a:lnTo>
                        <a:pt x="11303" y="46736"/>
                      </a:lnTo>
                      <a:lnTo>
                        <a:pt x="7366" y="43561"/>
                      </a:lnTo>
                      <a:lnTo>
                        <a:pt x="4191" y="39497"/>
                      </a:lnTo>
                      <a:lnTo>
                        <a:pt x="1778" y="35052"/>
                      </a:lnTo>
                      <a:lnTo>
                        <a:pt x="381" y="30353"/>
                      </a:lnTo>
                      <a:lnTo>
                        <a:pt x="0" y="25400"/>
                      </a:lnTo>
                      <a:lnTo>
                        <a:pt x="381" y="20574"/>
                      </a:lnTo>
                      <a:lnTo>
                        <a:pt x="1778" y="15875"/>
                      </a:lnTo>
                      <a:lnTo>
                        <a:pt x="4191" y="11430"/>
                      </a:lnTo>
                      <a:lnTo>
                        <a:pt x="7366" y="7366"/>
                      </a:lnTo>
                      <a:lnTo>
                        <a:pt x="11303" y="4064"/>
                      </a:lnTo>
                      <a:lnTo>
                        <a:pt x="15748" y="1778"/>
                      </a:lnTo>
                      <a:lnTo>
                        <a:pt x="20447" y="381"/>
                      </a:lnTo>
                      <a:lnTo>
                        <a:pt x="25273" y="0"/>
                      </a:lnTo>
                      <a:lnTo>
                        <a:pt x="29972" y="381"/>
                      </a:lnTo>
                      <a:lnTo>
                        <a:pt x="34671" y="1778"/>
                      </a:lnTo>
                      <a:lnTo>
                        <a:pt x="38989" y="4064"/>
                      </a:lnTo>
                      <a:lnTo>
                        <a:pt x="43180" y="7366"/>
                      </a:lnTo>
                      <a:lnTo>
                        <a:pt x="46228" y="11430"/>
                      </a:lnTo>
                      <a:lnTo>
                        <a:pt x="48514" y="15875"/>
                      </a:lnTo>
                      <a:lnTo>
                        <a:pt x="50038" y="20574"/>
                      </a:lnTo>
                      <a:lnTo>
                        <a:pt x="50419" y="25400"/>
                      </a:lnTo>
                      <a:lnTo>
                        <a:pt x="50038" y="30353"/>
                      </a:lnTo>
                      <a:lnTo>
                        <a:pt x="48514" y="35052"/>
                      </a:lnTo>
                      <a:lnTo>
                        <a:pt x="46228" y="39497"/>
                      </a:lnTo>
                      <a:lnTo>
                        <a:pt x="43180" y="43561"/>
                      </a:lnTo>
                      <a:close/>
                    </a:path>
                  </a:pathLst>
                </a:custGeom>
                <a:solidFill>
                  <a:srgbClr val="DCDCDC"/>
                </a:solidFill>
                <a:ln w="0" cap="flat" cmpd="sng" algn="ctr">
                  <a:solidFill>
                    <a:srgbClr val="DCDCD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0" name="Freeform 89"/>
                <p:cNvSpPr/>
                <p:nvPr/>
              </p:nvSpPr>
              <p:spPr>
                <a:xfrm>
                  <a:off x="6332500" y="2727941"/>
                  <a:ext cx="51414" cy="5027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1414" h="50272">
                      <a:moveTo>
                        <a:pt x="43416" y="43416"/>
                      </a:moveTo>
                      <a:lnTo>
                        <a:pt x="46844" y="39988"/>
                      </a:lnTo>
                      <a:lnTo>
                        <a:pt x="49129" y="35418"/>
                      </a:lnTo>
                      <a:lnTo>
                        <a:pt x="51413" y="30848"/>
                      </a:lnTo>
                      <a:lnTo>
                        <a:pt x="51413" y="26278"/>
                      </a:lnTo>
                      <a:lnTo>
                        <a:pt x="51413" y="20565"/>
                      </a:lnTo>
                      <a:lnTo>
                        <a:pt x="49129" y="15996"/>
                      </a:lnTo>
                      <a:lnTo>
                        <a:pt x="46844" y="11425"/>
                      </a:lnTo>
                      <a:lnTo>
                        <a:pt x="43416" y="6855"/>
                      </a:lnTo>
                      <a:lnTo>
                        <a:pt x="39988" y="4570"/>
                      </a:lnTo>
                      <a:lnTo>
                        <a:pt x="35418" y="2285"/>
                      </a:lnTo>
                      <a:lnTo>
                        <a:pt x="30848" y="1143"/>
                      </a:lnTo>
                      <a:lnTo>
                        <a:pt x="25136" y="0"/>
                      </a:lnTo>
                      <a:lnTo>
                        <a:pt x="21708" y="1143"/>
                      </a:lnTo>
                      <a:lnTo>
                        <a:pt x="15995" y="2285"/>
                      </a:lnTo>
                      <a:lnTo>
                        <a:pt x="12568" y="4570"/>
                      </a:lnTo>
                      <a:lnTo>
                        <a:pt x="7998" y="6855"/>
                      </a:lnTo>
                      <a:lnTo>
                        <a:pt x="4570" y="11425"/>
                      </a:lnTo>
                      <a:lnTo>
                        <a:pt x="2285" y="15996"/>
                      </a:lnTo>
                      <a:lnTo>
                        <a:pt x="1143" y="20565"/>
                      </a:lnTo>
                      <a:lnTo>
                        <a:pt x="0" y="26278"/>
                      </a:lnTo>
                      <a:lnTo>
                        <a:pt x="1143" y="30848"/>
                      </a:lnTo>
                      <a:lnTo>
                        <a:pt x="2285" y="35418"/>
                      </a:lnTo>
                      <a:lnTo>
                        <a:pt x="4570" y="39988"/>
                      </a:lnTo>
                      <a:lnTo>
                        <a:pt x="7998" y="43416"/>
                      </a:lnTo>
                      <a:lnTo>
                        <a:pt x="12568" y="46843"/>
                      </a:lnTo>
                      <a:lnTo>
                        <a:pt x="15995" y="49128"/>
                      </a:lnTo>
                      <a:lnTo>
                        <a:pt x="21708" y="50271"/>
                      </a:lnTo>
                      <a:lnTo>
                        <a:pt x="25136" y="50271"/>
                      </a:lnTo>
                      <a:lnTo>
                        <a:pt x="30848" y="50271"/>
                      </a:lnTo>
                      <a:lnTo>
                        <a:pt x="35418" y="49128"/>
                      </a:lnTo>
                      <a:lnTo>
                        <a:pt x="39988" y="46843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34036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1" name="Freeform 90"/>
                <p:cNvSpPr/>
                <p:nvPr/>
              </p:nvSpPr>
              <p:spPr>
                <a:xfrm>
                  <a:off x="5317363" y="2734818"/>
                  <a:ext cx="1006095" cy="375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06095" h="37593">
                      <a:moveTo>
                        <a:pt x="1006094" y="0"/>
                      </a:moveTo>
                      <a:lnTo>
                        <a:pt x="1006094" y="37592"/>
                      </a:lnTo>
                      <a:lnTo>
                        <a:pt x="0" y="3759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CDCDC"/>
                </a:solidFill>
                <a:ln w="0" cap="flat" cmpd="sng" algn="ctr">
                  <a:solidFill>
                    <a:srgbClr val="DCDCD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2" name="Freeform 91"/>
                <p:cNvSpPr/>
                <p:nvPr/>
              </p:nvSpPr>
              <p:spPr>
                <a:xfrm>
                  <a:off x="5317948" y="2734796"/>
                  <a:ext cx="1005413" cy="3770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05413" h="37704">
                      <a:moveTo>
                        <a:pt x="0" y="0"/>
                      </a:moveTo>
                      <a:lnTo>
                        <a:pt x="0" y="37703"/>
                      </a:lnTo>
                      <a:lnTo>
                        <a:pt x="1005412" y="37703"/>
                      </a:lnTo>
                      <a:lnTo>
                        <a:pt x="1005412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34036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1" name="Group 110"/>
              <p:cNvGrpSpPr/>
              <p:nvPr/>
            </p:nvGrpSpPr>
            <p:grpSpPr>
              <a:xfrm>
                <a:off x="1577340" y="1380871"/>
                <a:ext cx="550712" cy="570231"/>
                <a:chOff x="1577340" y="1380871"/>
                <a:chExt cx="550712" cy="570231"/>
              </a:xfrm>
            </p:grpSpPr>
            <p:sp>
              <p:nvSpPr>
                <p:cNvPr id="94" name="Freeform 93"/>
                <p:cNvSpPr/>
                <p:nvPr/>
              </p:nvSpPr>
              <p:spPr>
                <a:xfrm>
                  <a:off x="1577340" y="1380871"/>
                  <a:ext cx="550546" cy="570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50546" h="570231">
                      <a:moveTo>
                        <a:pt x="550545" y="0"/>
                      </a:moveTo>
                      <a:lnTo>
                        <a:pt x="550037" y="28575"/>
                      </a:lnTo>
                      <a:lnTo>
                        <a:pt x="548259" y="56769"/>
                      </a:lnTo>
                      <a:lnTo>
                        <a:pt x="545338" y="84709"/>
                      </a:lnTo>
                      <a:lnTo>
                        <a:pt x="541274" y="112268"/>
                      </a:lnTo>
                      <a:lnTo>
                        <a:pt x="535940" y="139446"/>
                      </a:lnTo>
                      <a:lnTo>
                        <a:pt x="529590" y="166116"/>
                      </a:lnTo>
                      <a:lnTo>
                        <a:pt x="521970" y="192278"/>
                      </a:lnTo>
                      <a:lnTo>
                        <a:pt x="513334" y="217932"/>
                      </a:lnTo>
                      <a:lnTo>
                        <a:pt x="503682" y="243205"/>
                      </a:lnTo>
                      <a:lnTo>
                        <a:pt x="492760" y="267589"/>
                      </a:lnTo>
                      <a:lnTo>
                        <a:pt x="480949" y="291465"/>
                      </a:lnTo>
                      <a:lnTo>
                        <a:pt x="467995" y="314706"/>
                      </a:lnTo>
                      <a:lnTo>
                        <a:pt x="453771" y="337312"/>
                      </a:lnTo>
                      <a:lnTo>
                        <a:pt x="438785" y="358775"/>
                      </a:lnTo>
                      <a:lnTo>
                        <a:pt x="422529" y="379730"/>
                      </a:lnTo>
                      <a:lnTo>
                        <a:pt x="405511" y="399796"/>
                      </a:lnTo>
                      <a:lnTo>
                        <a:pt x="387223" y="418846"/>
                      </a:lnTo>
                      <a:lnTo>
                        <a:pt x="368046" y="436880"/>
                      </a:lnTo>
                      <a:lnTo>
                        <a:pt x="347853" y="454279"/>
                      </a:lnTo>
                      <a:lnTo>
                        <a:pt x="326517" y="470408"/>
                      </a:lnTo>
                      <a:lnTo>
                        <a:pt x="304546" y="485648"/>
                      </a:lnTo>
                      <a:lnTo>
                        <a:pt x="281432" y="499491"/>
                      </a:lnTo>
                      <a:lnTo>
                        <a:pt x="257429" y="512445"/>
                      </a:lnTo>
                      <a:lnTo>
                        <a:pt x="232410" y="524256"/>
                      </a:lnTo>
                      <a:lnTo>
                        <a:pt x="206502" y="534670"/>
                      </a:lnTo>
                      <a:lnTo>
                        <a:pt x="179578" y="543814"/>
                      </a:lnTo>
                      <a:lnTo>
                        <a:pt x="151892" y="551815"/>
                      </a:lnTo>
                      <a:lnTo>
                        <a:pt x="123317" y="558292"/>
                      </a:lnTo>
                      <a:lnTo>
                        <a:pt x="93853" y="563499"/>
                      </a:lnTo>
                      <a:lnTo>
                        <a:pt x="63373" y="567182"/>
                      </a:lnTo>
                      <a:lnTo>
                        <a:pt x="32258" y="569468"/>
                      </a:lnTo>
                      <a:lnTo>
                        <a:pt x="0" y="5702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CDCDC"/>
                </a:solidFill>
                <a:ln w="0" cap="flat" cmpd="sng" algn="ctr">
                  <a:solidFill>
                    <a:srgbClr val="DCDCD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" name="Freeform 94"/>
                <p:cNvSpPr/>
                <p:nvPr/>
              </p:nvSpPr>
              <p:spPr>
                <a:xfrm>
                  <a:off x="1577358" y="1380916"/>
                  <a:ext cx="550694" cy="57011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50694" h="570116">
                      <a:moveTo>
                        <a:pt x="0" y="0"/>
                      </a:moveTo>
                      <a:lnTo>
                        <a:pt x="0" y="570115"/>
                      </a:lnTo>
                      <a:lnTo>
                        <a:pt x="31991" y="568972"/>
                      </a:lnTo>
                      <a:lnTo>
                        <a:pt x="62839" y="566687"/>
                      </a:lnTo>
                      <a:lnTo>
                        <a:pt x="93687" y="563260"/>
                      </a:lnTo>
                      <a:lnTo>
                        <a:pt x="123392" y="558689"/>
                      </a:lnTo>
                      <a:lnTo>
                        <a:pt x="151955" y="551834"/>
                      </a:lnTo>
                      <a:lnTo>
                        <a:pt x="179375" y="543837"/>
                      </a:lnTo>
                      <a:lnTo>
                        <a:pt x="206796" y="534697"/>
                      </a:lnTo>
                      <a:lnTo>
                        <a:pt x="231931" y="524414"/>
                      </a:lnTo>
                      <a:lnTo>
                        <a:pt x="257066" y="512989"/>
                      </a:lnTo>
                      <a:lnTo>
                        <a:pt x="281059" y="499279"/>
                      </a:lnTo>
                      <a:lnTo>
                        <a:pt x="305052" y="485569"/>
                      </a:lnTo>
                      <a:lnTo>
                        <a:pt x="325617" y="469573"/>
                      </a:lnTo>
                      <a:lnTo>
                        <a:pt x="347325" y="453578"/>
                      </a:lnTo>
                      <a:lnTo>
                        <a:pt x="367890" y="437583"/>
                      </a:lnTo>
                      <a:lnTo>
                        <a:pt x="387313" y="419303"/>
                      </a:lnTo>
                      <a:lnTo>
                        <a:pt x="404451" y="399880"/>
                      </a:lnTo>
                      <a:lnTo>
                        <a:pt x="422731" y="379315"/>
                      </a:lnTo>
                      <a:lnTo>
                        <a:pt x="438726" y="359892"/>
                      </a:lnTo>
                      <a:lnTo>
                        <a:pt x="453579" y="337042"/>
                      </a:lnTo>
                      <a:lnTo>
                        <a:pt x="468432" y="314192"/>
                      </a:lnTo>
                      <a:lnTo>
                        <a:pt x="480999" y="291341"/>
                      </a:lnTo>
                      <a:lnTo>
                        <a:pt x="492425" y="268491"/>
                      </a:lnTo>
                      <a:lnTo>
                        <a:pt x="502707" y="243356"/>
                      </a:lnTo>
                      <a:lnTo>
                        <a:pt x="512990" y="218220"/>
                      </a:lnTo>
                      <a:lnTo>
                        <a:pt x="522130" y="193085"/>
                      </a:lnTo>
                      <a:lnTo>
                        <a:pt x="528985" y="165665"/>
                      </a:lnTo>
                      <a:lnTo>
                        <a:pt x="535840" y="139387"/>
                      </a:lnTo>
                      <a:lnTo>
                        <a:pt x="541553" y="113109"/>
                      </a:lnTo>
                      <a:lnTo>
                        <a:pt x="544980" y="84546"/>
                      </a:lnTo>
                      <a:lnTo>
                        <a:pt x="548408" y="55983"/>
                      </a:lnTo>
                      <a:lnTo>
                        <a:pt x="550693" y="28563"/>
                      </a:lnTo>
                      <a:lnTo>
                        <a:pt x="550693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1303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6" name="Freeform 95"/>
                <p:cNvSpPr/>
                <p:nvPr/>
              </p:nvSpPr>
              <p:spPr>
                <a:xfrm>
                  <a:off x="1598930" y="1411478"/>
                  <a:ext cx="413386" cy="44818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3386" h="448184">
                      <a:moveTo>
                        <a:pt x="61722" y="48133"/>
                      </a:moveTo>
                      <a:lnTo>
                        <a:pt x="67310" y="42799"/>
                      </a:lnTo>
                      <a:lnTo>
                        <a:pt x="74168" y="37719"/>
                      </a:lnTo>
                      <a:lnTo>
                        <a:pt x="82042" y="32893"/>
                      </a:lnTo>
                      <a:lnTo>
                        <a:pt x="90932" y="28321"/>
                      </a:lnTo>
                      <a:lnTo>
                        <a:pt x="100838" y="24130"/>
                      </a:lnTo>
                      <a:lnTo>
                        <a:pt x="122936" y="16383"/>
                      </a:lnTo>
                      <a:lnTo>
                        <a:pt x="147447" y="10287"/>
                      </a:lnTo>
                      <a:lnTo>
                        <a:pt x="173990" y="5461"/>
                      </a:lnTo>
                      <a:lnTo>
                        <a:pt x="202057" y="2032"/>
                      </a:lnTo>
                      <a:lnTo>
                        <a:pt x="230632" y="127"/>
                      </a:lnTo>
                      <a:lnTo>
                        <a:pt x="259207" y="0"/>
                      </a:lnTo>
                      <a:lnTo>
                        <a:pt x="287020" y="1905"/>
                      </a:lnTo>
                      <a:lnTo>
                        <a:pt x="313690" y="5334"/>
                      </a:lnTo>
                      <a:lnTo>
                        <a:pt x="338328" y="10668"/>
                      </a:lnTo>
                      <a:lnTo>
                        <a:pt x="349631" y="14351"/>
                      </a:lnTo>
                      <a:lnTo>
                        <a:pt x="360299" y="18161"/>
                      </a:lnTo>
                      <a:lnTo>
                        <a:pt x="370078" y="22860"/>
                      </a:lnTo>
                      <a:lnTo>
                        <a:pt x="378968" y="27813"/>
                      </a:lnTo>
                      <a:lnTo>
                        <a:pt x="386842" y="33401"/>
                      </a:lnTo>
                      <a:lnTo>
                        <a:pt x="393700" y="39751"/>
                      </a:lnTo>
                      <a:lnTo>
                        <a:pt x="399415" y="46355"/>
                      </a:lnTo>
                      <a:lnTo>
                        <a:pt x="403860" y="53721"/>
                      </a:lnTo>
                      <a:lnTo>
                        <a:pt x="408686" y="65786"/>
                      </a:lnTo>
                      <a:lnTo>
                        <a:pt x="411734" y="78867"/>
                      </a:lnTo>
                      <a:lnTo>
                        <a:pt x="413385" y="93091"/>
                      </a:lnTo>
                      <a:lnTo>
                        <a:pt x="413258" y="107950"/>
                      </a:lnTo>
                      <a:lnTo>
                        <a:pt x="411607" y="123698"/>
                      </a:lnTo>
                      <a:lnTo>
                        <a:pt x="408432" y="140081"/>
                      </a:lnTo>
                      <a:lnTo>
                        <a:pt x="403860" y="156972"/>
                      </a:lnTo>
                      <a:lnTo>
                        <a:pt x="398145" y="174244"/>
                      </a:lnTo>
                      <a:lnTo>
                        <a:pt x="391160" y="192151"/>
                      </a:lnTo>
                      <a:lnTo>
                        <a:pt x="382905" y="210058"/>
                      </a:lnTo>
                      <a:lnTo>
                        <a:pt x="363093" y="245999"/>
                      </a:lnTo>
                      <a:lnTo>
                        <a:pt x="339344" y="281559"/>
                      </a:lnTo>
                      <a:lnTo>
                        <a:pt x="326136" y="298958"/>
                      </a:lnTo>
                      <a:lnTo>
                        <a:pt x="312166" y="315849"/>
                      </a:lnTo>
                      <a:lnTo>
                        <a:pt x="297434" y="332359"/>
                      </a:lnTo>
                      <a:lnTo>
                        <a:pt x="282067" y="348234"/>
                      </a:lnTo>
                      <a:lnTo>
                        <a:pt x="266192" y="363220"/>
                      </a:lnTo>
                      <a:lnTo>
                        <a:pt x="249809" y="377317"/>
                      </a:lnTo>
                      <a:lnTo>
                        <a:pt x="232918" y="390398"/>
                      </a:lnTo>
                      <a:lnTo>
                        <a:pt x="215519" y="402717"/>
                      </a:lnTo>
                      <a:lnTo>
                        <a:pt x="197993" y="413512"/>
                      </a:lnTo>
                      <a:lnTo>
                        <a:pt x="180213" y="423164"/>
                      </a:lnTo>
                      <a:lnTo>
                        <a:pt x="162179" y="431419"/>
                      </a:lnTo>
                      <a:lnTo>
                        <a:pt x="144145" y="438150"/>
                      </a:lnTo>
                      <a:lnTo>
                        <a:pt x="125984" y="443230"/>
                      </a:lnTo>
                      <a:lnTo>
                        <a:pt x="107823" y="446532"/>
                      </a:lnTo>
                      <a:lnTo>
                        <a:pt x="89662" y="448183"/>
                      </a:lnTo>
                      <a:lnTo>
                        <a:pt x="71882" y="447802"/>
                      </a:lnTo>
                      <a:lnTo>
                        <a:pt x="54229" y="445262"/>
                      </a:lnTo>
                      <a:lnTo>
                        <a:pt x="36957" y="440563"/>
                      </a:lnTo>
                      <a:lnTo>
                        <a:pt x="31369" y="437896"/>
                      </a:lnTo>
                      <a:lnTo>
                        <a:pt x="26416" y="433451"/>
                      </a:lnTo>
                      <a:lnTo>
                        <a:pt x="21590" y="427482"/>
                      </a:lnTo>
                      <a:lnTo>
                        <a:pt x="17653" y="419989"/>
                      </a:lnTo>
                      <a:lnTo>
                        <a:pt x="13970" y="411099"/>
                      </a:lnTo>
                      <a:lnTo>
                        <a:pt x="10922" y="400812"/>
                      </a:lnTo>
                      <a:lnTo>
                        <a:pt x="8001" y="389636"/>
                      </a:lnTo>
                      <a:lnTo>
                        <a:pt x="5588" y="377317"/>
                      </a:lnTo>
                      <a:lnTo>
                        <a:pt x="3556" y="364236"/>
                      </a:lnTo>
                      <a:lnTo>
                        <a:pt x="2032" y="350139"/>
                      </a:lnTo>
                      <a:lnTo>
                        <a:pt x="381" y="319913"/>
                      </a:lnTo>
                      <a:lnTo>
                        <a:pt x="0" y="288036"/>
                      </a:lnTo>
                      <a:lnTo>
                        <a:pt x="1143" y="254889"/>
                      </a:lnTo>
                      <a:lnTo>
                        <a:pt x="3683" y="221361"/>
                      </a:lnTo>
                      <a:lnTo>
                        <a:pt x="7747" y="188722"/>
                      </a:lnTo>
                      <a:lnTo>
                        <a:pt x="13081" y="157480"/>
                      </a:lnTo>
                      <a:lnTo>
                        <a:pt x="19685" y="128651"/>
                      </a:lnTo>
                      <a:lnTo>
                        <a:pt x="23368" y="115189"/>
                      </a:lnTo>
                      <a:lnTo>
                        <a:pt x="27305" y="102870"/>
                      </a:lnTo>
                      <a:lnTo>
                        <a:pt x="31623" y="91440"/>
                      </a:lnTo>
                      <a:lnTo>
                        <a:pt x="36322" y="81153"/>
                      </a:lnTo>
                      <a:lnTo>
                        <a:pt x="41148" y="72390"/>
                      </a:lnTo>
                      <a:lnTo>
                        <a:pt x="46355" y="64643"/>
                      </a:lnTo>
                      <a:lnTo>
                        <a:pt x="51689" y="58293"/>
                      </a:lnTo>
                      <a:lnTo>
                        <a:pt x="57277" y="53721"/>
                      </a:lnTo>
                      <a:close/>
                    </a:path>
                  </a:pathLst>
                </a:custGeom>
                <a:solidFill>
                  <a:srgbClr val="BABABA"/>
                </a:solidFill>
                <a:ln w="0" cap="flat" cmpd="sng" algn="ctr">
                  <a:solidFill>
                    <a:srgbClr val="BABAB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7" name="Freeform 96"/>
                <p:cNvSpPr/>
                <p:nvPr/>
              </p:nvSpPr>
              <p:spPr>
                <a:xfrm>
                  <a:off x="1634998" y="1451991"/>
                  <a:ext cx="225172" cy="2372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5172" h="237237">
                      <a:moveTo>
                        <a:pt x="49657" y="26416"/>
                      </a:moveTo>
                      <a:lnTo>
                        <a:pt x="58547" y="20193"/>
                      </a:lnTo>
                      <a:lnTo>
                        <a:pt x="68326" y="14859"/>
                      </a:lnTo>
                      <a:lnTo>
                        <a:pt x="78867" y="10414"/>
                      </a:lnTo>
                      <a:lnTo>
                        <a:pt x="89916" y="6731"/>
                      </a:lnTo>
                      <a:lnTo>
                        <a:pt x="101346" y="3937"/>
                      </a:lnTo>
                      <a:lnTo>
                        <a:pt x="125730" y="508"/>
                      </a:lnTo>
                      <a:lnTo>
                        <a:pt x="150876" y="0"/>
                      </a:lnTo>
                      <a:lnTo>
                        <a:pt x="176403" y="2032"/>
                      </a:lnTo>
                      <a:lnTo>
                        <a:pt x="201422" y="6604"/>
                      </a:lnTo>
                      <a:lnTo>
                        <a:pt x="225171" y="13208"/>
                      </a:lnTo>
                      <a:lnTo>
                        <a:pt x="212852" y="14605"/>
                      </a:lnTo>
                      <a:lnTo>
                        <a:pt x="199517" y="18669"/>
                      </a:lnTo>
                      <a:lnTo>
                        <a:pt x="185166" y="25146"/>
                      </a:lnTo>
                      <a:lnTo>
                        <a:pt x="170053" y="33909"/>
                      </a:lnTo>
                      <a:lnTo>
                        <a:pt x="154051" y="44831"/>
                      </a:lnTo>
                      <a:lnTo>
                        <a:pt x="137922" y="57277"/>
                      </a:lnTo>
                      <a:lnTo>
                        <a:pt x="121539" y="71501"/>
                      </a:lnTo>
                      <a:lnTo>
                        <a:pt x="105283" y="86995"/>
                      </a:lnTo>
                      <a:lnTo>
                        <a:pt x="89154" y="103886"/>
                      </a:lnTo>
                      <a:lnTo>
                        <a:pt x="73533" y="121539"/>
                      </a:lnTo>
                      <a:lnTo>
                        <a:pt x="58420" y="140208"/>
                      </a:lnTo>
                      <a:lnTo>
                        <a:pt x="44450" y="159385"/>
                      </a:lnTo>
                      <a:lnTo>
                        <a:pt x="31369" y="178689"/>
                      </a:lnTo>
                      <a:lnTo>
                        <a:pt x="19558" y="198501"/>
                      </a:lnTo>
                      <a:lnTo>
                        <a:pt x="9271" y="217932"/>
                      </a:lnTo>
                      <a:lnTo>
                        <a:pt x="889" y="237236"/>
                      </a:lnTo>
                      <a:lnTo>
                        <a:pt x="508" y="212852"/>
                      </a:lnTo>
                      <a:lnTo>
                        <a:pt x="0" y="186055"/>
                      </a:lnTo>
                      <a:lnTo>
                        <a:pt x="254" y="158369"/>
                      </a:lnTo>
                      <a:lnTo>
                        <a:pt x="1905" y="130048"/>
                      </a:lnTo>
                      <a:lnTo>
                        <a:pt x="6223" y="102489"/>
                      </a:lnTo>
                      <a:lnTo>
                        <a:pt x="9398" y="89281"/>
                      </a:lnTo>
                      <a:lnTo>
                        <a:pt x="13716" y="76581"/>
                      </a:lnTo>
                      <a:lnTo>
                        <a:pt x="18923" y="64516"/>
                      </a:lnTo>
                      <a:lnTo>
                        <a:pt x="25019" y="53213"/>
                      </a:lnTo>
                      <a:lnTo>
                        <a:pt x="32639" y="42799"/>
                      </a:lnTo>
                      <a:lnTo>
                        <a:pt x="41529" y="33528"/>
                      </a:lnTo>
                      <a:close/>
                    </a:path>
                  </a:pathLst>
                </a:custGeom>
                <a:solidFill>
                  <a:srgbClr val="DCDCDC"/>
                </a:solidFill>
                <a:ln w="0" cap="flat" cmpd="sng" algn="ctr">
                  <a:solidFill>
                    <a:srgbClr val="DCDCD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8" name="Freeform 97"/>
                <p:cNvSpPr/>
                <p:nvPr/>
              </p:nvSpPr>
              <p:spPr>
                <a:xfrm>
                  <a:off x="1903603" y="1482852"/>
                  <a:ext cx="40895" cy="406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895" h="40641">
                      <a:moveTo>
                        <a:pt x="28067" y="39116"/>
                      </a:moveTo>
                      <a:lnTo>
                        <a:pt x="20447" y="40640"/>
                      </a:lnTo>
                      <a:lnTo>
                        <a:pt x="12700" y="39116"/>
                      </a:lnTo>
                      <a:lnTo>
                        <a:pt x="6096" y="34671"/>
                      </a:lnTo>
                      <a:lnTo>
                        <a:pt x="1524" y="27813"/>
                      </a:lnTo>
                      <a:lnTo>
                        <a:pt x="0" y="20193"/>
                      </a:lnTo>
                      <a:lnTo>
                        <a:pt x="1524" y="12573"/>
                      </a:lnTo>
                      <a:lnTo>
                        <a:pt x="6096" y="5969"/>
                      </a:lnTo>
                      <a:lnTo>
                        <a:pt x="12700" y="1397"/>
                      </a:lnTo>
                      <a:lnTo>
                        <a:pt x="20447" y="0"/>
                      </a:lnTo>
                      <a:lnTo>
                        <a:pt x="28067" y="1397"/>
                      </a:lnTo>
                      <a:lnTo>
                        <a:pt x="35052" y="5969"/>
                      </a:lnTo>
                      <a:lnTo>
                        <a:pt x="39370" y="12573"/>
                      </a:lnTo>
                      <a:lnTo>
                        <a:pt x="40894" y="20193"/>
                      </a:lnTo>
                      <a:lnTo>
                        <a:pt x="39370" y="27813"/>
                      </a:lnTo>
                      <a:lnTo>
                        <a:pt x="35052" y="346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9" name="Freeform 98"/>
                <p:cNvSpPr/>
                <p:nvPr/>
              </p:nvSpPr>
              <p:spPr>
                <a:xfrm>
                  <a:off x="1615694" y="1424686"/>
                  <a:ext cx="78995" cy="787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8995" h="78741">
                      <a:moveTo>
                        <a:pt x="78994" y="53086"/>
                      </a:moveTo>
                      <a:lnTo>
                        <a:pt x="59436" y="78740"/>
                      </a:lnTo>
                      <a:lnTo>
                        <a:pt x="0" y="51308"/>
                      </a:lnTo>
                      <a:lnTo>
                        <a:pt x="391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0" name="Freeform 99"/>
                <p:cNvSpPr/>
                <p:nvPr/>
              </p:nvSpPr>
              <p:spPr>
                <a:xfrm>
                  <a:off x="1616204" y="1424331"/>
                  <a:ext cx="78834" cy="7997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8834" h="79977">
                      <a:moveTo>
                        <a:pt x="38845" y="0"/>
                      </a:moveTo>
                      <a:lnTo>
                        <a:pt x="0" y="51413"/>
                      </a:lnTo>
                      <a:lnTo>
                        <a:pt x="59410" y="79976"/>
                      </a:lnTo>
                      <a:lnTo>
                        <a:pt x="78833" y="53698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1303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1" name="Freeform 100"/>
                <p:cNvSpPr/>
                <p:nvPr/>
              </p:nvSpPr>
              <p:spPr>
                <a:xfrm>
                  <a:off x="1597533" y="1412748"/>
                  <a:ext cx="62993" cy="6489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2993" h="64898">
                      <a:moveTo>
                        <a:pt x="28829" y="64897"/>
                      </a:moveTo>
                      <a:lnTo>
                        <a:pt x="22733" y="63627"/>
                      </a:lnTo>
                      <a:lnTo>
                        <a:pt x="17018" y="61468"/>
                      </a:lnTo>
                      <a:lnTo>
                        <a:pt x="12065" y="58039"/>
                      </a:lnTo>
                      <a:lnTo>
                        <a:pt x="7620" y="53721"/>
                      </a:lnTo>
                      <a:lnTo>
                        <a:pt x="4064" y="48641"/>
                      </a:lnTo>
                      <a:lnTo>
                        <a:pt x="1524" y="42672"/>
                      </a:lnTo>
                      <a:lnTo>
                        <a:pt x="127" y="36322"/>
                      </a:lnTo>
                      <a:lnTo>
                        <a:pt x="0" y="29718"/>
                      </a:lnTo>
                      <a:lnTo>
                        <a:pt x="1143" y="23368"/>
                      </a:lnTo>
                      <a:lnTo>
                        <a:pt x="3429" y="17526"/>
                      </a:lnTo>
                      <a:lnTo>
                        <a:pt x="6731" y="12446"/>
                      </a:lnTo>
                      <a:lnTo>
                        <a:pt x="10922" y="7874"/>
                      </a:lnTo>
                      <a:lnTo>
                        <a:pt x="15875" y="4191"/>
                      </a:lnTo>
                      <a:lnTo>
                        <a:pt x="21590" y="1524"/>
                      </a:lnTo>
                      <a:lnTo>
                        <a:pt x="27940" y="127"/>
                      </a:lnTo>
                      <a:lnTo>
                        <a:pt x="34163" y="0"/>
                      </a:lnTo>
                      <a:lnTo>
                        <a:pt x="40386" y="1143"/>
                      </a:lnTo>
                      <a:lnTo>
                        <a:pt x="46101" y="3429"/>
                      </a:lnTo>
                      <a:lnTo>
                        <a:pt x="51181" y="6858"/>
                      </a:lnTo>
                      <a:lnTo>
                        <a:pt x="55626" y="11303"/>
                      </a:lnTo>
                      <a:lnTo>
                        <a:pt x="59055" y="16383"/>
                      </a:lnTo>
                      <a:lnTo>
                        <a:pt x="61595" y="22352"/>
                      </a:lnTo>
                      <a:lnTo>
                        <a:pt x="62865" y="28702"/>
                      </a:lnTo>
                      <a:lnTo>
                        <a:pt x="62992" y="35179"/>
                      </a:lnTo>
                      <a:lnTo>
                        <a:pt x="61976" y="41656"/>
                      </a:lnTo>
                      <a:lnTo>
                        <a:pt x="59690" y="47498"/>
                      </a:lnTo>
                      <a:lnTo>
                        <a:pt x="56515" y="52705"/>
                      </a:lnTo>
                      <a:lnTo>
                        <a:pt x="52197" y="57150"/>
                      </a:lnTo>
                      <a:lnTo>
                        <a:pt x="47244" y="60833"/>
                      </a:lnTo>
                      <a:lnTo>
                        <a:pt x="41529" y="63500"/>
                      </a:lnTo>
                      <a:lnTo>
                        <a:pt x="35179" y="647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2" name="Freeform 101"/>
                <p:cNvSpPr/>
                <p:nvPr/>
              </p:nvSpPr>
              <p:spPr>
                <a:xfrm>
                  <a:off x="1597923" y="1412906"/>
                  <a:ext cx="62840" cy="65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2840" h="65125">
                      <a:moveTo>
                        <a:pt x="34276" y="65124"/>
                      </a:moveTo>
                      <a:lnTo>
                        <a:pt x="41131" y="62839"/>
                      </a:lnTo>
                      <a:lnTo>
                        <a:pt x="46844" y="60554"/>
                      </a:lnTo>
                      <a:lnTo>
                        <a:pt x="51414" y="57126"/>
                      </a:lnTo>
                      <a:lnTo>
                        <a:pt x="55984" y="52556"/>
                      </a:lnTo>
                      <a:lnTo>
                        <a:pt x="59411" y="46843"/>
                      </a:lnTo>
                      <a:lnTo>
                        <a:pt x="61696" y="41131"/>
                      </a:lnTo>
                      <a:lnTo>
                        <a:pt x="62839" y="35418"/>
                      </a:lnTo>
                      <a:lnTo>
                        <a:pt x="62839" y="28563"/>
                      </a:lnTo>
                      <a:lnTo>
                        <a:pt x="61696" y="21708"/>
                      </a:lnTo>
                      <a:lnTo>
                        <a:pt x="58269" y="15996"/>
                      </a:lnTo>
                      <a:lnTo>
                        <a:pt x="54841" y="10283"/>
                      </a:lnTo>
                      <a:lnTo>
                        <a:pt x="50271" y="6855"/>
                      </a:lnTo>
                      <a:lnTo>
                        <a:pt x="45701" y="3428"/>
                      </a:lnTo>
                      <a:lnTo>
                        <a:pt x="39989" y="1143"/>
                      </a:lnTo>
                      <a:lnTo>
                        <a:pt x="33133" y="0"/>
                      </a:lnTo>
                      <a:lnTo>
                        <a:pt x="27421" y="0"/>
                      </a:lnTo>
                      <a:lnTo>
                        <a:pt x="21708" y="2285"/>
                      </a:lnTo>
                      <a:lnTo>
                        <a:pt x="15996" y="4570"/>
                      </a:lnTo>
                      <a:lnTo>
                        <a:pt x="10283" y="7998"/>
                      </a:lnTo>
                      <a:lnTo>
                        <a:pt x="6855" y="11426"/>
                      </a:lnTo>
                      <a:lnTo>
                        <a:pt x="3428" y="17138"/>
                      </a:lnTo>
                      <a:lnTo>
                        <a:pt x="1143" y="22851"/>
                      </a:lnTo>
                      <a:lnTo>
                        <a:pt x="0" y="29706"/>
                      </a:lnTo>
                      <a:lnTo>
                        <a:pt x="0" y="36561"/>
                      </a:lnTo>
                      <a:lnTo>
                        <a:pt x="1143" y="42273"/>
                      </a:lnTo>
                      <a:lnTo>
                        <a:pt x="4570" y="49128"/>
                      </a:lnTo>
                      <a:lnTo>
                        <a:pt x="7998" y="53699"/>
                      </a:lnTo>
                      <a:lnTo>
                        <a:pt x="11426" y="58269"/>
                      </a:lnTo>
                      <a:lnTo>
                        <a:pt x="17138" y="61696"/>
                      </a:lnTo>
                      <a:lnTo>
                        <a:pt x="22851" y="63981"/>
                      </a:lnTo>
                      <a:lnTo>
                        <a:pt x="27421" y="65124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1303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3" name="Freeform 102"/>
                <p:cNvSpPr/>
                <p:nvPr/>
              </p:nvSpPr>
              <p:spPr>
                <a:xfrm>
                  <a:off x="1595755" y="1443355"/>
                  <a:ext cx="40387" cy="3619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387" h="36196">
                      <a:moveTo>
                        <a:pt x="0" y="5969"/>
                      </a:moveTo>
                      <a:lnTo>
                        <a:pt x="3048" y="2921"/>
                      </a:lnTo>
                      <a:lnTo>
                        <a:pt x="6350" y="1016"/>
                      </a:lnTo>
                      <a:lnTo>
                        <a:pt x="14097" y="0"/>
                      </a:lnTo>
                      <a:lnTo>
                        <a:pt x="22225" y="2032"/>
                      </a:lnTo>
                      <a:lnTo>
                        <a:pt x="29718" y="6858"/>
                      </a:lnTo>
                      <a:lnTo>
                        <a:pt x="35814" y="13208"/>
                      </a:lnTo>
                      <a:lnTo>
                        <a:pt x="39751" y="20574"/>
                      </a:lnTo>
                      <a:lnTo>
                        <a:pt x="40386" y="28575"/>
                      </a:lnTo>
                      <a:lnTo>
                        <a:pt x="39370" y="32639"/>
                      </a:lnTo>
                      <a:lnTo>
                        <a:pt x="37211" y="3619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1595639" y="1442612"/>
                  <a:ext cx="39989" cy="365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989" h="36561">
                      <a:moveTo>
                        <a:pt x="36560" y="36560"/>
                      </a:moveTo>
                      <a:lnTo>
                        <a:pt x="38845" y="33133"/>
                      </a:lnTo>
                      <a:lnTo>
                        <a:pt x="39988" y="29705"/>
                      </a:lnTo>
                      <a:lnTo>
                        <a:pt x="38845" y="21708"/>
                      </a:lnTo>
                      <a:lnTo>
                        <a:pt x="35417" y="13710"/>
                      </a:lnTo>
                      <a:lnTo>
                        <a:pt x="29705" y="6855"/>
                      </a:lnTo>
                      <a:lnTo>
                        <a:pt x="22850" y="2285"/>
                      </a:lnTo>
                      <a:lnTo>
                        <a:pt x="14852" y="0"/>
                      </a:lnTo>
                      <a:lnTo>
                        <a:pt x="6855" y="1142"/>
                      </a:lnTo>
                      <a:lnTo>
                        <a:pt x="3427" y="3427"/>
                      </a:lnTo>
                      <a:lnTo>
                        <a:pt x="0" y="6855"/>
                      </a:lnTo>
                    </a:path>
                  </a:pathLst>
                </a:custGeom>
                <a:ln w="11303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5" name="Freeform 104"/>
                <p:cNvSpPr/>
                <p:nvPr/>
              </p:nvSpPr>
              <p:spPr>
                <a:xfrm>
                  <a:off x="1624711" y="1409192"/>
                  <a:ext cx="40387" cy="3632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387" h="36323">
                      <a:moveTo>
                        <a:pt x="40386" y="30226"/>
                      </a:moveTo>
                      <a:lnTo>
                        <a:pt x="37465" y="33274"/>
                      </a:lnTo>
                      <a:lnTo>
                        <a:pt x="34036" y="35306"/>
                      </a:lnTo>
                      <a:lnTo>
                        <a:pt x="26289" y="36322"/>
                      </a:lnTo>
                      <a:lnTo>
                        <a:pt x="18288" y="34163"/>
                      </a:lnTo>
                      <a:lnTo>
                        <a:pt x="10922" y="29464"/>
                      </a:lnTo>
                      <a:lnTo>
                        <a:pt x="4572" y="22987"/>
                      </a:lnTo>
                      <a:lnTo>
                        <a:pt x="889" y="15494"/>
                      </a:lnTo>
                      <a:lnTo>
                        <a:pt x="0" y="7620"/>
                      </a:lnTo>
                      <a:lnTo>
                        <a:pt x="1143" y="3683"/>
                      </a:lnTo>
                      <a:lnTo>
                        <a:pt x="317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6" name="Freeform 105"/>
                <p:cNvSpPr/>
                <p:nvPr/>
              </p:nvSpPr>
              <p:spPr>
                <a:xfrm>
                  <a:off x="1624201" y="1409479"/>
                  <a:ext cx="41132" cy="3541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132" h="35418">
                      <a:moveTo>
                        <a:pt x="41131" y="29705"/>
                      </a:moveTo>
                      <a:lnTo>
                        <a:pt x="37703" y="33132"/>
                      </a:lnTo>
                      <a:lnTo>
                        <a:pt x="34276" y="34275"/>
                      </a:lnTo>
                      <a:lnTo>
                        <a:pt x="26278" y="35417"/>
                      </a:lnTo>
                      <a:lnTo>
                        <a:pt x="18281" y="34275"/>
                      </a:lnTo>
                      <a:lnTo>
                        <a:pt x="10283" y="28562"/>
                      </a:lnTo>
                      <a:lnTo>
                        <a:pt x="4570" y="21707"/>
                      </a:lnTo>
                      <a:lnTo>
                        <a:pt x="1143" y="14852"/>
                      </a:lnTo>
                      <a:lnTo>
                        <a:pt x="0" y="7997"/>
                      </a:lnTo>
                      <a:lnTo>
                        <a:pt x="1143" y="3427"/>
                      </a:lnTo>
                      <a:lnTo>
                        <a:pt x="3428" y="0"/>
                      </a:lnTo>
                    </a:path>
                  </a:pathLst>
                </a:custGeom>
                <a:ln w="11303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7" name="Freeform 106"/>
                <p:cNvSpPr/>
                <p:nvPr/>
              </p:nvSpPr>
              <p:spPr>
                <a:xfrm>
                  <a:off x="1632331" y="1413637"/>
                  <a:ext cx="25909" cy="2438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909" h="24385">
                      <a:moveTo>
                        <a:pt x="0" y="4699"/>
                      </a:moveTo>
                      <a:lnTo>
                        <a:pt x="1143" y="1651"/>
                      </a:lnTo>
                      <a:lnTo>
                        <a:pt x="3810" y="0"/>
                      </a:lnTo>
                      <a:lnTo>
                        <a:pt x="8255" y="254"/>
                      </a:lnTo>
                      <a:lnTo>
                        <a:pt x="13208" y="2413"/>
                      </a:lnTo>
                      <a:lnTo>
                        <a:pt x="18161" y="5969"/>
                      </a:lnTo>
                      <a:lnTo>
                        <a:pt x="22225" y="10541"/>
                      </a:lnTo>
                      <a:lnTo>
                        <a:pt x="25019" y="15494"/>
                      </a:lnTo>
                      <a:lnTo>
                        <a:pt x="25908" y="19939"/>
                      </a:lnTo>
                      <a:lnTo>
                        <a:pt x="24892" y="22860"/>
                      </a:lnTo>
                      <a:lnTo>
                        <a:pt x="21971" y="24384"/>
                      </a:lnTo>
                      <a:lnTo>
                        <a:pt x="17653" y="24003"/>
                      </a:lnTo>
                      <a:lnTo>
                        <a:pt x="12700" y="21971"/>
                      </a:lnTo>
                      <a:lnTo>
                        <a:pt x="7747" y="18288"/>
                      </a:lnTo>
                      <a:lnTo>
                        <a:pt x="3810" y="13843"/>
                      </a:lnTo>
                      <a:lnTo>
                        <a:pt x="889" y="91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8" name="Freeform 107"/>
                <p:cNvSpPr/>
                <p:nvPr/>
              </p:nvSpPr>
              <p:spPr>
                <a:xfrm>
                  <a:off x="1632199" y="1414049"/>
                  <a:ext cx="26279" cy="239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279" h="23994">
                      <a:moveTo>
                        <a:pt x="0" y="9140"/>
                      </a:moveTo>
                      <a:lnTo>
                        <a:pt x="3428" y="12568"/>
                      </a:lnTo>
                      <a:lnTo>
                        <a:pt x="7997" y="17138"/>
                      </a:lnTo>
                      <a:lnTo>
                        <a:pt x="12568" y="20565"/>
                      </a:lnTo>
                      <a:lnTo>
                        <a:pt x="17138" y="22850"/>
                      </a:lnTo>
                      <a:lnTo>
                        <a:pt x="21708" y="23993"/>
                      </a:lnTo>
                      <a:lnTo>
                        <a:pt x="25135" y="21708"/>
                      </a:lnTo>
                      <a:lnTo>
                        <a:pt x="26278" y="19423"/>
                      </a:lnTo>
                      <a:lnTo>
                        <a:pt x="25135" y="14853"/>
                      </a:lnTo>
                      <a:lnTo>
                        <a:pt x="21708" y="10283"/>
                      </a:lnTo>
                      <a:lnTo>
                        <a:pt x="18280" y="5713"/>
                      </a:lnTo>
                      <a:lnTo>
                        <a:pt x="12568" y="2285"/>
                      </a:lnTo>
                      <a:lnTo>
                        <a:pt x="7997" y="0"/>
                      </a:lnTo>
                      <a:lnTo>
                        <a:pt x="3428" y="0"/>
                      </a:lnTo>
                      <a:lnTo>
                        <a:pt x="1142" y="1143"/>
                      </a:lnTo>
                      <a:lnTo>
                        <a:pt x="0" y="457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1303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9" name="Freeform 108"/>
                <p:cNvSpPr/>
                <p:nvPr/>
              </p:nvSpPr>
              <p:spPr>
                <a:xfrm>
                  <a:off x="1602867" y="1451991"/>
                  <a:ext cx="26036" cy="2438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036" h="24385">
                      <a:moveTo>
                        <a:pt x="0" y="4699"/>
                      </a:moveTo>
                      <a:lnTo>
                        <a:pt x="1143" y="1524"/>
                      </a:lnTo>
                      <a:lnTo>
                        <a:pt x="3937" y="0"/>
                      </a:lnTo>
                      <a:lnTo>
                        <a:pt x="8255" y="381"/>
                      </a:lnTo>
                      <a:lnTo>
                        <a:pt x="13335" y="2540"/>
                      </a:lnTo>
                      <a:lnTo>
                        <a:pt x="18161" y="6096"/>
                      </a:lnTo>
                      <a:lnTo>
                        <a:pt x="22352" y="10668"/>
                      </a:lnTo>
                      <a:lnTo>
                        <a:pt x="25146" y="15494"/>
                      </a:lnTo>
                      <a:lnTo>
                        <a:pt x="26035" y="19812"/>
                      </a:lnTo>
                      <a:lnTo>
                        <a:pt x="25019" y="22987"/>
                      </a:lnTo>
                      <a:lnTo>
                        <a:pt x="22225" y="24384"/>
                      </a:lnTo>
                      <a:lnTo>
                        <a:pt x="17653" y="24130"/>
                      </a:lnTo>
                      <a:lnTo>
                        <a:pt x="12700" y="21971"/>
                      </a:lnTo>
                      <a:lnTo>
                        <a:pt x="7747" y="18415"/>
                      </a:lnTo>
                      <a:lnTo>
                        <a:pt x="3683" y="14097"/>
                      </a:lnTo>
                      <a:lnTo>
                        <a:pt x="889" y="90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0" name="Freeform 109"/>
                <p:cNvSpPr/>
                <p:nvPr/>
              </p:nvSpPr>
              <p:spPr>
                <a:xfrm>
                  <a:off x="1603636" y="1451752"/>
                  <a:ext cx="25136" cy="2513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136" h="25136">
                      <a:moveTo>
                        <a:pt x="0" y="9140"/>
                      </a:moveTo>
                      <a:lnTo>
                        <a:pt x="3428" y="14853"/>
                      </a:lnTo>
                      <a:lnTo>
                        <a:pt x="6855" y="18280"/>
                      </a:lnTo>
                      <a:lnTo>
                        <a:pt x="12568" y="21708"/>
                      </a:lnTo>
                      <a:lnTo>
                        <a:pt x="17138" y="23993"/>
                      </a:lnTo>
                      <a:lnTo>
                        <a:pt x="20565" y="25135"/>
                      </a:lnTo>
                      <a:lnTo>
                        <a:pt x="23993" y="22850"/>
                      </a:lnTo>
                      <a:lnTo>
                        <a:pt x="25135" y="20565"/>
                      </a:lnTo>
                      <a:lnTo>
                        <a:pt x="23993" y="15995"/>
                      </a:lnTo>
                      <a:lnTo>
                        <a:pt x="20565" y="11425"/>
                      </a:lnTo>
                      <a:lnTo>
                        <a:pt x="18280" y="5712"/>
                      </a:lnTo>
                      <a:lnTo>
                        <a:pt x="12568" y="2285"/>
                      </a:lnTo>
                      <a:lnTo>
                        <a:pt x="7998" y="0"/>
                      </a:lnTo>
                      <a:lnTo>
                        <a:pt x="3428" y="0"/>
                      </a:lnTo>
                      <a:lnTo>
                        <a:pt x="1143" y="1142"/>
                      </a:lnTo>
                      <a:lnTo>
                        <a:pt x="0" y="457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1303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26" name="Group 125"/>
              <p:cNvGrpSpPr/>
              <p:nvPr/>
            </p:nvGrpSpPr>
            <p:grpSpPr>
              <a:xfrm rot="5400000">
                <a:off x="2275434" y="5768171"/>
                <a:ext cx="1982264" cy="553382"/>
                <a:chOff x="2275434" y="5768171"/>
                <a:chExt cx="1982264" cy="553382"/>
              </a:xfrm>
            </p:grpSpPr>
            <p:sp>
              <p:nvSpPr>
                <p:cNvPr id="112" name="Freeform 111"/>
                <p:cNvSpPr/>
                <p:nvPr/>
              </p:nvSpPr>
              <p:spPr>
                <a:xfrm>
                  <a:off x="2275840" y="5768467"/>
                  <a:ext cx="1981582" cy="5530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81582" h="553086">
                      <a:moveTo>
                        <a:pt x="40894" y="8763"/>
                      </a:moveTo>
                      <a:lnTo>
                        <a:pt x="49784" y="8255"/>
                      </a:lnTo>
                      <a:lnTo>
                        <a:pt x="60706" y="7620"/>
                      </a:lnTo>
                      <a:lnTo>
                        <a:pt x="73914" y="7112"/>
                      </a:lnTo>
                      <a:lnTo>
                        <a:pt x="88900" y="6604"/>
                      </a:lnTo>
                      <a:lnTo>
                        <a:pt x="106045" y="6223"/>
                      </a:lnTo>
                      <a:lnTo>
                        <a:pt x="125095" y="5588"/>
                      </a:lnTo>
                      <a:lnTo>
                        <a:pt x="145796" y="5207"/>
                      </a:lnTo>
                      <a:lnTo>
                        <a:pt x="168402" y="4826"/>
                      </a:lnTo>
                      <a:lnTo>
                        <a:pt x="192405" y="4445"/>
                      </a:lnTo>
                      <a:lnTo>
                        <a:pt x="218186" y="4064"/>
                      </a:lnTo>
                      <a:lnTo>
                        <a:pt x="245364" y="3683"/>
                      </a:lnTo>
                      <a:lnTo>
                        <a:pt x="274193" y="3302"/>
                      </a:lnTo>
                      <a:lnTo>
                        <a:pt x="304165" y="3048"/>
                      </a:lnTo>
                      <a:lnTo>
                        <a:pt x="335534" y="2540"/>
                      </a:lnTo>
                      <a:lnTo>
                        <a:pt x="368046" y="2286"/>
                      </a:lnTo>
                      <a:lnTo>
                        <a:pt x="401701" y="2159"/>
                      </a:lnTo>
                      <a:lnTo>
                        <a:pt x="436626" y="1778"/>
                      </a:lnTo>
                      <a:lnTo>
                        <a:pt x="472440" y="1524"/>
                      </a:lnTo>
                      <a:lnTo>
                        <a:pt x="509143" y="1270"/>
                      </a:lnTo>
                      <a:lnTo>
                        <a:pt x="546735" y="1143"/>
                      </a:lnTo>
                      <a:lnTo>
                        <a:pt x="585216" y="1016"/>
                      </a:lnTo>
                      <a:lnTo>
                        <a:pt x="664083" y="635"/>
                      </a:lnTo>
                      <a:lnTo>
                        <a:pt x="745236" y="254"/>
                      </a:lnTo>
                      <a:lnTo>
                        <a:pt x="828040" y="127"/>
                      </a:lnTo>
                      <a:lnTo>
                        <a:pt x="911987" y="0"/>
                      </a:lnTo>
                      <a:lnTo>
                        <a:pt x="996696" y="0"/>
                      </a:lnTo>
                      <a:lnTo>
                        <a:pt x="1081151" y="0"/>
                      </a:lnTo>
                      <a:lnTo>
                        <a:pt x="1164971" y="127"/>
                      </a:lnTo>
                      <a:lnTo>
                        <a:pt x="1247648" y="254"/>
                      </a:lnTo>
                      <a:lnTo>
                        <a:pt x="1328547" y="635"/>
                      </a:lnTo>
                      <a:lnTo>
                        <a:pt x="1407160" y="1016"/>
                      </a:lnTo>
                      <a:lnTo>
                        <a:pt x="1445387" y="1143"/>
                      </a:lnTo>
                      <a:lnTo>
                        <a:pt x="1482852" y="1270"/>
                      </a:lnTo>
                      <a:lnTo>
                        <a:pt x="1519428" y="1524"/>
                      </a:lnTo>
                      <a:lnTo>
                        <a:pt x="1554861" y="1778"/>
                      </a:lnTo>
                      <a:lnTo>
                        <a:pt x="1589532" y="2159"/>
                      </a:lnTo>
                      <a:lnTo>
                        <a:pt x="1623060" y="2286"/>
                      </a:lnTo>
                      <a:lnTo>
                        <a:pt x="1655318" y="2540"/>
                      </a:lnTo>
                      <a:lnTo>
                        <a:pt x="1686433" y="3048"/>
                      </a:lnTo>
                      <a:lnTo>
                        <a:pt x="1716278" y="3302"/>
                      </a:lnTo>
                      <a:lnTo>
                        <a:pt x="1744726" y="3683"/>
                      </a:lnTo>
                      <a:lnTo>
                        <a:pt x="1771523" y="4064"/>
                      </a:lnTo>
                      <a:lnTo>
                        <a:pt x="1797050" y="4445"/>
                      </a:lnTo>
                      <a:lnTo>
                        <a:pt x="1820672" y="4826"/>
                      </a:lnTo>
                      <a:lnTo>
                        <a:pt x="1842897" y="5207"/>
                      </a:lnTo>
                      <a:lnTo>
                        <a:pt x="1863217" y="5588"/>
                      </a:lnTo>
                      <a:lnTo>
                        <a:pt x="1881886" y="6223"/>
                      </a:lnTo>
                      <a:lnTo>
                        <a:pt x="1898396" y="6604"/>
                      </a:lnTo>
                      <a:lnTo>
                        <a:pt x="1913255" y="7112"/>
                      </a:lnTo>
                      <a:lnTo>
                        <a:pt x="1925828" y="7620"/>
                      </a:lnTo>
                      <a:lnTo>
                        <a:pt x="1936496" y="8255"/>
                      </a:lnTo>
                      <a:lnTo>
                        <a:pt x="1944878" y="8763"/>
                      </a:lnTo>
                      <a:lnTo>
                        <a:pt x="1950974" y="9271"/>
                      </a:lnTo>
                      <a:lnTo>
                        <a:pt x="1953006" y="11303"/>
                      </a:lnTo>
                      <a:lnTo>
                        <a:pt x="1954911" y="13970"/>
                      </a:lnTo>
                      <a:lnTo>
                        <a:pt x="1958594" y="21082"/>
                      </a:lnTo>
                      <a:lnTo>
                        <a:pt x="1961896" y="30226"/>
                      </a:lnTo>
                      <a:lnTo>
                        <a:pt x="1964944" y="41529"/>
                      </a:lnTo>
                      <a:lnTo>
                        <a:pt x="1967865" y="54483"/>
                      </a:lnTo>
                      <a:lnTo>
                        <a:pt x="1970405" y="69342"/>
                      </a:lnTo>
                      <a:lnTo>
                        <a:pt x="1972691" y="85598"/>
                      </a:lnTo>
                      <a:lnTo>
                        <a:pt x="1974850" y="103378"/>
                      </a:lnTo>
                      <a:lnTo>
                        <a:pt x="1976628" y="122301"/>
                      </a:lnTo>
                      <a:lnTo>
                        <a:pt x="1978025" y="142240"/>
                      </a:lnTo>
                      <a:lnTo>
                        <a:pt x="1979295" y="163195"/>
                      </a:lnTo>
                      <a:lnTo>
                        <a:pt x="1980311" y="185039"/>
                      </a:lnTo>
                      <a:lnTo>
                        <a:pt x="1981073" y="207264"/>
                      </a:lnTo>
                      <a:lnTo>
                        <a:pt x="1981454" y="229997"/>
                      </a:lnTo>
                      <a:lnTo>
                        <a:pt x="1981581" y="276479"/>
                      </a:lnTo>
                      <a:lnTo>
                        <a:pt x="1980438" y="322961"/>
                      </a:lnTo>
                      <a:lnTo>
                        <a:pt x="1979549" y="345694"/>
                      </a:lnTo>
                      <a:lnTo>
                        <a:pt x="1978279" y="367919"/>
                      </a:lnTo>
                      <a:lnTo>
                        <a:pt x="1976882" y="389763"/>
                      </a:lnTo>
                      <a:lnTo>
                        <a:pt x="1974977" y="410718"/>
                      </a:lnTo>
                      <a:lnTo>
                        <a:pt x="1972818" y="430784"/>
                      </a:lnTo>
                      <a:lnTo>
                        <a:pt x="1970405" y="449580"/>
                      </a:lnTo>
                      <a:lnTo>
                        <a:pt x="1967865" y="467487"/>
                      </a:lnTo>
                      <a:lnTo>
                        <a:pt x="1964690" y="483616"/>
                      </a:lnTo>
                      <a:lnTo>
                        <a:pt x="1961515" y="498475"/>
                      </a:lnTo>
                      <a:lnTo>
                        <a:pt x="1957832" y="511556"/>
                      </a:lnTo>
                      <a:lnTo>
                        <a:pt x="1953895" y="522732"/>
                      </a:lnTo>
                      <a:lnTo>
                        <a:pt x="1949577" y="532003"/>
                      </a:lnTo>
                      <a:lnTo>
                        <a:pt x="1947291" y="535813"/>
                      </a:lnTo>
                      <a:lnTo>
                        <a:pt x="1945132" y="538988"/>
                      </a:lnTo>
                      <a:lnTo>
                        <a:pt x="1942846" y="541655"/>
                      </a:lnTo>
                      <a:lnTo>
                        <a:pt x="1940306" y="543687"/>
                      </a:lnTo>
                      <a:lnTo>
                        <a:pt x="1934718" y="544195"/>
                      </a:lnTo>
                      <a:lnTo>
                        <a:pt x="1926844" y="544830"/>
                      </a:lnTo>
                      <a:lnTo>
                        <a:pt x="1916557" y="545338"/>
                      </a:lnTo>
                      <a:lnTo>
                        <a:pt x="1904492" y="545846"/>
                      </a:lnTo>
                      <a:lnTo>
                        <a:pt x="1890395" y="546354"/>
                      </a:lnTo>
                      <a:lnTo>
                        <a:pt x="1874139" y="546862"/>
                      </a:lnTo>
                      <a:lnTo>
                        <a:pt x="1856105" y="547370"/>
                      </a:lnTo>
                      <a:lnTo>
                        <a:pt x="1836166" y="547751"/>
                      </a:lnTo>
                      <a:lnTo>
                        <a:pt x="1814449" y="548259"/>
                      </a:lnTo>
                      <a:lnTo>
                        <a:pt x="1791335" y="548513"/>
                      </a:lnTo>
                      <a:lnTo>
                        <a:pt x="1766316" y="548894"/>
                      </a:lnTo>
                      <a:lnTo>
                        <a:pt x="1739900" y="549402"/>
                      </a:lnTo>
                      <a:lnTo>
                        <a:pt x="1712087" y="549656"/>
                      </a:lnTo>
                      <a:lnTo>
                        <a:pt x="1682623" y="550037"/>
                      </a:lnTo>
                      <a:lnTo>
                        <a:pt x="1652143" y="550418"/>
                      </a:lnTo>
                      <a:lnTo>
                        <a:pt x="1620393" y="550799"/>
                      </a:lnTo>
                      <a:lnTo>
                        <a:pt x="1587373" y="550926"/>
                      </a:lnTo>
                      <a:lnTo>
                        <a:pt x="1553337" y="551180"/>
                      </a:lnTo>
                      <a:lnTo>
                        <a:pt x="1518158" y="551561"/>
                      </a:lnTo>
                      <a:lnTo>
                        <a:pt x="1482217" y="551815"/>
                      </a:lnTo>
                      <a:lnTo>
                        <a:pt x="1445260" y="551942"/>
                      </a:lnTo>
                      <a:lnTo>
                        <a:pt x="1407541" y="552069"/>
                      </a:lnTo>
                      <a:lnTo>
                        <a:pt x="1329817" y="552450"/>
                      </a:lnTo>
                      <a:lnTo>
                        <a:pt x="1249934" y="552704"/>
                      </a:lnTo>
                      <a:lnTo>
                        <a:pt x="1168273" y="552831"/>
                      </a:lnTo>
                      <a:lnTo>
                        <a:pt x="1085469" y="552958"/>
                      </a:lnTo>
                      <a:lnTo>
                        <a:pt x="1001776" y="553085"/>
                      </a:lnTo>
                      <a:lnTo>
                        <a:pt x="918464" y="552958"/>
                      </a:lnTo>
                      <a:lnTo>
                        <a:pt x="835406" y="552831"/>
                      </a:lnTo>
                      <a:lnTo>
                        <a:pt x="753491" y="552704"/>
                      </a:lnTo>
                      <a:lnTo>
                        <a:pt x="673481" y="552450"/>
                      </a:lnTo>
                      <a:lnTo>
                        <a:pt x="595503" y="552069"/>
                      </a:lnTo>
                      <a:lnTo>
                        <a:pt x="557657" y="551942"/>
                      </a:lnTo>
                      <a:lnTo>
                        <a:pt x="520446" y="551815"/>
                      </a:lnTo>
                      <a:lnTo>
                        <a:pt x="484251" y="551561"/>
                      </a:lnTo>
                      <a:lnTo>
                        <a:pt x="448945" y="551180"/>
                      </a:lnTo>
                      <a:lnTo>
                        <a:pt x="414655" y="550926"/>
                      </a:lnTo>
                      <a:lnTo>
                        <a:pt x="381381" y="550799"/>
                      </a:lnTo>
                      <a:lnTo>
                        <a:pt x="349377" y="550418"/>
                      </a:lnTo>
                      <a:lnTo>
                        <a:pt x="318516" y="550037"/>
                      </a:lnTo>
                      <a:lnTo>
                        <a:pt x="289052" y="549656"/>
                      </a:lnTo>
                      <a:lnTo>
                        <a:pt x="260604" y="549402"/>
                      </a:lnTo>
                      <a:lnTo>
                        <a:pt x="234061" y="548894"/>
                      </a:lnTo>
                      <a:lnTo>
                        <a:pt x="208661" y="548513"/>
                      </a:lnTo>
                      <a:lnTo>
                        <a:pt x="185039" y="548259"/>
                      </a:lnTo>
                      <a:lnTo>
                        <a:pt x="163068" y="547751"/>
                      </a:lnTo>
                      <a:lnTo>
                        <a:pt x="142875" y="547370"/>
                      </a:lnTo>
                      <a:lnTo>
                        <a:pt x="124333" y="546862"/>
                      </a:lnTo>
                      <a:lnTo>
                        <a:pt x="107823" y="546354"/>
                      </a:lnTo>
                      <a:lnTo>
                        <a:pt x="93091" y="545846"/>
                      </a:lnTo>
                      <a:lnTo>
                        <a:pt x="80518" y="545338"/>
                      </a:lnTo>
                      <a:lnTo>
                        <a:pt x="69977" y="544830"/>
                      </a:lnTo>
                      <a:lnTo>
                        <a:pt x="61595" y="544195"/>
                      </a:lnTo>
                      <a:lnTo>
                        <a:pt x="55372" y="543687"/>
                      </a:lnTo>
                      <a:lnTo>
                        <a:pt x="52451" y="541655"/>
                      </a:lnTo>
                      <a:lnTo>
                        <a:pt x="49657" y="538988"/>
                      </a:lnTo>
                      <a:lnTo>
                        <a:pt x="46863" y="535813"/>
                      </a:lnTo>
                      <a:lnTo>
                        <a:pt x="44196" y="532003"/>
                      </a:lnTo>
                      <a:lnTo>
                        <a:pt x="38735" y="522732"/>
                      </a:lnTo>
                      <a:lnTo>
                        <a:pt x="34036" y="511556"/>
                      </a:lnTo>
                      <a:lnTo>
                        <a:pt x="29464" y="498475"/>
                      </a:lnTo>
                      <a:lnTo>
                        <a:pt x="25146" y="483616"/>
                      </a:lnTo>
                      <a:lnTo>
                        <a:pt x="21336" y="467487"/>
                      </a:lnTo>
                      <a:lnTo>
                        <a:pt x="17653" y="449580"/>
                      </a:lnTo>
                      <a:lnTo>
                        <a:pt x="14351" y="430784"/>
                      </a:lnTo>
                      <a:lnTo>
                        <a:pt x="11430" y="410718"/>
                      </a:lnTo>
                      <a:lnTo>
                        <a:pt x="9017" y="389763"/>
                      </a:lnTo>
                      <a:lnTo>
                        <a:pt x="6604" y="367919"/>
                      </a:lnTo>
                      <a:lnTo>
                        <a:pt x="4572" y="345694"/>
                      </a:lnTo>
                      <a:lnTo>
                        <a:pt x="3048" y="322961"/>
                      </a:lnTo>
                      <a:lnTo>
                        <a:pt x="1016" y="276479"/>
                      </a:lnTo>
                      <a:lnTo>
                        <a:pt x="0" y="229997"/>
                      </a:lnTo>
                      <a:lnTo>
                        <a:pt x="0" y="207264"/>
                      </a:lnTo>
                      <a:lnTo>
                        <a:pt x="635" y="185039"/>
                      </a:lnTo>
                      <a:lnTo>
                        <a:pt x="1397" y="163195"/>
                      </a:lnTo>
                      <a:lnTo>
                        <a:pt x="2667" y="142240"/>
                      </a:lnTo>
                      <a:lnTo>
                        <a:pt x="4191" y="122301"/>
                      </a:lnTo>
                      <a:lnTo>
                        <a:pt x="6096" y="103378"/>
                      </a:lnTo>
                      <a:lnTo>
                        <a:pt x="8128" y="85598"/>
                      </a:lnTo>
                      <a:lnTo>
                        <a:pt x="10922" y="69342"/>
                      </a:lnTo>
                      <a:lnTo>
                        <a:pt x="13843" y="54483"/>
                      </a:lnTo>
                      <a:lnTo>
                        <a:pt x="17145" y="41529"/>
                      </a:lnTo>
                      <a:lnTo>
                        <a:pt x="20828" y="30226"/>
                      </a:lnTo>
                      <a:lnTo>
                        <a:pt x="25019" y="21082"/>
                      </a:lnTo>
                      <a:lnTo>
                        <a:pt x="27178" y="17272"/>
                      </a:lnTo>
                      <a:lnTo>
                        <a:pt x="29464" y="13970"/>
                      </a:lnTo>
                      <a:lnTo>
                        <a:pt x="31750" y="11303"/>
                      </a:lnTo>
                      <a:lnTo>
                        <a:pt x="34163" y="9271"/>
                      </a:lnTo>
                      <a:close/>
                    </a:path>
                  </a:pathLst>
                </a:custGeom>
                <a:solidFill>
                  <a:srgbClr val="BABABA"/>
                </a:solidFill>
                <a:ln w="0" cap="flat" cmpd="sng" algn="ctr">
                  <a:solidFill>
                    <a:srgbClr val="BABAB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3" name="Freeform 112"/>
                <p:cNvSpPr/>
                <p:nvPr/>
              </p:nvSpPr>
              <p:spPr>
                <a:xfrm>
                  <a:off x="2275434" y="5768171"/>
                  <a:ext cx="1982264" cy="5529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82264" h="552978">
                      <a:moveTo>
                        <a:pt x="34276" y="9140"/>
                      </a:moveTo>
                      <a:lnTo>
                        <a:pt x="31991" y="11425"/>
                      </a:lnTo>
                      <a:lnTo>
                        <a:pt x="29706" y="14853"/>
                      </a:lnTo>
                      <a:lnTo>
                        <a:pt x="27421" y="18280"/>
                      </a:lnTo>
                      <a:lnTo>
                        <a:pt x="25136" y="20566"/>
                      </a:lnTo>
                      <a:lnTo>
                        <a:pt x="20566" y="29706"/>
                      </a:lnTo>
                      <a:lnTo>
                        <a:pt x="18280" y="41131"/>
                      </a:lnTo>
                      <a:lnTo>
                        <a:pt x="13711" y="54841"/>
                      </a:lnTo>
                      <a:lnTo>
                        <a:pt x="10283" y="69694"/>
                      </a:lnTo>
                      <a:lnTo>
                        <a:pt x="9141" y="85689"/>
                      </a:lnTo>
                      <a:lnTo>
                        <a:pt x="6855" y="102826"/>
                      </a:lnTo>
                      <a:lnTo>
                        <a:pt x="4570" y="122249"/>
                      </a:lnTo>
                      <a:lnTo>
                        <a:pt x="2285" y="141672"/>
                      </a:lnTo>
                      <a:lnTo>
                        <a:pt x="1143" y="163380"/>
                      </a:lnTo>
                      <a:lnTo>
                        <a:pt x="0" y="185088"/>
                      </a:lnTo>
                      <a:lnTo>
                        <a:pt x="0" y="207938"/>
                      </a:lnTo>
                      <a:lnTo>
                        <a:pt x="0" y="230788"/>
                      </a:lnTo>
                      <a:lnTo>
                        <a:pt x="1143" y="276489"/>
                      </a:lnTo>
                      <a:lnTo>
                        <a:pt x="3428" y="323332"/>
                      </a:lnTo>
                      <a:lnTo>
                        <a:pt x="4570" y="345040"/>
                      </a:lnTo>
                      <a:lnTo>
                        <a:pt x="6855" y="367890"/>
                      </a:lnTo>
                      <a:lnTo>
                        <a:pt x="10283" y="389598"/>
                      </a:lnTo>
                      <a:lnTo>
                        <a:pt x="11425" y="411305"/>
                      </a:lnTo>
                      <a:lnTo>
                        <a:pt x="14853" y="430728"/>
                      </a:lnTo>
                      <a:lnTo>
                        <a:pt x="18280" y="450151"/>
                      </a:lnTo>
                      <a:lnTo>
                        <a:pt x="20566" y="467289"/>
                      </a:lnTo>
                      <a:lnTo>
                        <a:pt x="25136" y="484426"/>
                      </a:lnTo>
                      <a:lnTo>
                        <a:pt x="29706" y="498137"/>
                      </a:lnTo>
                      <a:lnTo>
                        <a:pt x="34276" y="511846"/>
                      </a:lnTo>
                      <a:lnTo>
                        <a:pt x="39988" y="523271"/>
                      </a:lnTo>
                      <a:lnTo>
                        <a:pt x="44558" y="532412"/>
                      </a:lnTo>
                      <a:lnTo>
                        <a:pt x="47986" y="535840"/>
                      </a:lnTo>
                      <a:lnTo>
                        <a:pt x="50271" y="539267"/>
                      </a:lnTo>
                      <a:lnTo>
                        <a:pt x="52556" y="541552"/>
                      </a:lnTo>
                      <a:lnTo>
                        <a:pt x="55984" y="543837"/>
                      </a:lnTo>
                      <a:lnTo>
                        <a:pt x="61696" y="544980"/>
                      </a:lnTo>
                      <a:lnTo>
                        <a:pt x="70836" y="544980"/>
                      </a:lnTo>
                      <a:lnTo>
                        <a:pt x="81119" y="546122"/>
                      </a:lnTo>
                      <a:lnTo>
                        <a:pt x="93687" y="546122"/>
                      </a:lnTo>
                      <a:lnTo>
                        <a:pt x="108539" y="547265"/>
                      </a:lnTo>
                      <a:lnTo>
                        <a:pt x="124534" y="547265"/>
                      </a:lnTo>
                      <a:lnTo>
                        <a:pt x="142815" y="548407"/>
                      </a:lnTo>
                      <a:lnTo>
                        <a:pt x="163380" y="548407"/>
                      </a:lnTo>
                      <a:lnTo>
                        <a:pt x="185088" y="548407"/>
                      </a:lnTo>
                      <a:lnTo>
                        <a:pt x="209081" y="549550"/>
                      </a:lnTo>
                      <a:lnTo>
                        <a:pt x="235358" y="549550"/>
                      </a:lnTo>
                      <a:lnTo>
                        <a:pt x="261636" y="549550"/>
                      </a:lnTo>
                      <a:lnTo>
                        <a:pt x="289057" y="549550"/>
                      </a:lnTo>
                      <a:lnTo>
                        <a:pt x="318762" y="549550"/>
                      </a:lnTo>
                      <a:lnTo>
                        <a:pt x="349610" y="550692"/>
                      </a:lnTo>
                      <a:lnTo>
                        <a:pt x="381600" y="550692"/>
                      </a:lnTo>
                      <a:lnTo>
                        <a:pt x="414733" y="550692"/>
                      </a:lnTo>
                      <a:lnTo>
                        <a:pt x="450151" y="550692"/>
                      </a:lnTo>
                      <a:lnTo>
                        <a:pt x="484426" y="551834"/>
                      </a:lnTo>
                      <a:lnTo>
                        <a:pt x="520987" y="551834"/>
                      </a:lnTo>
                      <a:lnTo>
                        <a:pt x="558690" y="551834"/>
                      </a:lnTo>
                      <a:lnTo>
                        <a:pt x="595250" y="551834"/>
                      </a:lnTo>
                      <a:lnTo>
                        <a:pt x="674084" y="552977"/>
                      </a:lnTo>
                      <a:lnTo>
                        <a:pt x="754060" y="552977"/>
                      </a:lnTo>
                      <a:lnTo>
                        <a:pt x="836321" y="552977"/>
                      </a:lnTo>
                      <a:lnTo>
                        <a:pt x="918582" y="552977"/>
                      </a:lnTo>
                      <a:lnTo>
                        <a:pt x="1001985" y="552977"/>
                      </a:lnTo>
                      <a:lnTo>
                        <a:pt x="1085389" y="552977"/>
                      </a:lnTo>
                      <a:lnTo>
                        <a:pt x="1168793" y="552977"/>
                      </a:lnTo>
                      <a:lnTo>
                        <a:pt x="1249911" y="552977"/>
                      </a:lnTo>
                      <a:lnTo>
                        <a:pt x="1329887" y="552977"/>
                      </a:lnTo>
                      <a:lnTo>
                        <a:pt x="1408721" y="551834"/>
                      </a:lnTo>
                      <a:lnTo>
                        <a:pt x="1445281" y="551834"/>
                      </a:lnTo>
                      <a:lnTo>
                        <a:pt x="1481841" y="551834"/>
                      </a:lnTo>
                      <a:lnTo>
                        <a:pt x="1518402" y="551834"/>
                      </a:lnTo>
                      <a:lnTo>
                        <a:pt x="1553820" y="550692"/>
                      </a:lnTo>
                      <a:lnTo>
                        <a:pt x="1588095" y="550692"/>
                      </a:lnTo>
                      <a:lnTo>
                        <a:pt x="1621229" y="550692"/>
                      </a:lnTo>
                      <a:lnTo>
                        <a:pt x="1653218" y="550692"/>
                      </a:lnTo>
                      <a:lnTo>
                        <a:pt x="1682924" y="549550"/>
                      </a:lnTo>
                      <a:lnTo>
                        <a:pt x="1712630" y="549550"/>
                      </a:lnTo>
                      <a:lnTo>
                        <a:pt x="1740050" y="549550"/>
                      </a:lnTo>
                      <a:lnTo>
                        <a:pt x="1767470" y="549550"/>
                      </a:lnTo>
                      <a:lnTo>
                        <a:pt x="1791463" y="549550"/>
                      </a:lnTo>
                      <a:lnTo>
                        <a:pt x="1815456" y="548407"/>
                      </a:lnTo>
                      <a:lnTo>
                        <a:pt x="1837164" y="548407"/>
                      </a:lnTo>
                      <a:lnTo>
                        <a:pt x="1856586" y="548407"/>
                      </a:lnTo>
                      <a:lnTo>
                        <a:pt x="1874866" y="547265"/>
                      </a:lnTo>
                      <a:lnTo>
                        <a:pt x="1890861" y="547265"/>
                      </a:lnTo>
                      <a:lnTo>
                        <a:pt x="1904572" y="546122"/>
                      </a:lnTo>
                      <a:lnTo>
                        <a:pt x="1917140" y="546122"/>
                      </a:lnTo>
                      <a:lnTo>
                        <a:pt x="1927422" y="544980"/>
                      </a:lnTo>
                      <a:lnTo>
                        <a:pt x="1934277" y="544980"/>
                      </a:lnTo>
                      <a:lnTo>
                        <a:pt x="1941133" y="543837"/>
                      </a:lnTo>
                      <a:lnTo>
                        <a:pt x="1942274" y="541552"/>
                      </a:lnTo>
                      <a:lnTo>
                        <a:pt x="1945703" y="539267"/>
                      </a:lnTo>
                      <a:lnTo>
                        <a:pt x="1947987" y="535840"/>
                      </a:lnTo>
                      <a:lnTo>
                        <a:pt x="1950272" y="532412"/>
                      </a:lnTo>
                      <a:lnTo>
                        <a:pt x="1953700" y="523271"/>
                      </a:lnTo>
                      <a:lnTo>
                        <a:pt x="1958270" y="511846"/>
                      </a:lnTo>
                      <a:lnTo>
                        <a:pt x="1962840" y="498137"/>
                      </a:lnTo>
                      <a:lnTo>
                        <a:pt x="1965125" y="484426"/>
                      </a:lnTo>
                      <a:lnTo>
                        <a:pt x="1968553" y="467289"/>
                      </a:lnTo>
                      <a:lnTo>
                        <a:pt x="1970838" y="450151"/>
                      </a:lnTo>
                      <a:lnTo>
                        <a:pt x="1973123" y="430728"/>
                      </a:lnTo>
                      <a:lnTo>
                        <a:pt x="1975408" y="411305"/>
                      </a:lnTo>
                      <a:lnTo>
                        <a:pt x="1976550" y="389598"/>
                      </a:lnTo>
                      <a:lnTo>
                        <a:pt x="1978835" y="367890"/>
                      </a:lnTo>
                      <a:lnTo>
                        <a:pt x="1979978" y="345040"/>
                      </a:lnTo>
                      <a:lnTo>
                        <a:pt x="1981121" y="323332"/>
                      </a:lnTo>
                      <a:lnTo>
                        <a:pt x="1982263" y="276489"/>
                      </a:lnTo>
                      <a:lnTo>
                        <a:pt x="1982263" y="230788"/>
                      </a:lnTo>
                      <a:lnTo>
                        <a:pt x="1982263" y="207938"/>
                      </a:lnTo>
                      <a:lnTo>
                        <a:pt x="1981121" y="185088"/>
                      </a:lnTo>
                      <a:lnTo>
                        <a:pt x="1979978" y="163380"/>
                      </a:lnTo>
                      <a:lnTo>
                        <a:pt x="1978835" y="141672"/>
                      </a:lnTo>
                      <a:lnTo>
                        <a:pt x="1976550" y="122249"/>
                      </a:lnTo>
                      <a:lnTo>
                        <a:pt x="1974266" y="102826"/>
                      </a:lnTo>
                      <a:lnTo>
                        <a:pt x="1973123" y="85689"/>
                      </a:lnTo>
                      <a:lnTo>
                        <a:pt x="1970838" y="69694"/>
                      </a:lnTo>
                      <a:lnTo>
                        <a:pt x="1968553" y="54841"/>
                      </a:lnTo>
                      <a:lnTo>
                        <a:pt x="1965125" y="41131"/>
                      </a:lnTo>
                      <a:lnTo>
                        <a:pt x="1962840" y="29706"/>
                      </a:lnTo>
                      <a:lnTo>
                        <a:pt x="1959412" y="20566"/>
                      </a:lnTo>
                      <a:lnTo>
                        <a:pt x="1954843" y="14853"/>
                      </a:lnTo>
                      <a:lnTo>
                        <a:pt x="1952558" y="11425"/>
                      </a:lnTo>
                      <a:lnTo>
                        <a:pt x="1951415" y="9140"/>
                      </a:lnTo>
                      <a:lnTo>
                        <a:pt x="1944560" y="9140"/>
                      </a:lnTo>
                      <a:lnTo>
                        <a:pt x="1936562" y="7998"/>
                      </a:lnTo>
                      <a:lnTo>
                        <a:pt x="1926279" y="7998"/>
                      </a:lnTo>
                      <a:lnTo>
                        <a:pt x="1913712" y="7998"/>
                      </a:lnTo>
                      <a:lnTo>
                        <a:pt x="1898859" y="6855"/>
                      </a:lnTo>
                      <a:lnTo>
                        <a:pt x="1881722" y="6855"/>
                      </a:lnTo>
                      <a:lnTo>
                        <a:pt x="1863441" y="6855"/>
                      </a:lnTo>
                      <a:lnTo>
                        <a:pt x="1842876" y="5713"/>
                      </a:lnTo>
                      <a:lnTo>
                        <a:pt x="1821169" y="5713"/>
                      </a:lnTo>
                      <a:lnTo>
                        <a:pt x="1797176" y="4570"/>
                      </a:lnTo>
                      <a:lnTo>
                        <a:pt x="1772040" y="4570"/>
                      </a:lnTo>
                      <a:lnTo>
                        <a:pt x="1745762" y="4570"/>
                      </a:lnTo>
                      <a:lnTo>
                        <a:pt x="1717200" y="3428"/>
                      </a:lnTo>
                      <a:lnTo>
                        <a:pt x="1686351" y="3428"/>
                      </a:lnTo>
                      <a:lnTo>
                        <a:pt x="1655504" y="3428"/>
                      </a:lnTo>
                      <a:lnTo>
                        <a:pt x="1623513" y="2285"/>
                      </a:lnTo>
                      <a:lnTo>
                        <a:pt x="1590380" y="2285"/>
                      </a:lnTo>
                      <a:lnTo>
                        <a:pt x="1554962" y="2285"/>
                      </a:lnTo>
                      <a:lnTo>
                        <a:pt x="1519544" y="1143"/>
                      </a:lnTo>
                      <a:lnTo>
                        <a:pt x="1482984" y="1143"/>
                      </a:lnTo>
                      <a:lnTo>
                        <a:pt x="1445281" y="1143"/>
                      </a:lnTo>
                      <a:lnTo>
                        <a:pt x="1407578" y="1143"/>
                      </a:lnTo>
                      <a:lnTo>
                        <a:pt x="1328744" y="1143"/>
                      </a:lnTo>
                      <a:lnTo>
                        <a:pt x="1247626" y="0"/>
                      </a:lnTo>
                      <a:lnTo>
                        <a:pt x="1165365" y="0"/>
                      </a:lnTo>
                      <a:lnTo>
                        <a:pt x="1081961" y="0"/>
                      </a:lnTo>
                      <a:lnTo>
                        <a:pt x="997415" y="0"/>
                      </a:lnTo>
                      <a:lnTo>
                        <a:pt x="911727" y="0"/>
                      </a:lnTo>
                      <a:lnTo>
                        <a:pt x="828323" y="0"/>
                      </a:lnTo>
                      <a:lnTo>
                        <a:pt x="746062" y="0"/>
                      </a:lnTo>
                      <a:lnTo>
                        <a:pt x="663801" y="1143"/>
                      </a:lnTo>
                      <a:lnTo>
                        <a:pt x="584968" y="1143"/>
                      </a:lnTo>
                      <a:lnTo>
                        <a:pt x="547265" y="1143"/>
                      </a:lnTo>
                      <a:lnTo>
                        <a:pt x="510704" y="1143"/>
                      </a:lnTo>
                      <a:lnTo>
                        <a:pt x="473001" y="1143"/>
                      </a:lnTo>
                      <a:lnTo>
                        <a:pt x="437583" y="2285"/>
                      </a:lnTo>
                      <a:lnTo>
                        <a:pt x="402165" y="2285"/>
                      </a:lnTo>
                      <a:lnTo>
                        <a:pt x="367890" y="2285"/>
                      </a:lnTo>
                      <a:lnTo>
                        <a:pt x="335900" y="3428"/>
                      </a:lnTo>
                      <a:lnTo>
                        <a:pt x="305052" y="3428"/>
                      </a:lnTo>
                      <a:lnTo>
                        <a:pt x="275346" y="3428"/>
                      </a:lnTo>
                      <a:lnTo>
                        <a:pt x="245641" y="4570"/>
                      </a:lnTo>
                      <a:lnTo>
                        <a:pt x="218221" y="4570"/>
                      </a:lnTo>
                      <a:lnTo>
                        <a:pt x="193085" y="4570"/>
                      </a:lnTo>
                      <a:lnTo>
                        <a:pt x="169093" y="5713"/>
                      </a:lnTo>
                      <a:lnTo>
                        <a:pt x="146242" y="5713"/>
                      </a:lnTo>
                      <a:lnTo>
                        <a:pt x="124534" y="6855"/>
                      </a:lnTo>
                      <a:lnTo>
                        <a:pt x="106254" y="6855"/>
                      </a:lnTo>
                      <a:lnTo>
                        <a:pt x="90259" y="6855"/>
                      </a:lnTo>
                      <a:lnTo>
                        <a:pt x="74264" y="7998"/>
                      </a:lnTo>
                      <a:lnTo>
                        <a:pt x="61696" y="7998"/>
                      </a:lnTo>
                      <a:lnTo>
                        <a:pt x="50271" y="7998"/>
                      </a:lnTo>
                      <a:lnTo>
                        <a:pt x="41131" y="914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0287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4" name="Freeform 113"/>
                <p:cNvSpPr/>
                <p:nvPr/>
              </p:nvSpPr>
              <p:spPr>
                <a:xfrm>
                  <a:off x="2309241" y="5773928"/>
                  <a:ext cx="102490" cy="48463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2490" h="484633">
                      <a:moveTo>
                        <a:pt x="93218" y="0"/>
                      </a:moveTo>
                      <a:lnTo>
                        <a:pt x="93472" y="33528"/>
                      </a:lnTo>
                      <a:lnTo>
                        <a:pt x="94234" y="68707"/>
                      </a:lnTo>
                      <a:lnTo>
                        <a:pt x="95250" y="104902"/>
                      </a:lnTo>
                      <a:lnTo>
                        <a:pt x="96647" y="141859"/>
                      </a:lnTo>
                      <a:lnTo>
                        <a:pt x="99441" y="216027"/>
                      </a:lnTo>
                      <a:lnTo>
                        <a:pt x="100711" y="252222"/>
                      </a:lnTo>
                      <a:lnTo>
                        <a:pt x="101727" y="287274"/>
                      </a:lnTo>
                      <a:lnTo>
                        <a:pt x="102362" y="320929"/>
                      </a:lnTo>
                      <a:lnTo>
                        <a:pt x="102489" y="336931"/>
                      </a:lnTo>
                      <a:lnTo>
                        <a:pt x="102489" y="352171"/>
                      </a:lnTo>
                      <a:lnTo>
                        <a:pt x="102362" y="367030"/>
                      </a:lnTo>
                      <a:lnTo>
                        <a:pt x="101981" y="381254"/>
                      </a:lnTo>
                      <a:lnTo>
                        <a:pt x="101473" y="394589"/>
                      </a:lnTo>
                      <a:lnTo>
                        <a:pt x="100838" y="407162"/>
                      </a:lnTo>
                      <a:lnTo>
                        <a:pt x="99822" y="418846"/>
                      </a:lnTo>
                      <a:lnTo>
                        <a:pt x="98552" y="429641"/>
                      </a:lnTo>
                      <a:lnTo>
                        <a:pt x="97409" y="439420"/>
                      </a:lnTo>
                      <a:lnTo>
                        <a:pt x="95504" y="448310"/>
                      </a:lnTo>
                      <a:lnTo>
                        <a:pt x="93726" y="456057"/>
                      </a:lnTo>
                      <a:lnTo>
                        <a:pt x="91440" y="462534"/>
                      </a:lnTo>
                      <a:lnTo>
                        <a:pt x="88900" y="467995"/>
                      </a:lnTo>
                      <a:lnTo>
                        <a:pt x="86106" y="472186"/>
                      </a:lnTo>
                      <a:lnTo>
                        <a:pt x="82169" y="475488"/>
                      </a:lnTo>
                      <a:lnTo>
                        <a:pt x="78105" y="478028"/>
                      </a:lnTo>
                      <a:lnTo>
                        <a:pt x="73533" y="480060"/>
                      </a:lnTo>
                      <a:lnTo>
                        <a:pt x="68707" y="481584"/>
                      </a:lnTo>
                      <a:lnTo>
                        <a:pt x="58039" y="483362"/>
                      </a:lnTo>
                      <a:lnTo>
                        <a:pt x="46609" y="483997"/>
                      </a:lnTo>
                      <a:lnTo>
                        <a:pt x="22860" y="483743"/>
                      </a:lnTo>
                      <a:lnTo>
                        <a:pt x="11176" y="483743"/>
                      </a:lnTo>
                      <a:lnTo>
                        <a:pt x="0" y="484632"/>
                      </a:lnTo>
                      <a:close/>
                    </a:path>
                  </a:pathLst>
                </a:custGeom>
                <a:solidFill>
                  <a:srgbClr val="DCDCDC"/>
                </a:solidFill>
                <a:ln w="0" cap="flat" cmpd="sng" algn="ctr">
                  <a:solidFill>
                    <a:srgbClr val="DCDCD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5" name="Freeform 114"/>
                <p:cNvSpPr/>
                <p:nvPr/>
              </p:nvSpPr>
              <p:spPr>
                <a:xfrm>
                  <a:off x="2309710" y="5773882"/>
                  <a:ext cx="101685" cy="4844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685" h="484427">
                      <a:moveTo>
                        <a:pt x="0" y="484426"/>
                      </a:moveTo>
                      <a:lnTo>
                        <a:pt x="10282" y="483283"/>
                      </a:lnTo>
                      <a:lnTo>
                        <a:pt x="22850" y="483283"/>
                      </a:lnTo>
                      <a:lnTo>
                        <a:pt x="46843" y="483283"/>
                      </a:lnTo>
                      <a:lnTo>
                        <a:pt x="57126" y="483283"/>
                      </a:lnTo>
                      <a:lnTo>
                        <a:pt x="67408" y="482140"/>
                      </a:lnTo>
                      <a:lnTo>
                        <a:pt x="73121" y="480998"/>
                      </a:lnTo>
                      <a:lnTo>
                        <a:pt x="77691" y="478713"/>
                      </a:lnTo>
                      <a:lnTo>
                        <a:pt x="82261" y="475285"/>
                      </a:lnTo>
                      <a:lnTo>
                        <a:pt x="85688" y="471857"/>
                      </a:lnTo>
                      <a:lnTo>
                        <a:pt x="87973" y="468430"/>
                      </a:lnTo>
                      <a:lnTo>
                        <a:pt x="90258" y="462718"/>
                      </a:lnTo>
                      <a:lnTo>
                        <a:pt x="93686" y="455863"/>
                      </a:lnTo>
                      <a:lnTo>
                        <a:pt x="94829" y="449007"/>
                      </a:lnTo>
                      <a:lnTo>
                        <a:pt x="97113" y="439867"/>
                      </a:lnTo>
                      <a:lnTo>
                        <a:pt x="98256" y="429585"/>
                      </a:lnTo>
                      <a:lnTo>
                        <a:pt x="99399" y="419302"/>
                      </a:lnTo>
                      <a:lnTo>
                        <a:pt x="99399" y="407877"/>
                      </a:lnTo>
                      <a:lnTo>
                        <a:pt x="100541" y="394167"/>
                      </a:lnTo>
                      <a:lnTo>
                        <a:pt x="101684" y="380456"/>
                      </a:lnTo>
                      <a:lnTo>
                        <a:pt x="101684" y="367889"/>
                      </a:lnTo>
                      <a:lnTo>
                        <a:pt x="101684" y="351894"/>
                      </a:lnTo>
                      <a:lnTo>
                        <a:pt x="101684" y="337041"/>
                      </a:lnTo>
                      <a:lnTo>
                        <a:pt x="101684" y="319903"/>
                      </a:lnTo>
                      <a:lnTo>
                        <a:pt x="100541" y="287913"/>
                      </a:lnTo>
                      <a:lnTo>
                        <a:pt x="99399" y="252496"/>
                      </a:lnTo>
                      <a:lnTo>
                        <a:pt x="98256" y="217077"/>
                      </a:lnTo>
                      <a:lnTo>
                        <a:pt x="97113" y="141672"/>
                      </a:lnTo>
                      <a:lnTo>
                        <a:pt x="94829" y="105111"/>
                      </a:lnTo>
                      <a:lnTo>
                        <a:pt x="93686" y="68551"/>
                      </a:lnTo>
                      <a:lnTo>
                        <a:pt x="92543" y="33133"/>
                      </a:lnTo>
                      <a:lnTo>
                        <a:pt x="92543" y="0"/>
                      </a:lnTo>
                    </a:path>
                  </a:pathLst>
                </a:custGeom>
                <a:ln w="10287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6" name="Freeform 115"/>
                <p:cNvSpPr/>
                <p:nvPr/>
              </p:nvSpPr>
              <p:spPr>
                <a:xfrm>
                  <a:off x="4130040" y="5773928"/>
                  <a:ext cx="99188" cy="4908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9188" h="490856">
                      <a:moveTo>
                        <a:pt x="99187" y="490855"/>
                      </a:moveTo>
                      <a:lnTo>
                        <a:pt x="87503" y="489966"/>
                      </a:lnTo>
                      <a:lnTo>
                        <a:pt x="75438" y="489966"/>
                      </a:lnTo>
                      <a:lnTo>
                        <a:pt x="50673" y="490601"/>
                      </a:lnTo>
                      <a:lnTo>
                        <a:pt x="38735" y="489966"/>
                      </a:lnTo>
                      <a:lnTo>
                        <a:pt x="33020" y="489331"/>
                      </a:lnTo>
                      <a:lnTo>
                        <a:pt x="27686" y="488061"/>
                      </a:lnTo>
                      <a:lnTo>
                        <a:pt x="22606" y="486664"/>
                      </a:lnTo>
                      <a:lnTo>
                        <a:pt x="17907" y="484505"/>
                      </a:lnTo>
                      <a:lnTo>
                        <a:pt x="13462" y="481711"/>
                      </a:lnTo>
                      <a:lnTo>
                        <a:pt x="9652" y="478282"/>
                      </a:lnTo>
                      <a:lnTo>
                        <a:pt x="7747" y="469773"/>
                      </a:lnTo>
                      <a:lnTo>
                        <a:pt x="6096" y="460502"/>
                      </a:lnTo>
                      <a:lnTo>
                        <a:pt x="4572" y="450215"/>
                      </a:lnTo>
                      <a:lnTo>
                        <a:pt x="3429" y="439420"/>
                      </a:lnTo>
                      <a:lnTo>
                        <a:pt x="2413" y="427863"/>
                      </a:lnTo>
                      <a:lnTo>
                        <a:pt x="1651" y="415544"/>
                      </a:lnTo>
                      <a:lnTo>
                        <a:pt x="1016" y="402844"/>
                      </a:lnTo>
                      <a:lnTo>
                        <a:pt x="508" y="389382"/>
                      </a:lnTo>
                      <a:lnTo>
                        <a:pt x="127" y="375539"/>
                      </a:lnTo>
                      <a:lnTo>
                        <a:pt x="0" y="360934"/>
                      </a:lnTo>
                      <a:lnTo>
                        <a:pt x="127" y="330835"/>
                      </a:lnTo>
                      <a:lnTo>
                        <a:pt x="762" y="299212"/>
                      </a:lnTo>
                      <a:lnTo>
                        <a:pt x="1524" y="266446"/>
                      </a:lnTo>
                      <a:lnTo>
                        <a:pt x="2667" y="232664"/>
                      </a:lnTo>
                      <a:lnTo>
                        <a:pt x="4064" y="198501"/>
                      </a:lnTo>
                      <a:lnTo>
                        <a:pt x="6604" y="129794"/>
                      </a:lnTo>
                      <a:lnTo>
                        <a:pt x="7747" y="95758"/>
                      </a:lnTo>
                      <a:lnTo>
                        <a:pt x="8890" y="62738"/>
                      </a:lnTo>
                      <a:lnTo>
                        <a:pt x="9271" y="30734"/>
                      </a:lnTo>
                      <a:lnTo>
                        <a:pt x="9652" y="0"/>
                      </a:lnTo>
                      <a:close/>
                    </a:path>
                  </a:pathLst>
                </a:custGeom>
                <a:solidFill>
                  <a:srgbClr val="DCDCDC"/>
                </a:solidFill>
                <a:ln w="0" cap="flat" cmpd="sng" algn="ctr">
                  <a:solidFill>
                    <a:srgbClr val="DCDCD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7" name="Freeform 116"/>
                <p:cNvSpPr/>
                <p:nvPr/>
              </p:nvSpPr>
              <p:spPr>
                <a:xfrm>
                  <a:off x="4129736" y="5773882"/>
                  <a:ext cx="99399" cy="4912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9399" h="491280">
                      <a:moveTo>
                        <a:pt x="99398" y="491279"/>
                      </a:moveTo>
                      <a:lnTo>
                        <a:pt x="87973" y="490137"/>
                      </a:lnTo>
                      <a:lnTo>
                        <a:pt x="76548" y="490137"/>
                      </a:lnTo>
                      <a:lnTo>
                        <a:pt x="50270" y="491279"/>
                      </a:lnTo>
                      <a:lnTo>
                        <a:pt x="38845" y="490137"/>
                      </a:lnTo>
                      <a:lnTo>
                        <a:pt x="33133" y="488994"/>
                      </a:lnTo>
                      <a:lnTo>
                        <a:pt x="27420" y="487852"/>
                      </a:lnTo>
                      <a:lnTo>
                        <a:pt x="22850" y="486710"/>
                      </a:lnTo>
                      <a:lnTo>
                        <a:pt x="18280" y="484424"/>
                      </a:lnTo>
                      <a:lnTo>
                        <a:pt x="13710" y="482139"/>
                      </a:lnTo>
                      <a:lnTo>
                        <a:pt x="9140" y="478712"/>
                      </a:lnTo>
                      <a:lnTo>
                        <a:pt x="7997" y="469572"/>
                      </a:lnTo>
                      <a:lnTo>
                        <a:pt x="5712" y="460431"/>
                      </a:lnTo>
                      <a:lnTo>
                        <a:pt x="5712" y="450149"/>
                      </a:lnTo>
                      <a:lnTo>
                        <a:pt x="3427" y="439866"/>
                      </a:lnTo>
                      <a:lnTo>
                        <a:pt x="2285" y="428441"/>
                      </a:lnTo>
                      <a:lnTo>
                        <a:pt x="2285" y="415874"/>
                      </a:lnTo>
                      <a:lnTo>
                        <a:pt x="1142" y="402164"/>
                      </a:lnTo>
                      <a:lnTo>
                        <a:pt x="1142" y="389596"/>
                      </a:lnTo>
                      <a:lnTo>
                        <a:pt x="0" y="375886"/>
                      </a:lnTo>
                      <a:lnTo>
                        <a:pt x="0" y="361033"/>
                      </a:lnTo>
                      <a:lnTo>
                        <a:pt x="0" y="330185"/>
                      </a:lnTo>
                      <a:lnTo>
                        <a:pt x="1142" y="299338"/>
                      </a:lnTo>
                      <a:lnTo>
                        <a:pt x="2285" y="267347"/>
                      </a:lnTo>
                      <a:lnTo>
                        <a:pt x="3427" y="233072"/>
                      </a:lnTo>
                      <a:lnTo>
                        <a:pt x="4570" y="197654"/>
                      </a:lnTo>
                      <a:lnTo>
                        <a:pt x="6855" y="130246"/>
                      </a:lnTo>
                      <a:lnTo>
                        <a:pt x="7997" y="95971"/>
                      </a:lnTo>
                      <a:lnTo>
                        <a:pt x="9140" y="62838"/>
                      </a:lnTo>
                      <a:lnTo>
                        <a:pt x="9140" y="30847"/>
                      </a:lnTo>
                      <a:lnTo>
                        <a:pt x="9140" y="0"/>
                      </a:lnTo>
                    </a:path>
                  </a:pathLst>
                </a:custGeom>
                <a:ln w="10287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8" name="Freeform 117"/>
                <p:cNvSpPr/>
                <p:nvPr/>
              </p:nvSpPr>
              <p:spPr>
                <a:xfrm>
                  <a:off x="2994025" y="5832729"/>
                  <a:ext cx="570104" cy="4867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0104" h="486792">
                      <a:moveTo>
                        <a:pt x="562737" y="0"/>
                      </a:moveTo>
                      <a:lnTo>
                        <a:pt x="562864" y="29464"/>
                      </a:lnTo>
                      <a:lnTo>
                        <a:pt x="563499" y="58547"/>
                      </a:lnTo>
                      <a:lnTo>
                        <a:pt x="565150" y="115443"/>
                      </a:lnTo>
                      <a:lnTo>
                        <a:pt x="567182" y="171069"/>
                      </a:lnTo>
                      <a:lnTo>
                        <a:pt x="569087" y="225933"/>
                      </a:lnTo>
                      <a:lnTo>
                        <a:pt x="570103" y="280162"/>
                      </a:lnTo>
                      <a:lnTo>
                        <a:pt x="569849" y="334391"/>
                      </a:lnTo>
                      <a:lnTo>
                        <a:pt x="568960" y="361696"/>
                      </a:lnTo>
                      <a:lnTo>
                        <a:pt x="567690" y="388874"/>
                      </a:lnTo>
                      <a:lnTo>
                        <a:pt x="565531" y="416306"/>
                      </a:lnTo>
                      <a:lnTo>
                        <a:pt x="562737" y="443992"/>
                      </a:lnTo>
                      <a:lnTo>
                        <a:pt x="561086" y="446786"/>
                      </a:lnTo>
                      <a:lnTo>
                        <a:pt x="558800" y="449707"/>
                      </a:lnTo>
                      <a:lnTo>
                        <a:pt x="552450" y="454787"/>
                      </a:lnTo>
                      <a:lnTo>
                        <a:pt x="543560" y="459486"/>
                      </a:lnTo>
                      <a:lnTo>
                        <a:pt x="532892" y="463931"/>
                      </a:lnTo>
                      <a:lnTo>
                        <a:pt x="520065" y="467741"/>
                      </a:lnTo>
                      <a:lnTo>
                        <a:pt x="505333" y="471297"/>
                      </a:lnTo>
                      <a:lnTo>
                        <a:pt x="489204" y="474218"/>
                      </a:lnTo>
                      <a:lnTo>
                        <a:pt x="471678" y="477139"/>
                      </a:lnTo>
                      <a:lnTo>
                        <a:pt x="452501" y="479425"/>
                      </a:lnTo>
                      <a:lnTo>
                        <a:pt x="432308" y="481457"/>
                      </a:lnTo>
                      <a:lnTo>
                        <a:pt x="410972" y="483108"/>
                      </a:lnTo>
                      <a:lnTo>
                        <a:pt x="388874" y="484505"/>
                      </a:lnTo>
                      <a:lnTo>
                        <a:pt x="366141" y="485521"/>
                      </a:lnTo>
                      <a:lnTo>
                        <a:pt x="342646" y="486283"/>
                      </a:lnTo>
                      <a:lnTo>
                        <a:pt x="294767" y="486791"/>
                      </a:lnTo>
                      <a:lnTo>
                        <a:pt x="246634" y="486410"/>
                      </a:lnTo>
                      <a:lnTo>
                        <a:pt x="199136" y="484759"/>
                      </a:lnTo>
                      <a:lnTo>
                        <a:pt x="176149" y="483616"/>
                      </a:lnTo>
                      <a:lnTo>
                        <a:pt x="153670" y="482346"/>
                      </a:lnTo>
                      <a:lnTo>
                        <a:pt x="132207" y="480822"/>
                      </a:lnTo>
                      <a:lnTo>
                        <a:pt x="111760" y="479171"/>
                      </a:lnTo>
                      <a:lnTo>
                        <a:pt x="92329" y="477266"/>
                      </a:lnTo>
                      <a:lnTo>
                        <a:pt x="74295" y="475107"/>
                      </a:lnTo>
                      <a:lnTo>
                        <a:pt x="57658" y="472821"/>
                      </a:lnTo>
                      <a:lnTo>
                        <a:pt x="42545" y="470408"/>
                      </a:lnTo>
                      <a:lnTo>
                        <a:pt x="29464" y="467868"/>
                      </a:lnTo>
                      <a:lnTo>
                        <a:pt x="18034" y="465201"/>
                      </a:lnTo>
                      <a:lnTo>
                        <a:pt x="8763" y="462534"/>
                      </a:lnTo>
                      <a:lnTo>
                        <a:pt x="1651" y="459613"/>
                      </a:lnTo>
                      <a:lnTo>
                        <a:pt x="2286" y="435356"/>
                      </a:lnTo>
                      <a:lnTo>
                        <a:pt x="2540" y="410210"/>
                      </a:lnTo>
                      <a:lnTo>
                        <a:pt x="2794" y="383921"/>
                      </a:lnTo>
                      <a:lnTo>
                        <a:pt x="2667" y="356616"/>
                      </a:lnTo>
                      <a:lnTo>
                        <a:pt x="2413" y="328295"/>
                      </a:lnTo>
                      <a:lnTo>
                        <a:pt x="2159" y="299593"/>
                      </a:lnTo>
                      <a:lnTo>
                        <a:pt x="1143" y="240538"/>
                      </a:lnTo>
                      <a:lnTo>
                        <a:pt x="381" y="180594"/>
                      </a:lnTo>
                      <a:lnTo>
                        <a:pt x="0" y="121158"/>
                      </a:lnTo>
                      <a:lnTo>
                        <a:pt x="0" y="91821"/>
                      </a:lnTo>
                      <a:lnTo>
                        <a:pt x="254" y="63119"/>
                      </a:lnTo>
                      <a:lnTo>
                        <a:pt x="889" y="34925"/>
                      </a:lnTo>
                      <a:lnTo>
                        <a:pt x="1651" y="7747"/>
                      </a:lnTo>
                      <a:close/>
                    </a:path>
                  </a:pathLst>
                </a:custGeom>
                <a:solidFill>
                  <a:srgbClr val="DCDCDC"/>
                </a:solidFill>
                <a:ln w="0" cap="flat" cmpd="sng" algn="ctr">
                  <a:solidFill>
                    <a:srgbClr val="DCDCD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9" name="Freeform 118"/>
                <p:cNvSpPr/>
                <p:nvPr/>
              </p:nvSpPr>
              <p:spPr>
                <a:xfrm>
                  <a:off x="2994077" y="5832149"/>
                  <a:ext cx="570115" cy="48671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0115" h="486713">
                      <a:moveTo>
                        <a:pt x="1142" y="7998"/>
                      </a:moveTo>
                      <a:lnTo>
                        <a:pt x="0" y="36561"/>
                      </a:lnTo>
                      <a:lnTo>
                        <a:pt x="0" y="63981"/>
                      </a:lnTo>
                      <a:lnTo>
                        <a:pt x="0" y="92544"/>
                      </a:lnTo>
                      <a:lnTo>
                        <a:pt x="0" y="121107"/>
                      </a:lnTo>
                      <a:lnTo>
                        <a:pt x="0" y="180518"/>
                      </a:lnTo>
                      <a:lnTo>
                        <a:pt x="1142" y="241071"/>
                      </a:lnTo>
                      <a:lnTo>
                        <a:pt x="2284" y="300482"/>
                      </a:lnTo>
                      <a:lnTo>
                        <a:pt x="2284" y="329045"/>
                      </a:lnTo>
                      <a:lnTo>
                        <a:pt x="2284" y="357608"/>
                      </a:lnTo>
                      <a:lnTo>
                        <a:pt x="2284" y="383886"/>
                      </a:lnTo>
                      <a:lnTo>
                        <a:pt x="2284" y="411306"/>
                      </a:lnTo>
                      <a:lnTo>
                        <a:pt x="2284" y="435299"/>
                      </a:lnTo>
                      <a:lnTo>
                        <a:pt x="1142" y="460434"/>
                      </a:lnTo>
                      <a:lnTo>
                        <a:pt x="7997" y="463862"/>
                      </a:lnTo>
                      <a:lnTo>
                        <a:pt x="17137" y="465004"/>
                      </a:lnTo>
                      <a:lnTo>
                        <a:pt x="28562" y="468432"/>
                      </a:lnTo>
                      <a:lnTo>
                        <a:pt x="42273" y="470716"/>
                      </a:lnTo>
                      <a:lnTo>
                        <a:pt x="58268" y="474144"/>
                      </a:lnTo>
                      <a:lnTo>
                        <a:pt x="74263" y="475287"/>
                      </a:lnTo>
                      <a:lnTo>
                        <a:pt x="92543" y="477572"/>
                      </a:lnTo>
                      <a:lnTo>
                        <a:pt x="110823" y="479857"/>
                      </a:lnTo>
                      <a:lnTo>
                        <a:pt x="131389" y="480999"/>
                      </a:lnTo>
                      <a:lnTo>
                        <a:pt x="153097" y="483285"/>
                      </a:lnTo>
                      <a:lnTo>
                        <a:pt x="175947" y="484427"/>
                      </a:lnTo>
                      <a:lnTo>
                        <a:pt x="199939" y="485570"/>
                      </a:lnTo>
                      <a:lnTo>
                        <a:pt x="246783" y="486712"/>
                      </a:lnTo>
                      <a:lnTo>
                        <a:pt x="294768" y="486712"/>
                      </a:lnTo>
                      <a:lnTo>
                        <a:pt x="342754" y="486712"/>
                      </a:lnTo>
                      <a:lnTo>
                        <a:pt x="365604" y="485570"/>
                      </a:lnTo>
                      <a:lnTo>
                        <a:pt x="388455" y="485570"/>
                      </a:lnTo>
                      <a:lnTo>
                        <a:pt x="411305" y="484427"/>
                      </a:lnTo>
                      <a:lnTo>
                        <a:pt x="431870" y="482142"/>
                      </a:lnTo>
                      <a:lnTo>
                        <a:pt x="452435" y="479857"/>
                      </a:lnTo>
                      <a:lnTo>
                        <a:pt x="471858" y="477572"/>
                      </a:lnTo>
                      <a:lnTo>
                        <a:pt x="488996" y="475287"/>
                      </a:lnTo>
                      <a:lnTo>
                        <a:pt x="506133" y="471859"/>
                      </a:lnTo>
                      <a:lnTo>
                        <a:pt x="519843" y="468432"/>
                      </a:lnTo>
                      <a:lnTo>
                        <a:pt x="532411" y="465004"/>
                      </a:lnTo>
                      <a:lnTo>
                        <a:pt x="543837" y="460434"/>
                      </a:lnTo>
                      <a:lnTo>
                        <a:pt x="551834" y="454722"/>
                      </a:lnTo>
                      <a:lnTo>
                        <a:pt x="558689" y="450151"/>
                      </a:lnTo>
                      <a:lnTo>
                        <a:pt x="560974" y="446724"/>
                      </a:lnTo>
                      <a:lnTo>
                        <a:pt x="562116" y="444438"/>
                      </a:lnTo>
                      <a:lnTo>
                        <a:pt x="565544" y="417019"/>
                      </a:lnTo>
                      <a:lnTo>
                        <a:pt x="567829" y="389598"/>
                      </a:lnTo>
                      <a:lnTo>
                        <a:pt x="568971" y="362178"/>
                      </a:lnTo>
                      <a:lnTo>
                        <a:pt x="568971" y="334758"/>
                      </a:lnTo>
                      <a:lnTo>
                        <a:pt x="570114" y="281059"/>
                      </a:lnTo>
                      <a:lnTo>
                        <a:pt x="568971" y="226218"/>
                      </a:lnTo>
                      <a:lnTo>
                        <a:pt x="567829" y="171378"/>
                      </a:lnTo>
                      <a:lnTo>
                        <a:pt x="565544" y="116537"/>
                      </a:lnTo>
                      <a:lnTo>
                        <a:pt x="563259" y="58269"/>
                      </a:lnTo>
                      <a:lnTo>
                        <a:pt x="563259" y="29706"/>
                      </a:lnTo>
                      <a:lnTo>
                        <a:pt x="562116" y="0"/>
                      </a:lnTo>
                    </a:path>
                  </a:pathLst>
                </a:custGeom>
                <a:ln w="10287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0" name="Freeform 119"/>
                <p:cNvSpPr/>
                <p:nvPr/>
              </p:nvSpPr>
              <p:spPr>
                <a:xfrm>
                  <a:off x="2408936" y="5852160"/>
                  <a:ext cx="570231" cy="4674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0231" h="467488">
                      <a:moveTo>
                        <a:pt x="568452" y="7366"/>
                      </a:moveTo>
                      <a:lnTo>
                        <a:pt x="569214" y="33528"/>
                      </a:lnTo>
                      <a:lnTo>
                        <a:pt x="569849" y="60452"/>
                      </a:lnTo>
                      <a:lnTo>
                        <a:pt x="570230" y="88011"/>
                      </a:lnTo>
                      <a:lnTo>
                        <a:pt x="570230" y="116332"/>
                      </a:lnTo>
                      <a:lnTo>
                        <a:pt x="569849" y="173482"/>
                      </a:lnTo>
                      <a:lnTo>
                        <a:pt x="569087" y="231013"/>
                      </a:lnTo>
                      <a:lnTo>
                        <a:pt x="568071" y="287528"/>
                      </a:lnTo>
                      <a:lnTo>
                        <a:pt x="567690" y="315341"/>
                      </a:lnTo>
                      <a:lnTo>
                        <a:pt x="567436" y="342392"/>
                      </a:lnTo>
                      <a:lnTo>
                        <a:pt x="567309" y="368681"/>
                      </a:lnTo>
                      <a:lnTo>
                        <a:pt x="567436" y="393954"/>
                      </a:lnTo>
                      <a:lnTo>
                        <a:pt x="567944" y="418084"/>
                      </a:lnTo>
                      <a:lnTo>
                        <a:pt x="568452" y="441325"/>
                      </a:lnTo>
                      <a:lnTo>
                        <a:pt x="561340" y="444119"/>
                      </a:lnTo>
                      <a:lnTo>
                        <a:pt x="552069" y="446659"/>
                      </a:lnTo>
                      <a:lnTo>
                        <a:pt x="540766" y="449326"/>
                      </a:lnTo>
                      <a:lnTo>
                        <a:pt x="527431" y="451612"/>
                      </a:lnTo>
                      <a:lnTo>
                        <a:pt x="512445" y="454025"/>
                      </a:lnTo>
                      <a:lnTo>
                        <a:pt x="495808" y="456184"/>
                      </a:lnTo>
                      <a:lnTo>
                        <a:pt x="477774" y="458216"/>
                      </a:lnTo>
                      <a:lnTo>
                        <a:pt x="458470" y="459994"/>
                      </a:lnTo>
                      <a:lnTo>
                        <a:pt x="438023" y="461645"/>
                      </a:lnTo>
                      <a:lnTo>
                        <a:pt x="416433" y="463169"/>
                      </a:lnTo>
                      <a:lnTo>
                        <a:pt x="394081" y="464566"/>
                      </a:lnTo>
                      <a:lnTo>
                        <a:pt x="371094" y="465582"/>
                      </a:lnTo>
                      <a:lnTo>
                        <a:pt x="323596" y="466979"/>
                      </a:lnTo>
                      <a:lnTo>
                        <a:pt x="275463" y="467487"/>
                      </a:lnTo>
                      <a:lnTo>
                        <a:pt x="227584" y="466979"/>
                      </a:lnTo>
                      <a:lnTo>
                        <a:pt x="204089" y="466217"/>
                      </a:lnTo>
                      <a:lnTo>
                        <a:pt x="181229" y="465201"/>
                      </a:lnTo>
                      <a:lnTo>
                        <a:pt x="159258" y="463931"/>
                      </a:lnTo>
                      <a:lnTo>
                        <a:pt x="137668" y="462407"/>
                      </a:lnTo>
                      <a:lnTo>
                        <a:pt x="117602" y="460375"/>
                      </a:lnTo>
                      <a:lnTo>
                        <a:pt x="98679" y="458089"/>
                      </a:lnTo>
                      <a:lnTo>
                        <a:pt x="80772" y="455676"/>
                      </a:lnTo>
                      <a:lnTo>
                        <a:pt x="64770" y="452501"/>
                      </a:lnTo>
                      <a:lnTo>
                        <a:pt x="50038" y="449072"/>
                      </a:lnTo>
                      <a:lnTo>
                        <a:pt x="37338" y="445516"/>
                      </a:lnTo>
                      <a:lnTo>
                        <a:pt x="26416" y="441198"/>
                      </a:lnTo>
                      <a:lnTo>
                        <a:pt x="17780" y="436626"/>
                      </a:lnTo>
                      <a:lnTo>
                        <a:pt x="11430" y="431800"/>
                      </a:lnTo>
                      <a:lnTo>
                        <a:pt x="9017" y="429133"/>
                      </a:lnTo>
                      <a:lnTo>
                        <a:pt x="7366" y="426212"/>
                      </a:lnTo>
                      <a:lnTo>
                        <a:pt x="4572" y="399796"/>
                      </a:lnTo>
                      <a:lnTo>
                        <a:pt x="2667" y="373507"/>
                      </a:lnTo>
                      <a:lnTo>
                        <a:pt x="254" y="321183"/>
                      </a:lnTo>
                      <a:lnTo>
                        <a:pt x="0" y="268986"/>
                      </a:lnTo>
                      <a:lnTo>
                        <a:pt x="1143" y="216789"/>
                      </a:lnTo>
                      <a:lnTo>
                        <a:pt x="2921" y="164338"/>
                      </a:lnTo>
                      <a:lnTo>
                        <a:pt x="4953" y="110744"/>
                      </a:lnTo>
                      <a:lnTo>
                        <a:pt x="6731" y="56134"/>
                      </a:lnTo>
                      <a:lnTo>
                        <a:pt x="7112" y="28194"/>
                      </a:lnTo>
                      <a:lnTo>
                        <a:pt x="7366" y="0"/>
                      </a:lnTo>
                      <a:close/>
                    </a:path>
                  </a:pathLst>
                </a:custGeom>
                <a:solidFill>
                  <a:srgbClr val="DCDCDC"/>
                </a:solidFill>
                <a:ln w="0" cap="flat" cmpd="sng" algn="ctr">
                  <a:solidFill>
                    <a:srgbClr val="DCDCD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1" name="Freeform 120"/>
                <p:cNvSpPr/>
                <p:nvPr/>
              </p:nvSpPr>
              <p:spPr>
                <a:xfrm>
                  <a:off x="2407967" y="5851572"/>
                  <a:ext cx="571258" cy="46728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1258" h="467289">
                      <a:moveTo>
                        <a:pt x="570114" y="7997"/>
                      </a:moveTo>
                      <a:lnTo>
                        <a:pt x="571257" y="34276"/>
                      </a:lnTo>
                      <a:lnTo>
                        <a:pt x="571257" y="60554"/>
                      </a:lnTo>
                      <a:lnTo>
                        <a:pt x="571257" y="87974"/>
                      </a:lnTo>
                      <a:lnTo>
                        <a:pt x="571257" y="117679"/>
                      </a:lnTo>
                      <a:lnTo>
                        <a:pt x="571257" y="173662"/>
                      </a:lnTo>
                      <a:lnTo>
                        <a:pt x="570114" y="230787"/>
                      </a:lnTo>
                      <a:lnTo>
                        <a:pt x="568972" y="287913"/>
                      </a:lnTo>
                      <a:lnTo>
                        <a:pt x="568972" y="315334"/>
                      </a:lnTo>
                      <a:lnTo>
                        <a:pt x="568972" y="343896"/>
                      </a:lnTo>
                      <a:lnTo>
                        <a:pt x="568972" y="369032"/>
                      </a:lnTo>
                      <a:lnTo>
                        <a:pt x="568972" y="394167"/>
                      </a:lnTo>
                      <a:lnTo>
                        <a:pt x="568972" y="419302"/>
                      </a:lnTo>
                      <a:lnTo>
                        <a:pt x="570114" y="442152"/>
                      </a:lnTo>
                      <a:lnTo>
                        <a:pt x="562117" y="445580"/>
                      </a:lnTo>
                      <a:lnTo>
                        <a:pt x="552976" y="446723"/>
                      </a:lnTo>
                      <a:lnTo>
                        <a:pt x="541551" y="450150"/>
                      </a:lnTo>
                      <a:lnTo>
                        <a:pt x="528984" y="452435"/>
                      </a:lnTo>
                      <a:lnTo>
                        <a:pt x="512988" y="454720"/>
                      </a:lnTo>
                      <a:lnTo>
                        <a:pt x="496993" y="455862"/>
                      </a:lnTo>
                      <a:lnTo>
                        <a:pt x="478713" y="458148"/>
                      </a:lnTo>
                      <a:lnTo>
                        <a:pt x="460433" y="460433"/>
                      </a:lnTo>
                      <a:lnTo>
                        <a:pt x="439868" y="462717"/>
                      </a:lnTo>
                      <a:lnTo>
                        <a:pt x="418160" y="463860"/>
                      </a:lnTo>
                      <a:lnTo>
                        <a:pt x="395310" y="465003"/>
                      </a:lnTo>
                      <a:lnTo>
                        <a:pt x="371317" y="466145"/>
                      </a:lnTo>
                      <a:lnTo>
                        <a:pt x="324474" y="467288"/>
                      </a:lnTo>
                      <a:lnTo>
                        <a:pt x="276488" y="467288"/>
                      </a:lnTo>
                      <a:lnTo>
                        <a:pt x="228503" y="467288"/>
                      </a:lnTo>
                      <a:lnTo>
                        <a:pt x="204510" y="466145"/>
                      </a:lnTo>
                      <a:lnTo>
                        <a:pt x="182802" y="466145"/>
                      </a:lnTo>
                      <a:lnTo>
                        <a:pt x="159952" y="465003"/>
                      </a:lnTo>
                      <a:lnTo>
                        <a:pt x="138244" y="462717"/>
                      </a:lnTo>
                      <a:lnTo>
                        <a:pt x="118821" y="460433"/>
                      </a:lnTo>
                      <a:lnTo>
                        <a:pt x="99399" y="458148"/>
                      </a:lnTo>
                      <a:lnTo>
                        <a:pt x="82261" y="455862"/>
                      </a:lnTo>
                      <a:lnTo>
                        <a:pt x="65123" y="453577"/>
                      </a:lnTo>
                      <a:lnTo>
                        <a:pt x="51413" y="450150"/>
                      </a:lnTo>
                      <a:lnTo>
                        <a:pt x="38845" y="445580"/>
                      </a:lnTo>
                      <a:lnTo>
                        <a:pt x="27420" y="442152"/>
                      </a:lnTo>
                      <a:lnTo>
                        <a:pt x="19423" y="436440"/>
                      </a:lnTo>
                      <a:lnTo>
                        <a:pt x="12568" y="433012"/>
                      </a:lnTo>
                      <a:lnTo>
                        <a:pt x="10283" y="429585"/>
                      </a:lnTo>
                      <a:lnTo>
                        <a:pt x="9140" y="426158"/>
                      </a:lnTo>
                      <a:lnTo>
                        <a:pt x="5713" y="401022"/>
                      </a:lnTo>
                      <a:lnTo>
                        <a:pt x="3427" y="373602"/>
                      </a:lnTo>
                      <a:lnTo>
                        <a:pt x="1143" y="322188"/>
                      </a:lnTo>
                      <a:lnTo>
                        <a:pt x="0" y="269633"/>
                      </a:lnTo>
                      <a:lnTo>
                        <a:pt x="1143" y="217077"/>
                      </a:lnTo>
                      <a:lnTo>
                        <a:pt x="3427" y="164522"/>
                      </a:lnTo>
                      <a:lnTo>
                        <a:pt x="5713" y="110824"/>
                      </a:lnTo>
                      <a:lnTo>
                        <a:pt x="7998" y="57125"/>
                      </a:lnTo>
                      <a:lnTo>
                        <a:pt x="7998" y="28563"/>
                      </a:lnTo>
                      <a:lnTo>
                        <a:pt x="9140" y="0"/>
                      </a:lnTo>
                    </a:path>
                  </a:pathLst>
                </a:custGeom>
                <a:ln w="10287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2" name="Freeform 121"/>
                <p:cNvSpPr/>
                <p:nvPr/>
              </p:nvSpPr>
              <p:spPr>
                <a:xfrm>
                  <a:off x="3565271" y="5832729"/>
                  <a:ext cx="565786" cy="4867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5786" h="486792">
                      <a:moveTo>
                        <a:pt x="564007" y="7747"/>
                      </a:moveTo>
                      <a:lnTo>
                        <a:pt x="564896" y="34925"/>
                      </a:lnTo>
                      <a:lnTo>
                        <a:pt x="565404" y="63119"/>
                      </a:lnTo>
                      <a:lnTo>
                        <a:pt x="565785" y="91821"/>
                      </a:lnTo>
                      <a:lnTo>
                        <a:pt x="565785" y="121158"/>
                      </a:lnTo>
                      <a:lnTo>
                        <a:pt x="565277" y="180594"/>
                      </a:lnTo>
                      <a:lnTo>
                        <a:pt x="564515" y="240538"/>
                      </a:lnTo>
                      <a:lnTo>
                        <a:pt x="563626" y="299593"/>
                      </a:lnTo>
                      <a:lnTo>
                        <a:pt x="563372" y="328295"/>
                      </a:lnTo>
                      <a:lnTo>
                        <a:pt x="562991" y="356616"/>
                      </a:lnTo>
                      <a:lnTo>
                        <a:pt x="562991" y="383921"/>
                      </a:lnTo>
                      <a:lnTo>
                        <a:pt x="562991" y="410210"/>
                      </a:lnTo>
                      <a:lnTo>
                        <a:pt x="563372" y="435356"/>
                      </a:lnTo>
                      <a:lnTo>
                        <a:pt x="564007" y="459613"/>
                      </a:lnTo>
                      <a:lnTo>
                        <a:pt x="556895" y="462534"/>
                      </a:lnTo>
                      <a:lnTo>
                        <a:pt x="547751" y="465201"/>
                      </a:lnTo>
                      <a:lnTo>
                        <a:pt x="536448" y="467868"/>
                      </a:lnTo>
                      <a:lnTo>
                        <a:pt x="523367" y="470408"/>
                      </a:lnTo>
                      <a:lnTo>
                        <a:pt x="508508" y="472821"/>
                      </a:lnTo>
                      <a:lnTo>
                        <a:pt x="491871" y="475107"/>
                      </a:lnTo>
                      <a:lnTo>
                        <a:pt x="473964" y="477266"/>
                      </a:lnTo>
                      <a:lnTo>
                        <a:pt x="454787" y="479171"/>
                      </a:lnTo>
                      <a:lnTo>
                        <a:pt x="434467" y="480822"/>
                      </a:lnTo>
                      <a:lnTo>
                        <a:pt x="413258" y="482346"/>
                      </a:lnTo>
                      <a:lnTo>
                        <a:pt x="391033" y="483616"/>
                      </a:lnTo>
                      <a:lnTo>
                        <a:pt x="368173" y="484759"/>
                      </a:lnTo>
                      <a:lnTo>
                        <a:pt x="321056" y="486410"/>
                      </a:lnTo>
                      <a:lnTo>
                        <a:pt x="273177" y="486791"/>
                      </a:lnTo>
                      <a:lnTo>
                        <a:pt x="225679" y="486283"/>
                      </a:lnTo>
                      <a:lnTo>
                        <a:pt x="202438" y="485521"/>
                      </a:lnTo>
                      <a:lnTo>
                        <a:pt x="179832" y="484505"/>
                      </a:lnTo>
                      <a:lnTo>
                        <a:pt x="157988" y="483108"/>
                      </a:lnTo>
                      <a:lnTo>
                        <a:pt x="136652" y="481457"/>
                      </a:lnTo>
                      <a:lnTo>
                        <a:pt x="116713" y="479425"/>
                      </a:lnTo>
                      <a:lnTo>
                        <a:pt x="97790" y="477139"/>
                      </a:lnTo>
                      <a:lnTo>
                        <a:pt x="80264" y="474218"/>
                      </a:lnTo>
                      <a:lnTo>
                        <a:pt x="64008" y="471297"/>
                      </a:lnTo>
                      <a:lnTo>
                        <a:pt x="49657" y="467741"/>
                      </a:lnTo>
                      <a:lnTo>
                        <a:pt x="37084" y="463931"/>
                      </a:lnTo>
                      <a:lnTo>
                        <a:pt x="26289" y="459486"/>
                      </a:lnTo>
                      <a:lnTo>
                        <a:pt x="17653" y="454787"/>
                      </a:lnTo>
                      <a:lnTo>
                        <a:pt x="11303" y="449707"/>
                      </a:lnTo>
                      <a:lnTo>
                        <a:pt x="9017" y="446786"/>
                      </a:lnTo>
                      <a:lnTo>
                        <a:pt x="7366" y="443992"/>
                      </a:lnTo>
                      <a:lnTo>
                        <a:pt x="4572" y="416306"/>
                      </a:lnTo>
                      <a:lnTo>
                        <a:pt x="2540" y="388874"/>
                      </a:lnTo>
                      <a:lnTo>
                        <a:pt x="254" y="334391"/>
                      </a:lnTo>
                      <a:lnTo>
                        <a:pt x="0" y="280162"/>
                      </a:lnTo>
                      <a:lnTo>
                        <a:pt x="1143" y="225933"/>
                      </a:lnTo>
                      <a:lnTo>
                        <a:pt x="2921" y="171069"/>
                      </a:lnTo>
                      <a:lnTo>
                        <a:pt x="4953" y="115443"/>
                      </a:lnTo>
                      <a:lnTo>
                        <a:pt x="6731" y="58547"/>
                      </a:lnTo>
                      <a:lnTo>
                        <a:pt x="7112" y="29464"/>
                      </a:lnTo>
                      <a:lnTo>
                        <a:pt x="7366" y="0"/>
                      </a:lnTo>
                      <a:close/>
                    </a:path>
                  </a:pathLst>
                </a:custGeom>
                <a:solidFill>
                  <a:srgbClr val="DCDCDC"/>
                </a:solidFill>
                <a:ln w="0" cap="flat" cmpd="sng" algn="ctr">
                  <a:solidFill>
                    <a:srgbClr val="DCDCD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3" name="Freeform 122"/>
                <p:cNvSpPr/>
                <p:nvPr/>
              </p:nvSpPr>
              <p:spPr>
                <a:xfrm>
                  <a:off x="3565334" y="5832149"/>
                  <a:ext cx="565545" cy="48671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5545" h="486713">
                      <a:moveTo>
                        <a:pt x="563259" y="7998"/>
                      </a:moveTo>
                      <a:lnTo>
                        <a:pt x="564402" y="36561"/>
                      </a:lnTo>
                      <a:lnTo>
                        <a:pt x="565544" y="63981"/>
                      </a:lnTo>
                      <a:lnTo>
                        <a:pt x="565544" y="92544"/>
                      </a:lnTo>
                      <a:lnTo>
                        <a:pt x="565544" y="121107"/>
                      </a:lnTo>
                      <a:lnTo>
                        <a:pt x="565544" y="180518"/>
                      </a:lnTo>
                      <a:lnTo>
                        <a:pt x="564402" y="241071"/>
                      </a:lnTo>
                      <a:lnTo>
                        <a:pt x="563259" y="300482"/>
                      </a:lnTo>
                      <a:lnTo>
                        <a:pt x="563259" y="329045"/>
                      </a:lnTo>
                      <a:lnTo>
                        <a:pt x="562117" y="357608"/>
                      </a:lnTo>
                      <a:lnTo>
                        <a:pt x="562117" y="383886"/>
                      </a:lnTo>
                      <a:lnTo>
                        <a:pt x="562117" y="411306"/>
                      </a:lnTo>
                      <a:lnTo>
                        <a:pt x="563259" y="435299"/>
                      </a:lnTo>
                      <a:lnTo>
                        <a:pt x="563259" y="460434"/>
                      </a:lnTo>
                      <a:lnTo>
                        <a:pt x="557547" y="463862"/>
                      </a:lnTo>
                      <a:lnTo>
                        <a:pt x="548407" y="465004"/>
                      </a:lnTo>
                      <a:lnTo>
                        <a:pt x="536981" y="468432"/>
                      </a:lnTo>
                      <a:lnTo>
                        <a:pt x="523271" y="470716"/>
                      </a:lnTo>
                      <a:lnTo>
                        <a:pt x="508419" y="474144"/>
                      </a:lnTo>
                      <a:lnTo>
                        <a:pt x="491281" y="475287"/>
                      </a:lnTo>
                      <a:lnTo>
                        <a:pt x="474143" y="477572"/>
                      </a:lnTo>
                      <a:lnTo>
                        <a:pt x="454721" y="479857"/>
                      </a:lnTo>
                      <a:lnTo>
                        <a:pt x="434155" y="480999"/>
                      </a:lnTo>
                      <a:lnTo>
                        <a:pt x="413590" y="483285"/>
                      </a:lnTo>
                      <a:lnTo>
                        <a:pt x="390740" y="484427"/>
                      </a:lnTo>
                      <a:lnTo>
                        <a:pt x="367889" y="485570"/>
                      </a:lnTo>
                      <a:lnTo>
                        <a:pt x="321046" y="486712"/>
                      </a:lnTo>
                      <a:lnTo>
                        <a:pt x="273061" y="486712"/>
                      </a:lnTo>
                      <a:lnTo>
                        <a:pt x="225075" y="486712"/>
                      </a:lnTo>
                      <a:lnTo>
                        <a:pt x="202224" y="485570"/>
                      </a:lnTo>
                      <a:lnTo>
                        <a:pt x="180517" y="485570"/>
                      </a:lnTo>
                      <a:lnTo>
                        <a:pt x="157667" y="484427"/>
                      </a:lnTo>
                      <a:lnTo>
                        <a:pt x="137102" y="482142"/>
                      </a:lnTo>
                      <a:lnTo>
                        <a:pt x="116536" y="479857"/>
                      </a:lnTo>
                      <a:lnTo>
                        <a:pt x="98256" y="477572"/>
                      </a:lnTo>
                      <a:lnTo>
                        <a:pt x="79976" y="475287"/>
                      </a:lnTo>
                      <a:lnTo>
                        <a:pt x="63980" y="471859"/>
                      </a:lnTo>
                      <a:lnTo>
                        <a:pt x="49128" y="468432"/>
                      </a:lnTo>
                      <a:lnTo>
                        <a:pt x="37703" y="465004"/>
                      </a:lnTo>
                      <a:lnTo>
                        <a:pt x="26277" y="460434"/>
                      </a:lnTo>
                      <a:lnTo>
                        <a:pt x="18280" y="454722"/>
                      </a:lnTo>
                      <a:lnTo>
                        <a:pt x="11425" y="450151"/>
                      </a:lnTo>
                      <a:lnTo>
                        <a:pt x="7997" y="446724"/>
                      </a:lnTo>
                      <a:lnTo>
                        <a:pt x="7997" y="444438"/>
                      </a:lnTo>
                      <a:lnTo>
                        <a:pt x="4570" y="417019"/>
                      </a:lnTo>
                      <a:lnTo>
                        <a:pt x="2285" y="389598"/>
                      </a:lnTo>
                      <a:lnTo>
                        <a:pt x="0" y="334758"/>
                      </a:lnTo>
                      <a:lnTo>
                        <a:pt x="0" y="281059"/>
                      </a:lnTo>
                      <a:lnTo>
                        <a:pt x="1142" y="226218"/>
                      </a:lnTo>
                      <a:lnTo>
                        <a:pt x="2285" y="171378"/>
                      </a:lnTo>
                      <a:lnTo>
                        <a:pt x="4570" y="116537"/>
                      </a:lnTo>
                      <a:lnTo>
                        <a:pt x="6855" y="58269"/>
                      </a:lnTo>
                      <a:lnTo>
                        <a:pt x="7997" y="29706"/>
                      </a:lnTo>
                      <a:lnTo>
                        <a:pt x="7997" y="0"/>
                      </a:lnTo>
                    </a:path>
                  </a:pathLst>
                </a:custGeom>
                <a:ln w="10287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4" name="Freeform 123"/>
                <p:cNvSpPr/>
                <p:nvPr/>
              </p:nvSpPr>
              <p:spPr>
                <a:xfrm>
                  <a:off x="2402840" y="5824855"/>
                  <a:ext cx="1730757" cy="646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0757" h="64644">
                      <a:moveTo>
                        <a:pt x="1730756" y="0"/>
                      </a:moveTo>
                      <a:lnTo>
                        <a:pt x="1730756" y="7620"/>
                      </a:lnTo>
                      <a:lnTo>
                        <a:pt x="1730756" y="13589"/>
                      </a:lnTo>
                      <a:lnTo>
                        <a:pt x="1730629" y="18288"/>
                      </a:lnTo>
                      <a:lnTo>
                        <a:pt x="1730375" y="21463"/>
                      </a:lnTo>
                      <a:lnTo>
                        <a:pt x="1729994" y="23876"/>
                      </a:lnTo>
                      <a:lnTo>
                        <a:pt x="1729232" y="25400"/>
                      </a:lnTo>
                      <a:lnTo>
                        <a:pt x="1728343" y="26543"/>
                      </a:lnTo>
                      <a:lnTo>
                        <a:pt x="1727073" y="27305"/>
                      </a:lnTo>
                      <a:lnTo>
                        <a:pt x="1723263" y="28575"/>
                      </a:lnTo>
                      <a:lnTo>
                        <a:pt x="1720723" y="29464"/>
                      </a:lnTo>
                      <a:lnTo>
                        <a:pt x="1717675" y="30988"/>
                      </a:lnTo>
                      <a:lnTo>
                        <a:pt x="1713738" y="33147"/>
                      </a:lnTo>
                      <a:lnTo>
                        <a:pt x="1709293" y="36195"/>
                      </a:lnTo>
                      <a:lnTo>
                        <a:pt x="1704213" y="40386"/>
                      </a:lnTo>
                      <a:lnTo>
                        <a:pt x="1698498" y="45974"/>
                      </a:lnTo>
                      <a:lnTo>
                        <a:pt x="1696720" y="47498"/>
                      </a:lnTo>
                      <a:lnTo>
                        <a:pt x="1694561" y="48895"/>
                      </a:lnTo>
                      <a:lnTo>
                        <a:pt x="1688211" y="51562"/>
                      </a:lnTo>
                      <a:lnTo>
                        <a:pt x="1679321" y="53848"/>
                      </a:lnTo>
                      <a:lnTo>
                        <a:pt x="1668399" y="56134"/>
                      </a:lnTo>
                      <a:lnTo>
                        <a:pt x="1655318" y="58039"/>
                      </a:lnTo>
                      <a:lnTo>
                        <a:pt x="1640459" y="59563"/>
                      </a:lnTo>
                      <a:lnTo>
                        <a:pt x="1623568" y="61087"/>
                      </a:lnTo>
                      <a:lnTo>
                        <a:pt x="1605407" y="62230"/>
                      </a:lnTo>
                      <a:lnTo>
                        <a:pt x="1585849" y="63246"/>
                      </a:lnTo>
                      <a:lnTo>
                        <a:pt x="1565021" y="64008"/>
                      </a:lnTo>
                      <a:lnTo>
                        <a:pt x="1543177" y="64389"/>
                      </a:lnTo>
                      <a:lnTo>
                        <a:pt x="1520444" y="64643"/>
                      </a:lnTo>
                      <a:lnTo>
                        <a:pt x="1497076" y="64643"/>
                      </a:lnTo>
                      <a:lnTo>
                        <a:pt x="1473200" y="64262"/>
                      </a:lnTo>
                      <a:lnTo>
                        <a:pt x="1424686" y="63119"/>
                      </a:lnTo>
                      <a:lnTo>
                        <a:pt x="1376426" y="60706"/>
                      </a:lnTo>
                      <a:lnTo>
                        <a:pt x="1352550" y="59309"/>
                      </a:lnTo>
                      <a:lnTo>
                        <a:pt x="1329436" y="57404"/>
                      </a:lnTo>
                      <a:lnTo>
                        <a:pt x="1306957" y="55499"/>
                      </a:lnTo>
                      <a:lnTo>
                        <a:pt x="1285367" y="53086"/>
                      </a:lnTo>
                      <a:lnTo>
                        <a:pt x="1264920" y="50546"/>
                      </a:lnTo>
                      <a:lnTo>
                        <a:pt x="1245616" y="47752"/>
                      </a:lnTo>
                      <a:lnTo>
                        <a:pt x="1227709" y="44704"/>
                      </a:lnTo>
                      <a:lnTo>
                        <a:pt x="1211453" y="41402"/>
                      </a:lnTo>
                      <a:lnTo>
                        <a:pt x="1196975" y="37846"/>
                      </a:lnTo>
                      <a:lnTo>
                        <a:pt x="1184402" y="33782"/>
                      </a:lnTo>
                      <a:lnTo>
                        <a:pt x="1173988" y="29718"/>
                      </a:lnTo>
                      <a:lnTo>
                        <a:pt x="1165860" y="25273"/>
                      </a:lnTo>
                      <a:lnTo>
                        <a:pt x="1160145" y="20574"/>
                      </a:lnTo>
                      <a:lnTo>
                        <a:pt x="1158240" y="18161"/>
                      </a:lnTo>
                      <a:lnTo>
                        <a:pt x="1156970" y="15494"/>
                      </a:lnTo>
                      <a:lnTo>
                        <a:pt x="1156843" y="18415"/>
                      </a:lnTo>
                      <a:lnTo>
                        <a:pt x="1155827" y="21209"/>
                      </a:lnTo>
                      <a:lnTo>
                        <a:pt x="1153922" y="24003"/>
                      </a:lnTo>
                      <a:lnTo>
                        <a:pt x="1151382" y="26543"/>
                      </a:lnTo>
                      <a:lnTo>
                        <a:pt x="1148080" y="29083"/>
                      </a:lnTo>
                      <a:lnTo>
                        <a:pt x="1144143" y="31623"/>
                      </a:lnTo>
                      <a:lnTo>
                        <a:pt x="1139444" y="34036"/>
                      </a:lnTo>
                      <a:lnTo>
                        <a:pt x="1133983" y="36322"/>
                      </a:lnTo>
                      <a:lnTo>
                        <a:pt x="1121156" y="40640"/>
                      </a:lnTo>
                      <a:lnTo>
                        <a:pt x="1106170" y="44704"/>
                      </a:lnTo>
                      <a:lnTo>
                        <a:pt x="1089025" y="48260"/>
                      </a:lnTo>
                      <a:lnTo>
                        <a:pt x="1069975" y="51562"/>
                      </a:lnTo>
                      <a:lnTo>
                        <a:pt x="1049274" y="54483"/>
                      </a:lnTo>
                      <a:lnTo>
                        <a:pt x="1027049" y="57023"/>
                      </a:lnTo>
                      <a:lnTo>
                        <a:pt x="1003427" y="59182"/>
                      </a:lnTo>
                      <a:lnTo>
                        <a:pt x="978789" y="60960"/>
                      </a:lnTo>
                      <a:lnTo>
                        <a:pt x="953262" y="62230"/>
                      </a:lnTo>
                      <a:lnTo>
                        <a:pt x="926973" y="63246"/>
                      </a:lnTo>
                      <a:lnTo>
                        <a:pt x="900430" y="64008"/>
                      </a:lnTo>
                      <a:lnTo>
                        <a:pt x="873633" y="64135"/>
                      </a:lnTo>
                      <a:lnTo>
                        <a:pt x="846709" y="64008"/>
                      </a:lnTo>
                      <a:lnTo>
                        <a:pt x="820039" y="63246"/>
                      </a:lnTo>
                      <a:lnTo>
                        <a:pt x="793750" y="62230"/>
                      </a:lnTo>
                      <a:lnTo>
                        <a:pt x="768096" y="60706"/>
                      </a:lnTo>
                      <a:lnTo>
                        <a:pt x="743204" y="58928"/>
                      </a:lnTo>
                      <a:lnTo>
                        <a:pt x="719328" y="56515"/>
                      </a:lnTo>
                      <a:lnTo>
                        <a:pt x="696849" y="53848"/>
                      </a:lnTo>
                      <a:lnTo>
                        <a:pt x="675513" y="50546"/>
                      </a:lnTo>
                      <a:lnTo>
                        <a:pt x="655955" y="46990"/>
                      </a:lnTo>
                      <a:lnTo>
                        <a:pt x="638429" y="42672"/>
                      </a:lnTo>
                      <a:lnTo>
                        <a:pt x="622935" y="38100"/>
                      </a:lnTo>
                      <a:lnTo>
                        <a:pt x="615950" y="35687"/>
                      </a:lnTo>
                      <a:lnTo>
                        <a:pt x="609473" y="33020"/>
                      </a:lnTo>
                      <a:lnTo>
                        <a:pt x="603758" y="30353"/>
                      </a:lnTo>
                      <a:lnTo>
                        <a:pt x="598805" y="27559"/>
                      </a:lnTo>
                      <a:lnTo>
                        <a:pt x="594360" y="24384"/>
                      </a:lnTo>
                      <a:lnTo>
                        <a:pt x="590550" y="21463"/>
                      </a:lnTo>
                      <a:lnTo>
                        <a:pt x="587629" y="18288"/>
                      </a:lnTo>
                      <a:lnTo>
                        <a:pt x="585470" y="14859"/>
                      </a:lnTo>
                      <a:lnTo>
                        <a:pt x="584073" y="11430"/>
                      </a:lnTo>
                      <a:lnTo>
                        <a:pt x="583311" y="7874"/>
                      </a:lnTo>
                      <a:lnTo>
                        <a:pt x="582168" y="10668"/>
                      </a:lnTo>
                      <a:lnTo>
                        <a:pt x="580390" y="13335"/>
                      </a:lnTo>
                      <a:lnTo>
                        <a:pt x="577723" y="16256"/>
                      </a:lnTo>
                      <a:lnTo>
                        <a:pt x="574675" y="18669"/>
                      </a:lnTo>
                      <a:lnTo>
                        <a:pt x="566420" y="23495"/>
                      </a:lnTo>
                      <a:lnTo>
                        <a:pt x="555879" y="27940"/>
                      </a:lnTo>
                      <a:lnTo>
                        <a:pt x="543306" y="32004"/>
                      </a:lnTo>
                      <a:lnTo>
                        <a:pt x="528701" y="35687"/>
                      </a:lnTo>
                      <a:lnTo>
                        <a:pt x="512318" y="39116"/>
                      </a:lnTo>
                      <a:lnTo>
                        <a:pt x="494284" y="42037"/>
                      </a:lnTo>
                      <a:lnTo>
                        <a:pt x="474726" y="44831"/>
                      </a:lnTo>
                      <a:lnTo>
                        <a:pt x="453898" y="47117"/>
                      </a:lnTo>
                      <a:lnTo>
                        <a:pt x="431927" y="49149"/>
                      </a:lnTo>
                      <a:lnTo>
                        <a:pt x="409067" y="50927"/>
                      </a:lnTo>
                      <a:lnTo>
                        <a:pt x="385064" y="52324"/>
                      </a:lnTo>
                      <a:lnTo>
                        <a:pt x="360807" y="53467"/>
                      </a:lnTo>
                      <a:lnTo>
                        <a:pt x="310769" y="54991"/>
                      </a:lnTo>
                      <a:lnTo>
                        <a:pt x="260096" y="55118"/>
                      </a:lnTo>
                      <a:lnTo>
                        <a:pt x="210312" y="54737"/>
                      </a:lnTo>
                      <a:lnTo>
                        <a:pt x="186055" y="54102"/>
                      </a:lnTo>
                      <a:lnTo>
                        <a:pt x="162433" y="53086"/>
                      </a:lnTo>
                      <a:lnTo>
                        <a:pt x="139954" y="52070"/>
                      </a:lnTo>
                      <a:lnTo>
                        <a:pt x="118237" y="50927"/>
                      </a:lnTo>
                      <a:lnTo>
                        <a:pt x="97917" y="49403"/>
                      </a:lnTo>
                      <a:lnTo>
                        <a:pt x="78740" y="47879"/>
                      </a:lnTo>
                      <a:lnTo>
                        <a:pt x="61214" y="45974"/>
                      </a:lnTo>
                      <a:lnTo>
                        <a:pt x="45466" y="43942"/>
                      </a:lnTo>
                      <a:lnTo>
                        <a:pt x="31369" y="41910"/>
                      </a:lnTo>
                      <a:lnTo>
                        <a:pt x="19431" y="39624"/>
                      </a:lnTo>
                      <a:lnTo>
                        <a:pt x="9652" y="37211"/>
                      </a:lnTo>
                      <a:lnTo>
                        <a:pt x="2286" y="34671"/>
                      </a:lnTo>
                      <a:lnTo>
                        <a:pt x="762" y="35814"/>
                      </a:lnTo>
                      <a:lnTo>
                        <a:pt x="0" y="37846"/>
                      </a:lnTo>
                      <a:lnTo>
                        <a:pt x="0" y="40259"/>
                      </a:lnTo>
                      <a:lnTo>
                        <a:pt x="508" y="42926"/>
                      </a:lnTo>
                      <a:lnTo>
                        <a:pt x="2921" y="48260"/>
                      </a:lnTo>
                      <a:lnTo>
                        <a:pt x="4572" y="50546"/>
                      </a:lnTo>
                      <a:lnTo>
                        <a:pt x="6223" y="52070"/>
                      </a:lnTo>
                      <a:lnTo>
                        <a:pt x="7874" y="52832"/>
                      </a:lnTo>
                      <a:lnTo>
                        <a:pt x="9525" y="52451"/>
                      </a:lnTo>
                      <a:lnTo>
                        <a:pt x="10795" y="50927"/>
                      </a:lnTo>
                      <a:lnTo>
                        <a:pt x="11811" y="47752"/>
                      </a:lnTo>
                      <a:lnTo>
                        <a:pt x="12192" y="42799"/>
                      </a:lnTo>
                      <a:lnTo>
                        <a:pt x="12319" y="39751"/>
                      </a:lnTo>
                      <a:lnTo>
                        <a:pt x="12192" y="35941"/>
                      </a:lnTo>
                      <a:lnTo>
                        <a:pt x="11811" y="31750"/>
                      </a:lnTo>
                      <a:lnTo>
                        <a:pt x="11303" y="26924"/>
                      </a:lnTo>
                      <a:lnTo>
                        <a:pt x="10668" y="21590"/>
                      </a:lnTo>
                      <a:lnTo>
                        <a:pt x="9652" y="15494"/>
                      </a:lnTo>
                      <a:close/>
                    </a:path>
                  </a:pathLst>
                </a:custGeom>
                <a:solidFill>
                  <a:srgbClr val="DCDCDC"/>
                </a:solidFill>
                <a:ln w="0" cap="flat" cmpd="sng" algn="ctr">
                  <a:solidFill>
                    <a:srgbClr val="DCDCD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5" name="Freeform 124"/>
                <p:cNvSpPr/>
                <p:nvPr/>
              </p:nvSpPr>
              <p:spPr>
                <a:xfrm>
                  <a:off x="2402255" y="5825296"/>
                  <a:ext cx="1732052" cy="639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32052" h="63981">
                      <a:moveTo>
                        <a:pt x="1732051" y="0"/>
                      </a:moveTo>
                      <a:lnTo>
                        <a:pt x="1732051" y="6855"/>
                      </a:lnTo>
                      <a:lnTo>
                        <a:pt x="1732051" y="12567"/>
                      </a:lnTo>
                      <a:lnTo>
                        <a:pt x="1730908" y="17137"/>
                      </a:lnTo>
                      <a:lnTo>
                        <a:pt x="1730908" y="21708"/>
                      </a:lnTo>
                      <a:lnTo>
                        <a:pt x="1730908" y="22850"/>
                      </a:lnTo>
                      <a:lnTo>
                        <a:pt x="1729766" y="25135"/>
                      </a:lnTo>
                      <a:lnTo>
                        <a:pt x="1728624" y="26277"/>
                      </a:lnTo>
                      <a:lnTo>
                        <a:pt x="1727481" y="26277"/>
                      </a:lnTo>
                      <a:lnTo>
                        <a:pt x="1722911" y="28562"/>
                      </a:lnTo>
                      <a:lnTo>
                        <a:pt x="1721768" y="29705"/>
                      </a:lnTo>
                      <a:lnTo>
                        <a:pt x="1718341" y="30847"/>
                      </a:lnTo>
                      <a:lnTo>
                        <a:pt x="1713771" y="33132"/>
                      </a:lnTo>
                      <a:lnTo>
                        <a:pt x="1710343" y="35418"/>
                      </a:lnTo>
                      <a:lnTo>
                        <a:pt x="1704631" y="39987"/>
                      </a:lnTo>
                      <a:lnTo>
                        <a:pt x="1698918" y="45700"/>
                      </a:lnTo>
                      <a:lnTo>
                        <a:pt x="1697775" y="46842"/>
                      </a:lnTo>
                      <a:lnTo>
                        <a:pt x="1695490" y="47985"/>
                      </a:lnTo>
                      <a:lnTo>
                        <a:pt x="1688636" y="51412"/>
                      </a:lnTo>
                      <a:lnTo>
                        <a:pt x="1680638" y="52555"/>
                      </a:lnTo>
                      <a:lnTo>
                        <a:pt x="1669213" y="54840"/>
                      </a:lnTo>
                      <a:lnTo>
                        <a:pt x="1655502" y="57125"/>
                      </a:lnTo>
                      <a:lnTo>
                        <a:pt x="1641792" y="59410"/>
                      </a:lnTo>
                      <a:lnTo>
                        <a:pt x="1623512" y="60553"/>
                      </a:lnTo>
                      <a:lnTo>
                        <a:pt x="1606374" y="61695"/>
                      </a:lnTo>
                      <a:lnTo>
                        <a:pt x="1586952" y="62838"/>
                      </a:lnTo>
                      <a:lnTo>
                        <a:pt x="1565244" y="62838"/>
                      </a:lnTo>
                      <a:lnTo>
                        <a:pt x="1543536" y="63980"/>
                      </a:lnTo>
                      <a:lnTo>
                        <a:pt x="1520686" y="63980"/>
                      </a:lnTo>
                      <a:lnTo>
                        <a:pt x="1497836" y="63980"/>
                      </a:lnTo>
                      <a:lnTo>
                        <a:pt x="1473843" y="63980"/>
                      </a:lnTo>
                      <a:lnTo>
                        <a:pt x="1425857" y="62838"/>
                      </a:lnTo>
                      <a:lnTo>
                        <a:pt x="1376729" y="60553"/>
                      </a:lnTo>
                      <a:lnTo>
                        <a:pt x="1353879" y="59410"/>
                      </a:lnTo>
                      <a:lnTo>
                        <a:pt x="1329886" y="57125"/>
                      </a:lnTo>
                      <a:lnTo>
                        <a:pt x="1307036" y="54840"/>
                      </a:lnTo>
                      <a:lnTo>
                        <a:pt x="1285328" y="52555"/>
                      </a:lnTo>
                      <a:lnTo>
                        <a:pt x="1264763" y="50270"/>
                      </a:lnTo>
                      <a:lnTo>
                        <a:pt x="1246482" y="46842"/>
                      </a:lnTo>
                      <a:lnTo>
                        <a:pt x="1228202" y="43415"/>
                      </a:lnTo>
                      <a:lnTo>
                        <a:pt x="1212207" y="41130"/>
                      </a:lnTo>
                      <a:lnTo>
                        <a:pt x="1197355" y="36560"/>
                      </a:lnTo>
                      <a:lnTo>
                        <a:pt x="1184787" y="33132"/>
                      </a:lnTo>
                      <a:lnTo>
                        <a:pt x="1174504" y="29705"/>
                      </a:lnTo>
                      <a:lnTo>
                        <a:pt x="1166507" y="23992"/>
                      </a:lnTo>
                      <a:lnTo>
                        <a:pt x="1160794" y="20565"/>
                      </a:lnTo>
                      <a:lnTo>
                        <a:pt x="1159651" y="17137"/>
                      </a:lnTo>
                      <a:lnTo>
                        <a:pt x="1157366" y="14853"/>
                      </a:lnTo>
                      <a:lnTo>
                        <a:pt x="1157366" y="18280"/>
                      </a:lnTo>
                      <a:lnTo>
                        <a:pt x="1156224" y="21708"/>
                      </a:lnTo>
                      <a:lnTo>
                        <a:pt x="1153939" y="22850"/>
                      </a:lnTo>
                      <a:lnTo>
                        <a:pt x="1151654" y="26277"/>
                      </a:lnTo>
                      <a:lnTo>
                        <a:pt x="1149369" y="28562"/>
                      </a:lnTo>
                      <a:lnTo>
                        <a:pt x="1144799" y="31990"/>
                      </a:lnTo>
                      <a:lnTo>
                        <a:pt x="1140229" y="33132"/>
                      </a:lnTo>
                      <a:lnTo>
                        <a:pt x="1134516" y="35418"/>
                      </a:lnTo>
                      <a:lnTo>
                        <a:pt x="1121948" y="39987"/>
                      </a:lnTo>
                      <a:lnTo>
                        <a:pt x="1107096" y="43415"/>
                      </a:lnTo>
                      <a:lnTo>
                        <a:pt x="1089958" y="47985"/>
                      </a:lnTo>
                      <a:lnTo>
                        <a:pt x="1070535" y="51412"/>
                      </a:lnTo>
                      <a:lnTo>
                        <a:pt x="1048827" y="53698"/>
                      </a:lnTo>
                      <a:lnTo>
                        <a:pt x="1028262" y="55983"/>
                      </a:lnTo>
                      <a:lnTo>
                        <a:pt x="1004270" y="58268"/>
                      </a:lnTo>
                      <a:lnTo>
                        <a:pt x="979134" y="60553"/>
                      </a:lnTo>
                      <a:lnTo>
                        <a:pt x="953999" y="61695"/>
                      </a:lnTo>
                      <a:lnTo>
                        <a:pt x="927721" y="62838"/>
                      </a:lnTo>
                      <a:lnTo>
                        <a:pt x="901443" y="62838"/>
                      </a:lnTo>
                      <a:lnTo>
                        <a:pt x="875165" y="62838"/>
                      </a:lnTo>
                      <a:lnTo>
                        <a:pt x="846603" y="62838"/>
                      </a:lnTo>
                      <a:lnTo>
                        <a:pt x="820325" y="62838"/>
                      </a:lnTo>
                      <a:lnTo>
                        <a:pt x="794047" y="61695"/>
                      </a:lnTo>
                      <a:lnTo>
                        <a:pt x="768912" y="60553"/>
                      </a:lnTo>
                      <a:lnTo>
                        <a:pt x="743776" y="58268"/>
                      </a:lnTo>
                      <a:lnTo>
                        <a:pt x="719784" y="55983"/>
                      </a:lnTo>
                      <a:lnTo>
                        <a:pt x="696933" y="52555"/>
                      </a:lnTo>
                      <a:lnTo>
                        <a:pt x="676368" y="50270"/>
                      </a:lnTo>
                      <a:lnTo>
                        <a:pt x="656945" y="45700"/>
                      </a:lnTo>
                      <a:lnTo>
                        <a:pt x="639807" y="42273"/>
                      </a:lnTo>
                      <a:lnTo>
                        <a:pt x="623812" y="37703"/>
                      </a:lnTo>
                      <a:lnTo>
                        <a:pt x="616957" y="35418"/>
                      </a:lnTo>
                      <a:lnTo>
                        <a:pt x="610102" y="33132"/>
                      </a:lnTo>
                      <a:lnTo>
                        <a:pt x="604390" y="29705"/>
                      </a:lnTo>
                      <a:lnTo>
                        <a:pt x="598677" y="27420"/>
                      </a:lnTo>
                      <a:lnTo>
                        <a:pt x="595249" y="23992"/>
                      </a:lnTo>
                      <a:lnTo>
                        <a:pt x="590679" y="21708"/>
                      </a:lnTo>
                      <a:lnTo>
                        <a:pt x="588394" y="17137"/>
                      </a:lnTo>
                      <a:lnTo>
                        <a:pt x="586109" y="13710"/>
                      </a:lnTo>
                      <a:lnTo>
                        <a:pt x="584967" y="11425"/>
                      </a:lnTo>
                      <a:lnTo>
                        <a:pt x="583824" y="6855"/>
                      </a:lnTo>
                      <a:lnTo>
                        <a:pt x="582682" y="10282"/>
                      </a:lnTo>
                      <a:lnTo>
                        <a:pt x="580397" y="12567"/>
                      </a:lnTo>
                      <a:lnTo>
                        <a:pt x="578112" y="15995"/>
                      </a:lnTo>
                      <a:lnTo>
                        <a:pt x="575827" y="18280"/>
                      </a:lnTo>
                      <a:lnTo>
                        <a:pt x="567829" y="22850"/>
                      </a:lnTo>
                      <a:lnTo>
                        <a:pt x="557547" y="27420"/>
                      </a:lnTo>
                      <a:lnTo>
                        <a:pt x="543836" y="31990"/>
                      </a:lnTo>
                      <a:lnTo>
                        <a:pt x="528984" y="35418"/>
                      </a:lnTo>
                      <a:lnTo>
                        <a:pt x="512988" y="38845"/>
                      </a:lnTo>
                      <a:lnTo>
                        <a:pt x="494708" y="42273"/>
                      </a:lnTo>
                      <a:lnTo>
                        <a:pt x="475285" y="43415"/>
                      </a:lnTo>
                      <a:lnTo>
                        <a:pt x="454720" y="46842"/>
                      </a:lnTo>
                      <a:lnTo>
                        <a:pt x="433012" y="49128"/>
                      </a:lnTo>
                      <a:lnTo>
                        <a:pt x="410162" y="50270"/>
                      </a:lnTo>
                      <a:lnTo>
                        <a:pt x="385027" y="52555"/>
                      </a:lnTo>
                      <a:lnTo>
                        <a:pt x="362177" y="52555"/>
                      </a:lnTo>
                      <a:lnTo>
                        <a:pt x="311906" y="53698"/>
                      </a:lnTo>
                      <a:lnTo>
                        <a:pt x="261635" y="54840"/>
                      </a:lnTo>
                      <a:lnTo>
                        <a:pt x="210222" y="53698"/>
                      </a:lnTo>
                      <a:lnTo>
                        <a:pt x="187372" y="53698"/>
                      </a:lnTo>
                      <a:lnTo>
                        <a:pt x="163379" y="52555"/>
                      </a:lnTo>
                      <a:lnTo>
                        <a:pt x="140529" y="52555"/>
                      </a:lnTo>
                      <a:lnTo>
                        <a:pt x="118821" y="50270"/>
                      </a:lnTo>
                      <a:lnTo>
                        <a:pt x="98256" y="49128"/>
                      </a:lnTo>
                      <a:lnTo>
                        <a:pt x="78833" y="46842"/>
                      </a:lnTo>
                      <a:lnTo>
                        <a:pt x="61695" y="45700"/>
                      </a:lnTo>
                      <a:lnTo>
                        <a:pt x="46843" y="43415"/>
                      </a:lnTo>
                      <a:lnTo>
                        <a:pt x="31990" y="42273"/>
                      </a:lnTo>
                      <a:lnTo>
                        <a:pt x="19422" y="38845"/>
                      </a:lnTo>
                      <a:lnTo>
                        <a:pt x="10282" y="36560"/>
                      </a:lnTo>
                      <a:lnTo>
                        <a:pt x="3427" y="34275"/>
                      </a:lnTo>
                      <a:lnTo>
                        <a:pt x="1142" y="35418"/>
                      </a:lnTo>
                      <a:lnTo>
                        <a:pt x="0" y="37703"/>
                      </a:lnTo>
                      <a:lnTo>
                        <a:pt x="0" y="39987"/>
                      </a:lnTo>
                      <a:lnTo>
                        <a:pt x="1142" y="43415"/>
                      </a:lnTo>
                      <a:lnTo>
                        <a:pt x="3427" y="47985"/>
                      </a:lnTo>
                      <a:lnTo>
                        <a:pt x="5712" y="50270"/>
                      </a:lnTo>
                      <a:lnTo>
                        <a:pt x="6855" y="51412"/>
                      </a:lnTo>
                      <a:lnTo>
                        <a:pt x="7997" y="52555"/>
                      </a:lnTo>
                      <a:lnTo>
                        <a:pt x="10282" y="52555"/>
                      </a:lnTo>
                      <a:lnTo>
                        <a:pt x="11425" y="50270"/>
                      </a:lnTo>
                      <a:lnTo>
                        <a:pt x="12567" y="46842"/>
                      </a:lnTo>
                      <a:lnTo>
                        <a:pt x="12567" y="42273"/>
                      </a:lnTo>
                      <a:lnTo>
                        <a:pt x="12567" y="39987"/>
                      </a:lnTo>
                      <a:lnTo>
                        <a:pt x="12567" y="35418"/>
                      </a:lnTo>
                      <a:lnTo>
                        <a:pt x="12567" y="31990"/>
                      </a:lnTo>
                      <a:lnTo>
                        <a:pt x="11425" y="26277"/>
                      </a:lnTo>
                      <a:lnTo>
                        <a:pt x="11425" y="21708"/>
                      </a:lnTo>
                      <a:lnTo>
                        <a:pt x="10282" y="14853"/>
                      </a:lnTo>
                    </a:path>
                  </a:pathLst>
                </a:custGeom>
                <a:ln w="10287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48" name="Group 147"/>
              <p:cNvGrpSpPr/>
              <p:nvPr/>
            </p:nvGrpSpPr>
            <p:grpSpPr>
              <a:xfrm rot="5400000">
                <a:off x="6663834" y="5891562"/>
                <a:ext cx="584184" cy="629635"/>
                <a:chOff x="6663834" y="5891562"/>
                <a:chExt cx="584184" cy="629635"/>
              </a:xfrm>
            </p:grpSpPr>
            <p:sp>
              <p:nvSpPr>
                <p:cNvPr id="127" name="Freeform 126"/>
                <p:cNvSpPr/>
                <p:nvPr/>
              </p:nvSpPr>
              <p:spPr>
                <a:xfrm>
                  <a:off x="6667119" y="6441059"/>
                  <a:ext cx="574422" cy="458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4422" h="45848">
                      <a:moveTo>
                        <a:pt x="1778" y="13970"/>
                      </a:moveTo>
                      <a:lnTo>
                        <a:pt x="6604" y="6731"/>
                      </a:lnTo>
                      <a:lnTo>
                        <a:pt x="13843" y="1778"/>
                      </a:lnTo>
                      <a:lnTo>
                        <a:pt x="22733" y="0"/>
                      </a:lnTo>
                      <a:lnTo>
                        <a:pt x="551561" y="0"/>
                      </a:lnTo>
                      <a:lnTo>
                        <a:pt x="560451" y="1778"/>
                      </a:lnTo>
                      <a:lnTo>
                        <a:pt x="567690" y="6731"/>
                      </a:lnTo>
                      <a:lnTo>
                        <a:pt x="572643" y="13970"/>
                      </a:lnTo>
                      <a:lnTo>
                        <a:pt x="574421" y="22860"/>
                      </a:lnTo>
                      <a:lnTo>
                        <a:pt x="572643" y="31877"/>
                      </a:lnTo>
                      <a:lnTo>
                        <a:pt x="567690" y="39116"/>
                      </a:lnTo>
                      <a:lnTo>
                        <a:pt x="560451" y="44069"/>
                      </a:lnTo>
                      <a:lnTo>
                        <a:pt x="551561" y="45847"/>
                      </a:lnTo>
                      <a:lnTo>
                        <a:pt x="22733" y="45847"/>
                      </a:lnTo>
                      <a:lnTo>
                        <a:pt x="13843" y="44069"/>
                      </a:lnTo>
                      <a:lnTo>
                        <a:pt x="6604" y="39116"/>
                      </a:lnTo>
                      <a:lnTo>
                        <a:pt x="1778" y="31877"/>
                      </a:lnTo>
                      <a:lnTo>
                        <a:pt x="0" y="228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8" name="Freeform 127"/>
                <p:cNvSpPr/>
                <p:nvPr/>
              </p:nvSpPr>
              <p:spPr>
                <a:xfrm>
                  <a:off x="6664071" y="5891784"/>
                  <a:ext cx="583947" cy="57886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3947" h="578867">
                      <a:moveTo>
                        <a:pt x="583946" y="0"/>
                      </a:moveTo>
                      <a:lnTo>
                        <a:pt x="583946" y="578866"/>
                      </a:lnTo>
                      <a:lnTo>
                        <a:pt x="0" y="5788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9" name="Freeform 128"/>
                <p:cNvSpPr/>
                <p:nvPr/>
              </p:nvSpPr>
              <p:spPr>
                <a:xfrm>
                  <a:off x="6663834" y="5891562"/>
                  <a:ext cx="583825" cy="5792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3825" h="579254">
                      <a:moveTo>
                        <a:pt x="0" y="0"/>
                      </a:moveTo>
                      <a:lnTo>
                        <a:pt x="0" y="579253"/>
                      </a:lnTo>
                      <a:lnTo>
                        <a:pt x="583824" y="579253"/>
                      </a:lnTo>
                      <a:lnTo>
                        <a:pt x="583824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0287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0" name="Freeform 129"/>
                <p:cNvSpPr/>
                <p:nvPr/>
              </p:nvSpPr>
              <p:spPr>
                <a:xfrm>
                  <a:off x="6735191" y="5989066"/>
                  <a:ext cx="138812" cy="13627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8812" h="136272">
                      <a:moveTo>
                        <a:pt x="107823" y="125095"/>
                      </a:moveTo>
                      <a:lnTo>
                        <a:pt x="95758" y="131318"/>
                      </a:lnTo>
                      <a:lnTo>
                        <a:pt x="82804" y="135001"/>
                      </a:lnTo>
                      <a:lnTo>
                        <a:pt x="69342" y="136271"/>
                      </a:lnTo>
                      <a:lnTo>
                        <a:pt x="56261" y="135001"/>
                      </a:lnTo>
                      <a:lnTo>
                        <a:pt x="43307" y="131318"/>
                      </a:lnTo>
                      <a:lnTo>
                        <a:pt x="31369" y="125095"/>
                      </a:lnTo>
                      <a:lnTo>
                        <a:pt x="20447" y="116332"/>
                      </a:lnTo>
                      <a:lnTo>
                        <a:pt x="11430" y="105537"/>
                      </a:lnTo>
                      <a:lnTo>
                        <a:pt x="5080" y="93726"/>
                      </a:lnTo>
                      <a:lnTo>
                        <a:pt x="1397" y="81153"/>
                      </a:lnTo>
                      <a:lnTo>
                        <a:pt x="0" y="68072"/>
                      </a:lnTo>
                      <a:lnTo>
                        <a:pt x="1397" y="54991"/>
                      </a:lnTo>
                      <a:lnTo>
                        <a:pt x="5080" y="42418"/>
                      </a:lnTo>
                      <a:lnTo>
                        <a:pt x="11430" y="30607"/>
                      </a:lnTo>
                      <a:lnTo>
                        <a:pt x="20447" y="19685"/>
                      </a:lnTo>
                      <a:lnTo>
                        <a:pt x="31369" y="11176"/>
                      </a:lnTo>
                      <a:lnTo>
                        <a:pt x="43307" y="4826"/>
                      </a:lnTo>
                      <a:lnTo>
                        <a:pt x="56261" y="1143"/>
                      </a:lnTo>
                      <a:lnTo>
                        <a:pt x="69342" y="0"/>
                      </a:lnTo>
                      <a:lnTo>
                        <a:pt x="82804" y="1143"/>
                      </a:lnTo>
                      <a:lnTo>
                        <a:pt x="95758" y="4826"/>
                      </a:lnTo>
                      <a:lnTo>
                        <a:pt x="107823" y="11176"/>
                      </a:lnTo>
                      <a:lnTo>
                        <a:pt x="118618" y="19685"/>
                      </a:lnTo>
                      <a:lnTo>
                        <a:pt x="127508" y="30607"/>
                      </a:lnTo>
                      <a:lnTo>
                        <a:pt x="133985" y="42418"/>
                      </a:lnTo>
                      <a:lnTo>
                        <a:pt x="137668" y="54991"/>
                      </a:lnTo>
                      <a:lnTo>
                        <a:pt x="138811" y="68072"/>
                      </a:lnTo>
                      <a:lnTo>
                        <a:pt x="137668" y="81153"/>
                      </a:lnTo>
                      <a:lnTo>
                        <a:pt x="133985" y="93726"/>
                      </a:lnTo>
                      <a:lnTo>
                        <a:pt x="127508" y="105537"/>
                      </a:lnTo>
                      <a:lnTo>
                        <a:pt x="118618" y="1163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1" name="Freeform 130"/>
                <p:cNvSpPr/>
                <p:nvPr/>
              </p:nvSpPr>
              <p:spPr>
                <a:xfrm>
                  <a:off x="6734668" y="5989819"/>
                  <a:ext cx="139388" cy="13481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9388" h="134816">
                      <a:moveTo>
                        <a:pt x="119964" y="115392"/>
                      </a:moveTo>
                      <a:lnTo>
                        <a:pt x="127962" y="103967"/>
                      </a:lnTo>
                      <a:lnTo>
                        <a:pt x="134817" y="92542"/>
                      </a:lnTo>
                      <a:lnTo>
                        <a:pt x="138244" y="81117"/>
                      </a:lnTo>
                      <a:lnTo>
                        <a:pt x="139387" y="67407"/>
                      </a:lnTo>
                      <a:lnTo>
                        <a:pt x="138244" y="53698"/>
                      </a:lnTo>
                      <a:lnTo>
                        <a:pt x="134817" y="42272"/>
                      </a:lnTo>
                      <a:lnTo>
                        <a:pt x="127962" y="29705"/>
                      </a:lnTo>
                      <a:lnTo>
                        <a:pt x="119964" y="19423"/>
                      </a:lnTo>
                      <a:lnTo>
                        <a:pt x="108539" y="11425"/>
                      </a:lnTo>
                      <a:lnTo>
                        <a:pt x="95972" y="3427"/>
                      </a:lnTo>
                      <a:lnTo>
                        <a:pt x="83404" y="1142"/>
                      </a:lnTo>
                      <a:lnTo>
                        <a:pt x="69693" y="0"/>
                      </a:lnTo>
                      <a:lnTo>
                        <a:pt x="57126" y="1142"/>
                      </a:lnTo>
                      <a:lnTo>
                        <a:pt x="43416" y="3427"/>
                      </a:lnTo>
                      <a:lnTo>
                        <a:pt x="31991" y="11425"/>
                      </a:lnTo>
                      <a:lnTo>
                        <a:pt x="20566" y="19423"/>
                      </a:lnTo>
                      <a:lnTo>
                        <a:pt x="11425" y="29705"/>
                      </a:lnTo>
                      <a:lnTo>
                        <a:pt x="5713" y="42272"/>
                      </a:lnTo>
                      <a:lnTo>
                        <a:pt x="1143" y="53698"/>
                      </a:lnTo>
                      <a:lnTo>
                        <a:pt x="0" y="67407"/>
                      </a:lnTo>
                      <a:lnTo>
                        <a:pt x="1143" y="81117"/>
                      </a:lnTo>
                      <a:lnTo>
                        <a:pt x="5713" y="92542"/>
                      </a:lnTo>
                      <a:lnTo>
                        <a:pt x="11425" y="103967"/>
                      </a:lnTo>
                      <a:lnTo>
                        <a:pt x="20566" y="115392"/>
                      </a:lnTo>
                      <a:lnTo>
                        <a:pt x="31991" y="124532"/>
                      </a:lnTo>
                      <a:lnTo>
                        <a:pt x="43416" y="130245"/>
                      </a:lnTo>
                      <a:lnTo>
                        <a:pt x="57126" y="133673"/>
                      </a:lnTo>
                      <a:lnTo>
                        <a:pt x="69693" y="134815"/>
                      </a:lnTo>
                      <a:lnTo>
                        <a:pt x="83404" y="133673"/>
                      </a:lnTo>
                      <a:lnTo>
                        <a:pt x="95972" y="130245"/>
                      </a:lnTo>
                      <a:lnTo>
                        <a:pt x="108539" y="124532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0287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6820357" y="6011525"/>
                  <a:ext cx="42275" cy="2970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275" h="29706">
                      <a:moveTo>
                        <a:pt x="42274" y="29705"/>
                      </a:moveTo>
                      <a:lnTo>
                        <a:pt x="41131" y="25135"/>
                      </a:lnTo>
                      <a:lnTo>
                        <a:pt x="37703" y="20565"/>
                      </a:lnTo>
                      <a:lnTo>
                        <a:pt x="34276" y="14853"/>
                      </a:lnTo>
                      <a:lnTo>
                        <a:pt x="28563" y="10283"/>
                      </a:lnTo>
                      <a:lnTo>
                        <a:pt x="22851" y="5712"/>
                      </a:lnTo>
                      <a:lnTo>
                        <a:pt x="14854" y="2285"/>
                      </a:lnTo>
                      <a:lnTo>
                        <a:pt x="7998" y="0"/>
                      </a:lnTo>
                      <a:lnTo>
                        <a:pt x="0" y="0"/>
                      </a:lnTo>
                    </a:path>
                  </a:pathLst>
                </a:custGeom>
                <a:ln w="10287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6990842" y="5964174"/>
                  <a:ext cx="185929" cy="1859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5929" h="185929">
                      <a:moveTo>
                        <a:pt x="144145" y="170688"/>
                      </a:moveTo>
                      <a:lnTo>
                        <a:pt x="127889" y="179197"/>
                      </a:lnTo>
                      <a:lnTo>
                        <a:pt x="110744" y="184404"/>
                      </a:lnTo>
                      <a:lnTo>
                        <a:pt x="92837" y="185928"/>
                      </a:lnTo>
                      <a:lnTo>
                        <a:pt x="75184" y="184404"/>
                      </a:lnTo>
                      <a:lnTo>
                        <a:pt x="57912" y="179197"/>
                      </a:lnTo>
                      <a:lnTo>
                        <a:pt x="41656" y="170688"/>
                      </a:lnTo>
                      <a:lnTo>
                        <a:pt x="27178" y="158750"/>
                      </a:lnTo>
                      <a:lnTo>
                        <a:pt x="15113" y="144145"/>
                      </a:lnTo>
                      <a:lnTo>
                        <a:pt x="6731" y="128016"/>
                      </a:lnTo>
                      <a:lnTo>
                        <a:pt x="1524" y="110744"/>
                      </a:lnTo>
                      <a:lnTo>
                        <a:pt x="0" y="92964"/>
                      </a:lnTo>
                      <a:lnTo>
                        <a:pt x="1524" y="75057"/>
                      </a:lnTo>
                      <a:lnTo>
                        <a:pt x="6731" y="58039"/>
                      </a:lnTo>
                      <a:lnTo>
                        <a:pt x="15113" y="41910"/>
                      </a:lnTo>
                      <a:lnTo>
                        <a:pt x="27178" y="27178"/>
                      </a:lnTo>
                      <a:lnTo>
                        <a:pt x="41656" y="15240"/>
                      </a:lnTo>
                      <a:lnTo>
                        <a:pt x="57912" y="6731"/>
                      </a:lnTo>
                      <a:lnTo>
                        <a:pt x="75184" y="1651"/>
                      </a:lnTo>
                      <a:lnTo>
                        <a:pt x="92837" y="0"/>
                      </a:lnTo>
                      <a:lnTo>
                        <a:pt x="110744" y="1651"/>
                      </a:lnTo>
                      <a:lnTo>
                        <a:pt x="127889" y="6731"/>
                      </a:lnTo>
                      <a:lnTo>
                        <a:pt x="144145" y="15240"/>
                      </a:lnTo>
                      <a:lnTo>
                        <a:pt x="158623" y="27178"/>
                      </a:lnTo>
                      <a:lnTo>
                        <a:pt x="170561" y="41910"/>
                      </a:lnTo>
                      <a:lnTo>
                        <a:pt x="179070" y="58039"/>
                      </a:lnTo>
                      <a:lnTo>
                        <a:pt x="184277" y="75057"/>
                      </a:lnTo>
                      <a:lnTo>
                        <a:pt x="185928" y="92964"/>
                      </a:lnTo>
                      <a:lnTo>
                        <a:pt x="184277" y="110744"/>
                      </a:lnTo>
                      <a:lnTo>
                        <a:pt x="179070" y="128016"/>
                      </a:lnTo>
                      <a:lnTo>
                        <a:pt x="170561" y="144145"/>
                      </a:lnTo>
                      <a:lnTo>
                        <a:pt x="158623" y="1587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4" name="Freeform 133"/>
                <p:cNvSpPr/>
                <p:nvPr/>
              </p:nvSpPr>
              <p:spPr>
                <a:xfrm>
                  <a:off x="6990592" y="5963540"/>
                  <a:ext cx="186228" cy="186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6228" h="186231">
                      <a:moveTo>
                        <a:pt x="158808" y="159953"/>
                      </a:moveTo>
                      <a:lnTo>
                        <a:pt x="171375" y="145099"/>
                      </a:lnTo>
                      <a:lnTo>
                        <a:pt x="179373" y="129104"/>
                      </a:lnTo>
                      <a:lnTo>
                        <a:pt x="183942" y="110824"/>
                      </a:lnTo>
                      <a:lnTo>
                        <a:pt x="186227" y="93686"/>
                      </a:lnTo>
                      <a:lnTo>
                        <a:pt x="183942" y="76548"/>
                      </a:lnTo>
                      <a:lnTo>
                        <a:pt x="179373" y="58268"/>
                      </a:lnTo>
                      <a:lnTo>
                        <a:pt x="171375" y="42272"/>
                      </a:lnTo>
                      <a:lnTo>
                        <a:pt x="158808" y="27420"/>
                      </a:lnTo>
                      <a:lnTo>
                        <a:pt x="143955" y="15995"/>
                      </a:lnTo>
                      <a:lnTo>
                        <a:pt x="127960" y="6855"/>
                      </a:lnTo>
                      <a:lnTo>
                        <a:pt x="110823" y="2284"/>
                      </a:lnTo>
                      <a:lnTo>
                        <a:pt x="92542" y="0"/>
                      </a:lnTo>
                      <a:lnTo>
                        <a:pt x="75405" y="2284"/>
                      </a:lnTo>
                      <a:lnTo>
                        <a:pt x="58267" y="6855"/>
                      </a:lnTo>
                      <a:lnTo>
                        <a:pt x="42273" y="15995"/>
                      </a:lnTo>
                      <a:lnTo>
                        <a:pt x="27420" y="27420"/>
                      </a:lnTo>
                      <a:lnTo>
                        <a:pt x="15995" y="42272"/>
                      </a:lnTo>
                      <a:lnTo>
                        <a:pt x="7998" y="58268"/>
                      </a:lnTo>
                      <a:lnTo>
                        <a:pt x="2285" y="76548"/>
                      </a:lnTo>
                      <a:lnTo>
                        <a:pt x="0" y="93686"/>
                      </a:lnTo>
                      <a:lnTo>
                        <a:pt x="2285" y="110824"/>
                      </a:lnTo>
                      <a:lnTo>
                        <a:pt x="7998" y="129104"/>
                      </a:lnTo>
                      <a:lnTo>
                        <a:pt x="15995" y="145099"/>
                      </a:lnTo>
                      <a:lnTo>
                        <a:pt x="27420" y="159953"/>
                      </a:lnTo>
                      <a:lnTo>
                        <a:pt x="42273" y="171378"/>
                      </a:lnTo>
                      <a:lnTo>
                        <a:pt x="58267" y="180518"/>
                      </a:lnTo>
                      <a:lnTo>
                        <a:pt x="75405" y="185087"/>
                      </a:lnTo>
                      <a:lnTo>
                        <a:pt x="92542" y="186230"/>
                      </a:lnTo>
                      <a:lnTo>
                        <a:pt x="110823" y="185087"/>
                      </a:lnTo>
                      <a:lnTo>
                        <a:pt x="127960" y="180518"/>
                      </a:lnTo>
                      <a:lnTo>
                        <a:pt x="143955" y="171378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0287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5" name="Freeform 134"/>
                <p:cNvSpPr/>
                <p:nvPr/>
              </p:nvSpPr>
              <p:spPr>
                <a:xfrm>
                  <a:off x="7100274" y="5978393"/>
                  <a:ext cx="65122" cy="6284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122" h="62840">
                      <a:moveTo>
                        <a:pt x="65121" y="62839"/>
                      </a:moveTo>
                      <a:lnTo>
                        <a:pt x="61694" y="49128"/>
                      </a:lnTo>
                      <a:lnTo>
                        <a:pt x="55981" y="36561"/>
                      </a:lnTo>
                      <a:lnTo>
                        <a:pt x="47984" y="26278"/>
                      </a:lnTo>
                      <a:lnTo>
                        <a:pt x="38844" y="17138"/>
                      </a:lnTo>
                      <a:lnTo>
                        <a:pt x="28562" y="10283"/>
                      </a:lnTo>
                      <a:lnTo>
                        <a:pt x="18280" y="4570"/>
                      </a:lnTo>
                      <a:lnTo>
                        <a:pt x="9140" y="1142"/>
                      </a:lnTo>
                      <a:lnTo>
                        <a:pt x="0" y="0"/>
                      </a:lnTo>
                    </a:path>
                  </a:pathLst>
                </a:custGeom>
                <a:ln w="10287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6" name="Freeform 135"/>
                <p:cNvSpPr/>
                <p:nvPr/>
              </p:nvSpPr>
              <p:spPr>
                <a:xfrm>
                  <a:off x="6735191" y="6212205"/>
                  <a:ext cx="186056" cy="1859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6056" h="185929">
                      <a:moveTo>
                        <a:pt x="144272" y="170561"/>
                      </a:moveTo>
                      <a:lnTo>
                        <a:pt x="128016" y="179197"/>
                      </a:lnTo>
                      <a:lnTo>
                        <a:pt x="110871" y="184277"/>
                      </a:lnTo>
                      <a:lnTo>
                        <a:pt x="93091" y="185928"/>
                      </a:lnTo>
                      <a:lnTo>
                        <a:pt x="75311" y="184277"/>
                      </a:lnTo>
                      <a:lnTo>
                        <a:pt x="58039" y="179197"/>
                      </a:lnTo>
                      <a:lnTo>
                        <a:pt x="41910" y="170561"/>
                      </a:lnTo>
                      <a:lnTo>
                        <a:pt x="27178" y="158750"/>
                      </a:lnTo>
                      <a:lnTo>
                        <a:pt x="15367" y="144145"/>
                      </a:lnTo>
                      <a:lnTo>
                        <a:pt x="6731" y="128016"/>
                      </a:lnTo>
                      <a:lnTo>
                        <a:pt x="1651" y="110617"/>
                      </a:lnTo>
                      <a:lnTo>
                        <a:pt x="0" y="92964"/>
                      </a:lnTo>
                      <a:lnTo>
                        <a:pt x="1651" y="75184"/>
                      </a:lnTo>
                      <a:lnTo>
                        <a:pt x="6731" y="57912"/>
                      </a:lnTo>
                      <a:lnTo>
                        <a:pt x="15367" y="41783"/>
                      </a:lnTo>
                      <a:lnTo>
                        <a:pt x="27178" y="27305"/>
                      </a:lnTo>
                      <a:lnTo>
                        <a:pt x="41910" y="15113"/>
                      </a:lnTo>
                      <a:lnTo>
                        <a:pt x="58039" y="6858"/>
                      </a:lnTo>
                      <a:lnTo>
                        <a:pt x="75311" y="1651"/>
                      </a:lnTo>
                      <a:lnTo>
                        <a:pt x="93091" y="0"/>
                      </a:lnTo>
                      <a:lnTo>
                        <a:pt x="110871" y="1651"/>
                      </a:lnTo>
                      <a:lnTo>
                        <a:pt x="128016" y="6858"/>
                      </a:lnTo>
                      <a:lnTo>
                        <a:pt x="144272" y="15113"/>
                      </a:lnTo>
                      <a:lnTo>
                        <a:pt x="158877" y="27305"/>
                      </a:lnTo>
                      <a:lnTo>
                        <a:pt x="170688" y="41783"/>
                      </a:lnTo>
                      <a:lnTo>
                        <a:pt x="179197" y="57912"/>
                      </a:lnTo>
                      <a:lnTo>
                        <a:pt x="184277" y="75184"/>
                      </a:lnTo>
                      <a:lnTo>
                        <a:pt x="186055" y="92964"/>
                      </a:lnTo>
                      <a:lnTo>
                        <a:pt x="184277" y="110617"/>
                      </a:lnTo>
                      <a:lnTo>
                        <a:pt x="179197" y="128016"/>
                      </a:lnTo>
                      <a:lnTo>
                        <a:pt x="170688" y="144145"/>
                      </a:lnTo>
                      <a:lnTo>
                        <a:pt x="158877" y="1587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7" name="Freeform 136"/>
                <p:cNvSpPr/>
                <p:nvPr/>
              </p:nvSpPr>
              <p:spPr>
                <a:xfrm>
                  <a:off x="6734668" y="6212607"/>
                  <a:ext cx="186233" cy="186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6233" h="186231">
                      <a:moveTo>
                        <a:pt x="159954" y="157667"/>
                      </a:moveTo>
                      <a:lnTo>
                        <a:pt x="171379" y="143957"/>
                      </a:lnTo>
                      <a:lnTo>
                        <a:pt x="180519" y="127962"/>
                      </a:lnTo>
                      <a:lnTo>
                        <a:pt x="185089" y="110824"/>
                      </a:lnTo>
                      <a:lnTo>
                        <a:pt x="186232" y="92544"/>
                      </a:lnTo>
                      <a:lnTo>
                        <a:pt x="185089" y="74264"/>
                      </a:lnTo>
                      <a:lnTo>
                        <a:pt x="180519" y="57126"/>
                      </a:lnTo>
                      <a:lnTo>
                        <a:pt x="171379" y="42273"/>
                      </a:lnTo>
                      <a:lnTo>
                        <a:pt x="159954" y="26278"/>
                      </a:lnTo>
                      <a:lnTo>
                        <a:pt x="145100" y="14852"/>
                      </a:lnTo>
                      <a:lnTo>
                        <a:pt x="129106" y="5712"/>
                      </a:lnTo>
                      <a:lnTo>
                        <a:pt x="110825" y="1142"/>
                      </a:lnTo>
                      <a:lnTo>
                        <a:pt x="93687" y="0"/>
                      </a:lnTo>
                      <a:lnTo>
                        <a:pt x="76550" y="1142"/>
                      </a:lnTo>
                      <a:lnTo>
                        <a:pt x="59411" y="5712"/>
                      </a:lnTo>
                      <a:lnTo>
                        <a:pt x="42273" y="14852"/>
                      </a:lnTo>
                      <a:lnTo>
                        <a:pt x="28563" y="26278"/>
                      </a:lnTo>
                      <a:lnTo>
                        <a:pt x="15996" y="42273"/>
                      </a:lnTo>
                      <a:lnTo>
                        <a:pt x="7998" y="57126"/>
                      </a:lnTo>
                      <a:lnTo>
                        <a:pt x="2285" y="74264"/>
                      </a:lnTo>
                      <a:lnTo>
                        <a:pt x="0" y="92544"/>
                      </a:lnTo>
                      <a:lnTo>
                        <a:pt x="2285" y="110824"/>
                      </a:lnTo>
                      <a:lnTo>
                        <a:pt x="7998" y="127962"/>
                      </a:lnTo>
                      <a:lnTo>
                        <a:pt x="15996" y="143957"/>
                      </a:lnTo>
                      <a:lnTo>
                        <a:pt x="28563" y="157667"/>
                      </a:lnTo>
                      <a:lnTo>
                        <a:pt x="42273" y="170235"/>
                      </a:lnTo>
                      <a:lnTo>
                        <a:pt x="59411" y="178232"/>
                      </a:lnTo>
                      <a:lnTo>
                        <a:pt x="76550" y="183945"/>
                      </a:lnTo>
                      <a:lnTo>
                        <a:pt x="93687" y="186230"/>
                      </a:lnTo>
                      <a:lnTo>
                        <a:pt x="110825" y="183945"/>
                      </a:lnTo>
                      <a:lnTo>
                        <a:pt x="129106" y="178232"/>
                      </a:lnTo>
                      <a:lnTo>
                        <a:pt x="145100" y="170235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0287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8" name="Freeform 137"/>
                <p:cNvSpPr/>
                <p:nvPr/>
              </p:nvSpPr>
              <p:spPr>
                <a:xfrm>
                  <a:off x="6844350" y="6226318"/>
                  <a:ext cx="65122" cy="6169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122" h="61696">
                      <a:moveTo>
                        <a:pt x="65121" y="61695"/>
                      </a:moveTo>
                      <a:lnTo>
                        <a:pt x="61694" y="49128"/>
                      </a:lnTo>
                      <a:lnTo>
                        <a:pt x="55982" y="37703"/>
                      </a:lnTo>
                      <a:lnTo>
                        <a:pt x="47984" y="26278"/>
                      </a:lnTo>
                      <a:lnTo>
                        <a:pt x="38844" y="18280"/>
                      </a:lnTo>
                      <a:lnTo>
                        <a:pt x="29704" y="9140"/>
                      </a:lnTo>
                      <a:lnTo>
                        <a:pt x="19422" y="4570"/>
                      </a:lnTo>
                      <a:lnTo>
                        <a:pt x="9139" y="1143"/>
                      </a:lnTo>
                      <a:lnTo>
                        <a:pt x="0" y="0"/>
                      </a:lnTo>
                    </a:path>
                  </a:pathLst>
                </a:custGeom>
                <a:ln w="10287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9" name="Freeform 138"/>
                <p:cNvSpPr/>
                <p:nvPr/>
              </p:nvSpPr>
              <p:spPr>
                <a:xfrm>
                  <a:off x="7037832" y="6236970"/>
                  <a:ext cx="138939" cy="1363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8939" h="136399">
                      <a:moveTo>
                        <a:pt x="107696" y="125222"/>
                      </a:moveTo>
                      <a:lnTo>
                        <a:pt x="95631" y="131318"/>
                      </a:lnTo>
                      <a:lnTo>
                        <a:pt x="82677" y="135255"/>
                      </a:lnTo>
                      <a:lnTo>
                        <a:pt x="69469" y="136398"/>
                      </a:lnTo>
                      <a:lnTo>
                        <a:pt x="56007" y="135255"/>
                      </a:lnTo>
                      <a:lnTo>
                        <a:pt x="43307" y="131318"/>
                      </a:lnTo>
                      <a:lnTo>
                        <a:pt x="31242" y="125222"/>
                      </a:lnTo>
                      <a:lnTo>
                        <a:pt x="20320" y="116459"/>
                      </a:lnTo>
                      <a:lnTo>
                        <a:pt x="11430" y="105664"/>
                      </a:lnTo>
                      <a:lnTo>
                        <a:pt x="5080" y="93726"/>
                      </a:lnTo>
                      <a:lnTo>
                        <a:pt x="1270" y="81153"/>
                      </a:lnTo>
                      <a:lnTo>
                        <a:pt x="0" y="68199"/>
                      </a:lnTo>
                      <a:lnTo>
                        <a:pt x="1270" y="55118"/>
                      </a:lnTo>
                      <a:lnTo>
                        <a:pt x="5080" y="42545"/>
                      </a:lnTo>
                      <a:lnTo>
                        <a:pt x="11430" y="30607"/>
                      </a:lnTo>
                      <a:lnTo>
                        <a:pt x="20320" y="19812"/>
                      </a:lnTo>
                      <a:lnTo>
                        <a:pt x="31242" y="11176"/>
                      </a:lnTo>
                      <a:lnTo>
                        <a:pt x="43307" y="4953"/>
                      </a:lnTo>
                      <a:lnTo>
                        <a:pt x="56007" y="1270"/>
                      </a:lnTo>
                      <a:lnTo>
                        <a:pt x="69469" y="0"/>
                      </a:lnTo>
                      <a:lnTo>
                        <a:pt x="82677" y="1270"/>
                      </a:lnTo>
                      <a:lnTo>
                        <a:pt x="95631" y="4953"/>
                      </a:lnTo>
                      <a:lnTo>
                        <a:pt x="107696" y="11176"/>
                      </a:lnTo>
                      <a:lnTo>
                        <a:pt x="118618" y="19812"/>
                      </a:lnTo>
                      <a:lnTo>
                        <a:pt x="127508" y="30607"/>
                      </a:lnTo>
                      <a:lnTo>
                        <a:pt x="133858" y="42545"/>
                      </a:lnTo>
                      <a:lnTo>
                        <a:pt x="137668" y="55118"/>
                      </a:lnTo>
                      <a:lnTo>
                        <a:pt x="138938" y="68199"/>
                      </a:lnTo>
                      <a:lnTo>
                        <a:pt x="137668" y="81153"/>
                      </a:lnTo>
                      <a:lnTo>
                        <a:pt x="133858" y="93726"/>
                      </a:lnTo>
                      <a:lnTo>
                        <a:pt x="127508" y="105664"/>
                      </a:lnTo>
                      <a:lnTo>
                        <a:pt x="118618" y="1164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7038580" y="6236601"/>
                  <a:ext cx="138245" cy="13710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8245" h="137105">
                      <a:moveTo>
                        <a:pt x="117679" y="116538"/>
                      </a:moveTo>
                      <a:lnTo>
                        <a:pt x="126819" y="106255"/>
                      </a:lnTo>
                      <a:lnTo>
                        <a:pt x="133674" y="93688"/>
                      </a:lnTo>
                      <a:lnTo>
                        <a:pt x="137102" y="81120"/>
                      </a:lnTo>
                      <a:lnTo>
                        <a:pt x="138244" y="68552"/>
                      </a:lnTo>
                      <a:lnTo>
                        <a:pt x="137102" y="55985"/>
                      </a:lnTo>
                      <a:lnTo>
                        <a:pt x="133674" y="42274"/>
                      </a:lnTo>
                      <a:lnTo>
                        <a:pt x="126819" y="30849"/>
                      </a:lnTo>
                      <a:lnTo>
                        <a:pt x="117679" y="19424"/>
                      </a:lnTo>
                      <a:lnTo>
                        <a:pt x="107396" y="11426"/>
                      </a:lnTo>
                      <a:lnTo>
                        <a:pt x="94829" y="5713"/>
                      </a:lnTo>
                      <a:lnTo>
                        <a:pt x="82261" y="1143"/>
                      </a:lnTo>
                      <a:lnTo>
                        <a:pt x="68551" y="0"/>
                      </a:lnTo>
                      <a:lnTo>
                        <a:pt x="54841" y="1143"/>
                      </a:lnTo>
                      <a:lnTo>
                        <a:pt x="42273" y="5713"/>
                      </a:lnTo>
                      <a:lnTo>
                        <a:pt x="30848" y="11426"/>
                      </a:lnTo>
                      <a:lnTo>
                        <a:pt x="19423" y="19424"/>
                      </a:lnTo>
                      <a:lnTo>
                        <a:pt x="10282" y="30849"/>
                      </a:lnTo>
                      <a:lnTo>
                        <a:pt x="4569" y="42274"/>
                      </a:lnTo>
                      <a:lnTo>
                        <a:pt x="0" y="55985"/>
                      </a:lnTo>
                      <a:lnTo>
                        <a:pt x="0" y="68552"/>
                      </a:lnTo>
                      <a:lnTo>
                        <a:pt x="0" y="81120"/>
                      </a:lnTo>
                      <a:lnTo>
                        <a:pt x="4569" y="93688"/>
                      </a:lnTo>
                      <a:lnTo>
                        <a:pt x="10282" y="106255"/>
                      </a:lnTo>
                      <a:lnTo>
                        <a:pt x="19423" y="116538"/>
                      </a:lnTo>
                      <a:lnTo>
                        <a:pt x="30848" y="125678"/>
                      </a:lnTo>
                      <a:lnTo>
                        <a:pt x="42273" y="132534"/>
                      </a:lnTo>
                      <a:lnTo>
                        <a:pt x="54841" y="135962"/>
                      </a:lnTo>
                      <a:lnTo>
                        <a:pt x="68551" y="137104"/>
                      </a:lnTo>
                      <a:lnTo>
                        <a:pt x="82261" y="135962"/>
                      </a:lnTo>
                      <a:lnTo>
                        <a:pt x="94829" y="132534"/>
                      </a:lnTo>
                      <a:lnTo>
                        <a:pt x="107396" y="125678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0287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1" name="Freeform 140"/>
                <p:cNvSpPr/>
                <p:nvPr/>
              </p:nvSpPr>
              <p:spPr>
                <a:xfrm>
                  <a:off x="7121981" y="6259452"/>
                  <a:ext cx="42276" cy="2970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276" h="29707">
                      <a:moveTo>
                        <a:pt x="42275" y="29706"/>
                      </a:moveTo>
                      <a:lnTo>
                        <a:pt x="41132" y="25136"/>
                      </a:lnTo>
                      <a:lnTo>
                        <a:pt x="39990" y="19423"/>
                      </a:lnTo>
                      <a:lnTo>
                        <a:pt x="35419" y="14853"/>
                      </a:lnTo>
                      <a:lnTo>
                        <a:pt x="29707" y="10283"/>
                      </a:lnTo>
                      <a:lnTo>
                        <a:pt x="22851" y="6855"/>
                      </a:lnTo>
                      <a:lnTo>
                        <a:pt x="15996" y="2285"/>
                      </a:lnTo>
                      <a:lnTo>
                        <a:pt x="9140" y="0"/>
                      </a:lnTo>
                      <a:lnTo>
                        <a:pt x="0" y="0"/>
                      </a:lnTo>
                    </a:path>
                  </a:pathLst>
                </a:custGeom>
                <a:ln w="10287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2" name="Freeform 141"/>
                <p:cNvSpPr/>
                <p:nvPr/>
              </p:nvSpPr>
              <p:spPr>
                <a:xfrm>
                  <a:off x="6703695" y="6491478"/>
                  <a:ext cx="54865" cy="2971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865" h="29719">
                      <a:moveTo>
                        <a:pt x="0" y="0"/>
                      </a:moveTo>
                      <a:lnTo>
                        <a:pt x="54864" y="0"/>
                      </a:lnTo>
                      <a:lnTo>
                        <a:pt x="54864" y="15875"/>
                      </a:lnTo>
                      <a:lnTo>
                        <a:pt x="53848" y="21209"/>
                      </a:lnTo>
                      <a:lnTo>
                        <a:pt x="50927" y="25781"/>
                      </a:lnTo>
                      <a:lnTo>
                        <a:pt x="46482" y="28702"/>
                      </a:lnTo>
                      <a:lnTo>
                        <a:pt x="41148" y="29718"/>
                      </a:lnTo>
                      <a:lnTo>
                        <a:pt x="13716" y="29718"/>
                      </a:lnTo>
                      <a:lnTo>
                        <a:pt x="8382" y="28702"/>
                      </a:lnTo>
                      <a:lnTo>
                        <a:pt x="4064" y="25781"/>
                      </a:lnTo>
                      <a:lnTo>
                        <a:pt x="1016" y="21209"/>
                      </a:lnTo>
                      <a:lnTo>
                        <a:pt x="0" y="1587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3" name="Freeform 142"/>
                <p:cNvSpPr/>
                <p:nvPr/>
              </p:nvSpPr>
              <p:spPr>
                <a:xfrm>
                  <a:off x="6793992" y="6491478"/>
                  <a:ext cx="54738" cy="2971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738" h="29719">
                      <a:moveTo>
                        <a:pt x="0" y="15875"/>
                      </a:moveTo>
                      <a:lnTo>
                        <a:pt x="0" y="0"/>
                      </a:lnTo>
                      <a:lnTo>
                        <a:pt x="54737" y="0"/>
                      </a:lnTo>
                      <a:lnTo>
                        <a:pt x="54737" y="15875"/>
                      </a:lnTo>
                      <a:lnTo>
                        <a:pt x="53848" y="21209"/>
                      </a:lnTo>
                      <a:lnTo>
                        <a:pt x="50800" y="25781"/>
                      </a:lnTo>
                      <a:lnTo>
                        <a:pt x="46482" y="28702"/>
                      </a:lnTo>
                      <a:lnTo>
                        <a:pt x="41021" y="29718"/>
                      </a:lnTo>
                      <a:lnTo>
                        <a:pt x="13589" y="29718"/>
                      </a:lnTo>
                      <a:lnTo>
                        <a:pt x="8255" y="28702"/>
                      </a:lnTo>
                      <a:lnTo>
                        <a:pt x="3937" y="25781"/>
                      </a:lnTo>
                      <a:lnTo>
                        <a:pt x="889" y="2120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6884035" y="6491478"/>
                  <a:ext cx="54992" cy="2971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992" h="29719">
                      <a:moveTo>
                        <a:pt x="0" y="15875"/>
                      </a:moveTo>
                      <a:lnTo>
                        <a:pt x="0" y="0"/>
                      </a:lnTo>
                      <a:lnTo>
                        <a:pt x="54991" y="0"/>
                      </a:lnTo>
                      <a:lnTo>
                        <a:pt x="54991" y="15875"/>
                      </a:lnTo>
                      <a:lnTo>
                        <a:pt x="53848" y="21209"/>
                      </a:lnTo>
                      <a:lnTo>
                        <a:pt x="50927" y="25781"/>
                      </a:lnTo>
                      <a:lnTo>
                        <a:pt x="46609" y="28702"/>
                      </a:lnTo>
                      <a:lnTo>
                        <a:pt x="41148" y="29718"/>
                      </a:lnTo>
                      <a:lnTo>
                        <a:pt x="13843" y="29718"/>
                      </a:lnTo>
                      <a:lnTo>
                        <a:pt x="8255" y="28702"/>
                      </a:lnTo>
                      <a:lnTo>
                        <a:pt x="4064" y="25781"/>
                      </a:lnTo>
                      <a:lnTo>
                        <a:pt x="1143" y="2120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5" name="Freeform 144"/>
                <p:cNvSpPr/>
                <p:nvPr/>
              </p:nvSpPr>
              <p:spPr>
                <a:xfrm>
                  <a:off x="6974078" y="6491478"/>
                  <a:ext cx="55119" cy="2971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5119" h="29719">
                      <a:moveTo>
                        <a:pt x="0" y="15875"/>
                      </a:moveTo>
                      <a:lnTo>
                        <a:pt x="0" y="0"/>
                      </a:lnTo>
                      <a:lnTo>
                        <a:pt x="55118" y="0"/>
                      </a:lnTo>
                      <a:lnTo>
                        <a:pt x="55118" y="15875"/>
                      </a:lnTo>
                      <a:lnTo>
                        <a:pt x="53975" y="21209"/>
                      </a:lnTo>
                      <a:lnTo>
                        <a:pt x="51054" y="25781"/>
                      </a:lnTo>
                      <a:lnTo>
                        <a:pt x="46736" y="28702"/>
                      </a:lnTo>
                      <a:lnTo>
                        <a:pt x="41275" y="29718"/>
                      </a:lnTo>
                      <a:lnTo>
                        <a:pt x="13843" y="29718"/>
                      </a:lnTo>
                      <a:lnTo>
                        <a:pt x="8509" y="28702"/>
                      </a:lnTo>
                      <a:lnTo>
                        <a:pt x="4064" y="25781"/>
                      </a:lnTo>
                      <a:lnTo>
                        <a:pt x="1143" y="2120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6" name="Freeform 145"/>
                <p:cNvSpPr/>
                <p:nvPr/>
              </p:nvSpPr>
              <p:spPr>
                <a:xfrm>
                  <a:off x="7064375" y="6491478"/>
                  <a:ext cx="54865" cy="2971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865" h="29719">
                      <a:moveTo>
                        <a:pt x="0" y="15875"/>
                      </a:moveTo>
                      <a:lnTo>
                        <a:pt x="0" y="0"/>
                      </a:lnTo>
                      <a:lnTo>
                        <a:pt x="54864" y="0"/>
                      </a:lnTo>
                      <a:lnTo>
                        <a:pt x="54864" y="15875"/>
                      </a:lnTo>
                      <a:lnTo>
                        <a:pt x="53848" y="21209"/>
                      </a:lnTo>
                      <a:lnTo>
                        <a:pt x="50927" y="25781"/>
                      </a:lnTo>
                      <a:lnTo>
                        <a:pt x="46482" y="28702"/>
                      </a:lnTo>
                      <a:lnTo>
                        <a:pt x="41275" y="29718"/>
                      </a:lnTo>
                      <a:lnTo>
                        <a:pt x="13843" y="29718"/>
                      </a:lnTo>
                      <a:lnTo>
                        <a:pt x="8509" y="28702"/>
                      </a:lnTo>
                      <a:lnTo>
                        <a:pt x="4064" y="25781"/>
                      </a:lnTo>
                      <a:lnTo>
                        <a:pt x="1143" y="2120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7" name="Freeform 146"/>
                <p:cNvSpPr/>
                <p:nvPr/>
              </p:nvSpPr>
              <p:spPr>
                <a:xfrm>
                  <a:off x="7154672" y="6491478"/>
                  <a:ext cx="54865" cy="2971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865" h="29719">
                      <a:moveTo>
                        <a:pt x="0" y="0"/>
                      </a:moveTo>
                      <a:lnTo>
                        <a:pt x="54864" y="0"/>
                      </a:lnTo>
                      <a:lnTo>
                        <a:pt x="54864" y="15875"/>
                      </a:lnTo>
                      <a:lnTo>
                        <a:pt x="53848" y="21209"/>
                      </a:lnTo>
                      <a:lnTo>
                        <a:pt x="50800" y="25781"/>
                      </a:lnTo>
                      <a:lnTo>
                        <a:pt x="46355" y="28702"/>
                      </a:lnTo>
                      <a:lnTo>
                        <a:pt x="41148" y="29718"/>
                      </a:lnTo>
                      <a:lnTo>
                        <a:pt x="13589" y="29718"/>
                      </a:lnTo>
                      <a:lnTo>
                        <a:pt x="8382" y="28702"/>
                      </a:lnTo>
                      <a:lnTo>
                        <a:pt x="3937" y="25781"/>
                      </a:lnTo>
                      <a:lnTo>
                        <a:pt x="1016" y="21209"/>
                      </a:lnTo>
                      <a:lnTo>
                        <a:pt x="0" y="1587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85" name="Group 184"/>
              <p:cNvGrpSpPr/>
              <p:nvPr/>
            </p:nvGrpSpPr>
            <p:grpSpPr>
              <a:xfrm rot="10800000">
                <a:off x="4680712" y="6734429"/>
                <a:ext cx="709219" cy="350648"/>
                <a:chOff x="4680712" y="6734429"/>
                <a:chExt cx="709219" cy="350648"/>
              </a:xfrm>
            </p:grpSpPr>
            <p:sp>
              <p:nvSpPr>
                <p:cNvPr id="149" name="Freeform 148"/>
                <p:cNvSpPr/>
                <p:nvPr/>
              </p:nvSpPr>
              <p:spPr>
                <a:xfrm>
                  <a:off x="4691507" y="6749161"/>
                  <a:ext cx="698247" cy="33591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8247" h="335916">
                      <a:moveTo>
                        <a:pt x="9271" y="4572"/>
                      </a:moveTo>
                      <a:lnTo>
                        <a:pt x="11303" y="4191"/>
                      </a:lnTo>
                      <a:lnTo>
                        <a:pt x="14224" y="3810"/>
                      </a:lnTo>
                      <a:lnTo>
                        <a:pt x="18161" y="3556"/>
                      </a:lnTo>
                      <a:lnTo>
                        <a:pt x="22733" y="3175"/>
                      </a:lnTo>
                      <a:lnTo>
                        <a:pt x="28194" y="2921"/>
                      </a:lnTo>
                      <a:lnTo>
                        <a:pt x="41275" y="2286"/>
                      </a:lnTo>
                      <a:lnTo>
                        <a:pt x="57150" y="1778"/>
                      </a:lnTo>
                      <a:lnTo>
                        <a:pt x="75565" y="1397"/>
                      </a:lnTo>
                      <a:lnTo>
                        <a:pt x="96139" y="1016"/>
                      </a:lnTo>
                      <a:lnTo>
                        <a:pt x="118999" y="635"/>
                      </a:lnTo>
                      <a:lnTo>
                        <a:pt x="143764" y="381"/>
                      </a:lnTo>
                      <a:lnTo>
                        <a:pt x="170053" y="127"/>
                      </a:lnTo>
                      <a:lnTo>
                        <a:pt x="197739" y="127"/>
                      </a:lnTo>
                      <a:lnTo>
                        <a:pt x="226695" y="0"/>
                      </a:lnTo>
                      <a:lnTo>
                        <a:pt x="256540" y="0"/>
                      </a:lnTo>
                      <a:lnTo>
                        <a:pt x="287020" y="0"/>
                      </a:lnTo>
                      <a:lnTo>
                        <a:pt x="349123" y="127"/>
                      </a:lnTo>
                      <a:lnTo>
                        <a:pt x="411353" y="381"/>
                      </a:lnTo>
                      <a:lnTo>
                        <a:pt x="471805" y="762"/>
                      </a:lnTo>
                      <a:lnTo>
                        <a:pt x="500634" y="1143"/>
                      </a:lnTo>
                      <a:lnTo>
                        <a:pt x="528320" y="1397"/>
                      </a:lnTo>
                      <a:lnTo>
                        <a:pt x="554736" y="1651"/>
                      </a:lnTo>
                      <a:lnTo>
                        <a:pt x="579501" y="2032"/>
                      </a:lnTo>
                      <a:lnTo>
                        <a:pt x="602234" y="2286"/>
                      </a:lnTo>
                      <a:lnTo>
                        <a:pt x="623062" y="2667"/>
                      </a:lnTo>
                      <a:lnTo>
                        <a:pt x="641477" y="3048"/>
                      </a:lnTo>
                      <a:lnTo>
                        <a:pt x="657352" y="3429"/>
                      </a:lnTo>
                      <a:lnTo>
                        <a:pt x="670433" y="3810"/>
                      </a:lnTo>
                      <a:lnTo>
                        <a:pt x="680466" y="4191"/>
                      </a:lnTo>
                      <a:lnTo>
                        <a:pt x="684403" y="4445"/>
                      </a:lnTo>
                      <a:lnTo>
                        <a:pt x="687197" y="4572"/>
                      </a:lnTo>
                      <a:lnTo>
                        <a:pt x="689356" y="4826"/>
                      </a:lnTo>
                      <a:lnTo>
                        <a:pt x="690626" y="4953"/>
                      </a:lnTo>
                      <a:lnTo>
                        <a:pt x="691515" y="7112"/>
                      </a:lnTo>
                      <a:lnTo>
                        <a:pt x="692404" y="10922"/>
                      </a:lnTo>
                      <a:lnTo>
                        <a:pt x="693166" y="16002"/>
                      </a:lnTo>
                      <a:lnTo>
                        <a:pt x="693928" y="22479"/>
                      </a:lnTo>
                      <a:lnTo>
                        <a:pt x="694817" y="30099"/>
                      </a:lnTo>
                      <a:lnTo>
                        <a:pt x="695198" y="38989"/>
                      </a:lnTo>
                      <a:lnTo>
                        <a:pt x="695960" y="49022"/>
                      </a:lnTo>
                      <a:lnTo>
                        <a:pt x="696341" y="59690"/>
                      </a:lnTo>
                      <a:lnTo>
                        <a:pt x="696849" y="71374"/>
                      </a:lnTo>
                      <a:lnTo>
                        <a:pt x="697103" y="83693"/>
                      </a:lnTo>
                      <a:lnTo>
                        <a:pt x="697738" y="110109"/>
                      </a:lnTo>
                      <a:lnTo>
                        <a:pt x="698119" y="138176"/>
                      </a:lnTo>
                      <a:lnTo>
                        <a:pt x="698246" y="167132"/>
                      </a:lnTo>
                      <a:lnTo>
                        <a:pt x="698119" y="196088"/>
                      </a:lnTo>
                      <a:lnTo>
                        <a:pt x="697738" y="224028"/>
                      </a:lnTo>
                      <a:lnTo>
                        <a:pt x="697103" y="250444"/>
                      </a:lnTo>
                      <a:lnTo>
                        <a:pt x="696849" y="262763"/>
                      </a:lnTo>
                      <a:lnTo>
                        <a:pt x="696341" y="274447"/>
                      </a:lnTo>
                      <a:lnTo>
                        <a:pt x="695960" y="285115"/>
                      </a:lnTo>
                      <a:lnTo>
                        <a:pt x="695198" y="295021"/>
                      </a:lnTo>
                      <a:lnTo>
                        <a:pt x="694817" y="303784"/>
                      </a:lnTo>
                      <a:lnTo>
                        <a:pt x="693928" y="311531"/>
                      </a:lnTo>
                      <a:lnTo>
                        <a:pt x="693166" y="317881"/>
                      </a:lnTo>
                      <a:lnTo>
                        <a:pt x="692404" y="322961"/>
                      </a:lnTo>
                      <a:lnTo>
                        <a:pt x="691515" y="326644"/>
                      </a:lnTo>
                      <a:lnTo>
                        <a:pt x="690626" y="328676"/>
                      </a:lnTo>
                      <a:lnTo>
                        <a:pt x="689737" y="329184"/>
                      </a:lnTo>
                      <a:lnTo>
                        <a:pt x="687832" y="329565"/>
                      </a:lnTo>
                      <a:lnTo>
                        <a:pt x="684911" y="330073"/>
                      </a:lnTo>
                      <a:lnTo>
                        <a:pt x="681355" y="330327"/>
                      </a:lnTo>
                      <a:lnTo>
                        <a:pt x="676910" y="330708"/>
                      </a:lnTo>
                      <a:lnTo>
                        <a:pt x="671703" y="331089"/>
                      </a:lnTo>
                      <a:lnTo>
                        <a:pt x="659130" y="331851"/>
                      </a:lnTo>
                      <a:lnTo>
                        <a:pt x="643636" y="332486"/>
                      </a:lnTo>
                      <a:lnTo>
                        <a:pt x="625475" y="333121"/>
                      </a:lnTo>
                      <a:lnTo>
                        <a:pt x="604901" y="333629"/>
                      </a:lnTo>
                      <a:lnTo>
                        <a:pt x="582295" y="334010"/>
                      </a:lnTo>
                      <a:lnTo>
                        <a:pt x="557911" y="334391"/>
                      </a:lnTo>
                      <a:lnTo>
                        <a:pt x="531622" y="334899"/>
                      </a:lnTo>
                      <a:lnTo>
                        <a:pt x="504063" y="335153"/>
                      </a:lnTo>
                      <a:lnTo>
                        <a:pt x="475234" y="335407"/>
                      </a:lnTo>
                      <a:lnTo>
                        <a:pt x="445643" y="335534"/>
                      </a:lnTo>
                      <a:lnTo>
                        <a:pt x="415163" y="335788"/>
                      </a:lnTo>
                      <a:lnTo>
                        <a:pt x="353060" y="335915"/>
                      </a:lnTo>
                      <a:lnTo>
                        <a:pt x="290830" y="335788"/>
                      </a:lnTo>
                      <a:lnTo>
                        <a:pt x="230378" y="335407"/>
                      </a:lnTo>
                      <a:lnTo>
                        <a:pt x="201295" y="335153"/>
                      </a:lnTo>
                      <a:lnTo>
                        <a:pt x="173482" y="334899"/>
                      </a:lnTo>
                      <a:lnTo>
                        <a:pt x="146939" y="334391"/>
                      </a:lnTo>
                      <a:lnTo>
                        <a:pt x="121920" y="334010"/>
                      </a:lnTo>
                      <a:lnTo>
                        <a:pt x="98933" y="333629"/>
                      </a:lnTo>
                      <a:lnTo>
                        <a:pt x="77978" y="333121"/>
                      </a:lnTo>
                      <a:lnTo>
                        <a:pt x="59182" y="332486"/>
                      </a:lnTo>
                      <a:lnTo>
                        <a:pt x="42799" y="331851"/>
                      </a:lnTo>
                      <a:lnTo>
                        <a:pt x="29464" y="331089"/>
                      </a:lnTo>
                      <a:lnTo>
                        <a:pt x="19050" y="330327"/>
                      </a:lnTo>
                      <a:lnTo>
                        <a:pt x="15113" y="330073"/>
                      </a:lnTo>
                      <a:lnTo>
                        <a:pt x="11938" y="329565"/>
                      </a:lnTo>
                      <a:lnTo>
                        <a:pt x="9525" y="329184"/>
                      </a:lnTo>
                      <a:lnTo>
                        <a:pt x="8128" y="328676"/>
                      </a:lnTo>
                      <a:lnTo>
                        <a:pt x="7112" y="325755"/>
                      </a:lnTo>
                      <a:lnTo>
                        <a:pt x="6223" y="321437"/>
                      </a:lnTo>
                      <a:lnTo>
                        <a:pt x="5334" y="315722"/>
                      </a:lnTo>
                      <a:lnTo>
                        <a:pt x="4572" y="308991"/>
                      </a:lnTo>
                      <a:lnTo>
                        <a:pt x="3937" y="300990"/>
                      </a:lnTo>
                      <a:lnTo>
                        <a:pt x="3175" y="291973"/>
                      </a:lnTo>
                      <a:lnTo>
                        <a:pt x="2667" y="282067"/>
                      </a:lnTo>
                      <a:lnTo>
                        <a:pt x="1905" y="271145"/>
                      </a:lnTo>
                      <a:lnTo>
                        <a:pt x="1143" y="247269"/>
                      </a:lnTo>
                      <a:lnTo>
                        <a:pt x="635" y="221234"/>
                      </a:lnTo>
                      <a:lnTo>
                        <a:pt x="254" y="193675"/>
                      </a:lnTo>
                      <a:lnTo>
                        <a:pt x="0" y="165354"/>
                      </a:lnTo>
                      <a:lnTo>
                        <a:pt x="254" y="137033"/>
                      </a:lnTo>
                      <a:lnTo>
                        <a:pt x="635" y="109601"/>
                      </a:lnTo>
                      <a:lnTo>
                        <a:pt x="1143" y="83820"/>
                      </a:lnTo>
                      <a:lnTo>
                        <a:pt x="1905" y="60452"/>
                      </a:lnTo>
                      <a:lnTo>
                        <a:pt x="2667" y="49784"/>
                      </a:lnTo>
                      <a:lnTo>
                        <a:pt x="3175" y="40005"/>
                      </a:lnTo>
                      <a:lnTo>
                        <a:pt x="3937" y="30988"/>
                      </a:lnTo>
                      <a:lnTo>
                        <a:pt x="4572" y="23495"/>
                      </a:lnTo>
                      <a:lnTo>
                        <a:pt x="5334" y="16764"/>
                      </a:lnTo>
                      <a:lnTo>
                        <a:pt x="6223" y="11430"/>
                      </a:lnTo>
                      <a:lnTo>
                        <a:pt x="7112" y="7493"/>
                      </a:lnTo>
                      <a:lnTo>
                        <a:pt x="8128" y="49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0" name="Freeform 149"/>
                <p:cNvSpPr/>
                <p:nvPr/>
              </p:nvSpPr>
              <p:spPr>
                <a:xfrm>
                  <a:off x="4691853" y="6748449"/>
                  <a:ext cx="698078" cy="33589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8078" h="335896">
                      <a:moveTo>
                        <a:pt x="6855" y="5713"/>
                      </a:moveTo>
                      <a:lnTo>
                        <a:pt x="6855" y="7998"/>
                      </a:lnTo>
                      <a:lnTo>
                        <a:pt x="5712" y="11425"/>
                      </a:lnTo>
                      <a:lnTo>
                        <a:pt x="5712" y="18281"/>
                      </a:lnTo>
                      <a:lnTo>
                        <a:pt x="4570" y="23993"/>
                      </a:lnTo>
                      <a:lnTo>
                        <a:pt x="3427" y="31991"/>
                      </a:lnTo>
                      <a:lnTo>
                        <a:pt x="3427" y="39988"/>
                      </a:lnTo>
                      <a:lnTo>
                        <a:pt x="2285" y="50271"/>
                      </a:lnTo>
                      <a:lnTo>
                        <a:pt x="2285" y="60553"/>
                      </a:lnTo>
                      <a:lnTo>
                        <a:pt x="1142" y="84546"/>
                      </a:lnTo>
                      <a:lnTo>
                        <a:pt x="0" y="110823"/>
                      </a:lnTo>
                      <a:lnTo>
                        <a:pt x="0" y="138243"/>
                      </a:lnTo>
                      <a:lnTo>
                        <a:pt x="0" y="165662"/>
                      </a:lnTo>
                      <a:lnTo>
                        <a:pt x="0" y="194225"/>
                      </a:lnTo>
                      <a:lnTo>
                        <a:pt x="0" y="222787"/>
                      </a:lnTo>
                      <a:lnTo>
                        <a:pt x="1142" y="247922"/>
                      </a:lnTo>
                      <a:lnTo>
                        <a:pt x="2285" y="271916"/>
                      </a:lnTo>
                      <a:lnTo>
                        <a:pt x="2285" y="283340"/>
                      </a:lnTo>
                      <a:lnTo>
                        <a:pt x="3427" y="293623"/>
                      </a:lnTo>
                      <a:lnTo>
                        <a:pt x="3427" y="301621"/>
                      </a:lnTo>
                      <a:lnTo>
                        <a:pt x="4570" y="309618"/>
                      </a:lnTo>
                      <a:lnTo>
                        <a:pt x="5712" y="316472"/>
                      </a:lnTo>
                      <a:lnTo>
                        <a:pt x="5712" y="322185"/>
                      </a:lnTo>
                      <a:lnTo>
                        <a:pt x="6855" y="325612"/>
                      </a:lnTo>
                      <a:lnTo>
                        <a:pt x="6855" y="329041"/>
                      </a:lnTo>
                      <a:lnTo>
                        <a:pt x="9140" y="330182"/>
                      </a:lnTo>
                      <a:lnTo>
                        <a:pt x="11425" y="330182"/>
                      </a:lnTo>
                      <a:lnTo>
                        <a:pt x="14853" y="331325"/>
                      </a:lnTo>
                      <a:lnTo>
                        <a:pt x="18280" y="331325"/>
                      </a:lnTo>
                      <a:lnTo>
                        <a:pt x="28563" y="332468"/>
                      </a:lnTo>
                      <a:lnTo>
                        <a:pt x="42273" y="332468"/>
                      </a:lnTo>
                      <a:lnTo>
                        <a:pt x="58268" y="333610"/>
                      </a:lnTo>
                      <a:lnTo>
                        <a:pt x="77691" y="334753"/>
                      </a:lnTo>
                      <a:lnTo>
                        <a:pt x="98256" y="334753"/>
                      </a:lnTo>
                      <a:lnTo>
                        <a:pt x="121106" y="334753"/>
                      </a:lnTo>
                      <a:lnTo>
                        <a:pt x="146242" y="335895"/>
                      </a:lnTo>
                      <a:lnTo>
                        <a:pt x="172519" y="335895"/>
                      </a:lnTo>
                      <a:lnTo>
                        <a:pt x="199940" y="335895"/>
                      </a:lnTo>
                      <a:lnTo>
                        <a:pt x="230788" y="335895"/>
                      </a:lnTo>
                      <a:lnTo>
                        <a:pt x="291341" y="335895"/>
                      </a:lnTo>
                      <a:lnTo>
                        <a:pt x="353037" y="335895"/>
                      </a:lnTo>
                      <a:lnTo>
                        <a:pt x="414733" y="335895"/>
                      </a:lnTo>
                      <a:lnTo>
                        <a:pt x="445581" y="335895"/>
                      </a:lnTo>
                      <a:lnTo>
                        <a:pt x="475286" y="335895"/>
                      </a:lnTo>
                      <a:lnTo>
                        <a:pt x="503849" y="335895"/>
                      </a:lnTo>
                      <a:lnTo>
                        <a:pt x="531269" y="335895"/>
                      </a:lnTo>
                      <a:lnTo>
                        <a:pt x="557548" y="335895"/>
                      </a:lnTo>
                      <a:lnTo>
                        <a:pt x="581540" y="334753"/>
                      </a:lnTo>
                      <a:lnTo>
                        <a:pt x="604390" y="334753"/>
                      </a:lnTo>
                      <a:lnTo>
                        <a:pt x="624956" y="334753"/>
                      </a:lnTo>
                      <a:lnTo>
                        <a:pt x="643236" y="333610"/>
                      </a:lnTo>
                      <a:lnTo>
                        <a:pt x="659231" y="332468"/>
                      </a:lnTo>
                      <a:lnTo>
                        <a:pt x="670656" y="332468"/>
                      </a:lnTo>
                      <a:lnTo>
                        <a:pt x="676369" y="331325"/>
                      </a:lnTo>
                      <a:lnTo>
                        <a:pt x="680939" y="331325"/>
                      </a:lnTo>
                      <a:lnTo>
                        <a:pt x="684367" y="331325"/>
                      </a:lnTo>
                      <a:lnTo>
                        <a:pt x="687794" y="330182"/>
                      </a:lnTo>
                      <a:lnTo>
                        <a:pt x="690079" y="330182"/>
                      </a:lnTo>
                      <a:lnTo>
                        <a:pt x="691222" y="329041"/>
                      </a:lnTo>
                      <a:lnTo>
                        <a:pt x="691222" y="326756"/>
                      </a:lnTo>
                      <a:lnTo>
                        <a:pt x="691222" y="324470"/>
                      </a:lnTo>
                      <a:lnTo>
                        <a:pt x="692364" y="318758"/>
                      </a:lnTo>
                      <a:lnTo>
                        <a:pt x="693507" y="311903"/>
                      </a:lnTo>
                      <a:lnTo>
                        <a:pt x="694649" y="305048"/>
                      </a:lnTo>
                      <a:lnTo>
                        <a:pt x="694649" y="295908"/>
                      </a:lnTo>
                      <a:lnTo>
                        <a:pt x="695792" y="285625"/>
                      </a:lnTo>
                      <a:lnTo>
                        <a:pt x="695792" y="274200"/>
                      </a:lnTo>
                      <a:lnTo>
                        <a:pt x="696934" y="263918"/>
                      </a:lnTo>
                      <a:lnTo>
                        <a:pt x="696934" y="251350"/>
                      </a:lnTo>
                      <a:lnTo>
                        <a:pt x="698077" y="223931"/>
                      </a:lnTo>
                      <a:lnTo>
                        <a:pt x="698077" y="196510"/>
                      </a:lnTo>
                      <a:lnTo>
                        <a:pt x="698077" y="167947"/>
                      </a:lnTo>
                      <a:lnTo>
                        <a:pt x="698077" y="139386"/>
                      </a:lnTo>
                      <a:lnTo>
                        <a:pt x="698077" y="110823"/>
                      </a:lnTo>
                      <a:lnTo>
                        <a:pt x="696934" y="84546"/>
                      </a:lnTo>
                      <a:lnTo>
                        <a:pt x="696934" y="71978"/>
                      </a:lnTo>
                      <a:lnTo>
                        <a:pt x="695792" y="59411"/>
                      </a:lnTo>
                      <a:lnTo>
                        <a:pt x="695792" y="49128"/>
                      </a:lnTo>
                      <a:lnTo>
                        <a:pt x="694649" y="38845"/>
                      </a:lnTo>
                      <a:lnTo>
                        <a:pt x="694649" y="30848"/>
                      </a:lnTo>
                      <a:lnTo>
                        <a:pt x="693507" y="22850"/>
                      </a:lnTo>
                      <a:lnTo>
                        <a:pt x="692364" y="17138"/>
                      </a:lnTo>
                      <a:lnTo>
                        <a:pt x="691222" y="11425"/>
                      </a:lnTo>
                      <a:lnTo>
                        <a:pt x="691222" y="7998"/>
                      </a:lnTo>
                      <a:lnTo>
                        <a:pt x="691222" y="5713"/>
                      </a:lnTo>
                      <a:lnTo>
                        <a:pt x="688936" y="5713"/>
                      </a:lnTo>
                      <a:lnTo>
                        <a:pt x="686651" y="5713"/>
                      </a:lnTo>
                      <a:lnTo>
                        <a:pt x="684367" y="5713"/>
                      </a:lnTo>
                      <a:lnTo>
                        <a:pt x="680939" y="4571"/>
                      </a:lnTo>
                      <a:lnTo>
                        <a:pt x="670656" y="4571"/>
                      </a:lnTo>
                      <a:lnTo>
                        <a:pt x="656946" y="4571"/>
                      </a:lnTo>
                      <a:lnTo>
                        <a:pt x="640951" y="3428"/>
                      </a:lnTo>
                      <a:lnTo>
                        <a:pt x="622671" y="3428"/>
                      </a:lnTo>
                      <a:lnTo>
                        <a:pt x="602105" y="3428"/>
                      </a:lnTo>
                      <a:lnTo>
                        <a:pt x="578113" y="2285"/>
                      </a:lnTo>
                      <a:lnTo>
                        <a:pt x="554119" y="2285"/>
                      </a:lnTo>
                      <a:lnTo>
                        <a:pt x="527842" y="2285"/>
                      </a:lnTo>
                      <a:lnTo>
                        <a:pt x="500422" y="1143"/>
                      </a:lnTo>
                      <a:lnTo>
                        <a:pt x="471859" y="1143"/>
                      </a:lnTo>
                      <a:lnTo>
                        <a:pt x="411305" y="1143"/>
                      </a:lnTo>
                      <a:lnTo>
                        <a:pt x="348467" y="0"/>
                      </a:lnTo>
                      <a:lnTo>
                        <a:pt x="286771" y="0"/>
                      </a:lnTo>
                      <a:lnTo>
                        <a:pt x="255923" y="0"/>
                      </a:lnTo>
                      <a:lnTo>
                        <a:pt x="226218" y="0"/>
                      </a:lnTo>
                      <a:lnTo>
                        <a:pt x="197655" y="0"/>
                      </a:lnTo>
                      <a:lnTo>
                        <a:pt x="170235" y="1143"/>
                      </a:lnTo>
                      <a:lnTo>
                        <a:pt x="142814" y="1143"/>
                      </a:lnTo>
                      <a:lnTo>
                        <a:pt x="118822" y="1143"/>
                      </a:lnTo>
                      <a:lnTo>
                        <a:pt x="95971" y="1143"/>
                      </a:lnTo>
                      <a:lnTo>
                        <a:pt x="75406" y="2285"/>
                      </a:lnTo>
                      <a:lnTo>
                        <a:pt x="57125" y="2285"/>
                      </a:lnTo>
                      <a:lnTo>
                        <a:pt x="41130" y="3428"/>
                      </a:lnTo>
                      <a:lnTo>
                        <a:pt x="27421" y="3428"/>
                      </a:lnTo>
                      <a:lnTo>
                        <a:pt x="22850" y="4571"/>
                      </a:lnTo>
                      <a:lnTo>
                        <a:pt x="17137" y="4571"/>
                      </a:lnTo>
                      <a:lnTo>
                        <a:pt x="14853" y="4571"/>
                      </a:lnTo>
                      <a:lnTo>
                        <a:pt x="11425" y="4571"/>
                      </a:lnTo>
                      <a:lnTo>
                        <a:pt x="9140" y="5713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0287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1" name="Freeform 150"/>
                <p:cNvSpPr/>
                <p:nvPr/>
              </p:nvSpPr>
              <p:spPr>
                <a:xfrm>
                  <a:off x="4755769" y="6808978"/>
                  <a:ext cx="222886" cy="22275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2886" h="222759">
                      <a:moveTo>
                        <a:pt x="5715" y="3302"/>
                      </a:moveTo>
                      <a:lnTo>
                        <a:pt x="8255" y="2921"/>
                      </a:lnTo>
                      <a:lnTo>
                        <a:pt x="11684" y="2540"/>
                      </a:lnTo>
                      <a:lnTo>
                        <a:pt x="16002" y="2159"/>
                      </a:lnTo>
                      <a:lnTo>
                        <a:pt x="27051" y="1524"/>
                      </a:lnTo>
                      <a:lnTo>
                        <a:pt x="40767" y="889"/>
                      </a:lnTo>
                      <a:lnTo>
                        <a:pt x="56388" y="508"/>
                      </a:lnTo>
                      <a:lnTo>
                        <a:pt x="73914" y="254"/>
                      </a:lnTo>
                      <a:lnTo>
                        <a:pt x="92329" y="127"/>
                      </a:lnTo>
                      <a:lnTo>
                        <a:pt x="111506" y="0"/>
                      </a:lnTo>
                      <a:lnTo>
                        <a:pt x="130556" y="127"/>
                      </a:lnTo>
                      <a:lnTo>
                        <a:pt x="148971" y="254"/>
                      </a:lnTo>
                      <a:lnTo>
                        <a:pt x="166370" y="508"/>
                      </a:lnTo>
                      <a:lnTo>
                        <a:pt x="182118" y="889"/>
                      </a:lnTo>
                      <a:lnTo>
                        <a:pt x="195961" y="1524"/>
                      </a:lnTo>
                      <a:lnTo>
                        <a:pt x="207137" y="2159"/>
                      </a:lnTo>
                      <a:lnTo>
                        <a:pt x="211455" y="2540"/>
                      </a:lnTo>
                      <a:lnTo>
                        <a:pt x="214884" y="2921"/>
                      </a:lnTo>
                      <a:lnTo>
                        <a:pt x="217424" y="3302"/>
                      </a:lnTo>
                      <a:lnTo>
                        <a:pt x="218948" y="3683"/>
                      </a:lnTo>
                      <a:lnTo>
                        <a:pt x="219456" y="5334"/>
                      </a:lnTo>
                      <a:lnTo>
                        <a:pt x="219837" y="7747"/>
                      </a:lnTo>
                      <a:lnTo>
                        <a:pt x="220218" y="11430"/>
                      </a:lnTo>
                      <a:lnTo>
                        <a:pt x="220853" y="15748"/>
                      </a:lnTo>
                      <a:lnTo>
                        <a:pt x="221234" y="26797"/>
                      </a:lnTo>
                      <a:lnTo>
                        <a:pt x="221869" y="40640"/>
                      </a:lnTo>
                      <a:lnTo>
                        <a:pt x="222250" y="56515"/>
                      </a:lnTo>
                      <a:lnTo>
                        <a:pt x="222504" y="73787"/>
                      </a:lnTo>
                      <a:lnTo>
                        <a:pt x="222885" y="92456"/>
                      </a:lnTo>
                      <a:lnTo>
                        <a:pt x="222885" y="111379"/>
                      </a:lnTo>
                      <a:lnTo>
                        <a:pt x="222885" y="130429"/>
                      </a:lnTo>
                      <a:lnTo>
                        <a:pt x="222504" y="148844"/>
                      </a:lnTo>
                      <a:lnTo>
                        <a:pt x="222250" y="166243"/>
                      </a:lnTo>
                      <a:lnTo>
                        <a:pt x="221869" y="182118"/>
                      </a:lnTo>
                      <a:lnTo>
                        <a:pt x="221234" y="195707"/>
                      </a:lnTo>
                      <a:lnTo>
                        <a:pt x="220853" y="206756"/>
                      </a:lnTo>
                      <a:lnTo>
                        <a:pt x="220218" y="210947"/>
                      </a:lnTo>
                      <a:lnTo>
                        <a:pt x="219837" y="214503"/>
                      </a:lnTo>
                      <a:lnTo>
                        <a:pt x="219456" y="217043"/>
                      </a:lnTo>
                      <a:lnTo>
                        <a:pt x="218948" y="218440"/>
                      </a:lnTo>
                      <a:lnTo>
                        <a:pt x="217424" y="219075"/>
                      </a:lnTo>
                      <a:lnTo>
                        <a:pt x="214884" y="219456"/>
                      </a:lnTo>
                      <a:lnTo>
                        <a:pt x="211455" y="219964"/>
                      </a:lnTo>
                      <a:lnTo>
                        <a:pt x="207137" y="220345"/>
                      </a:lnTo>
                      <a:lnTo>
                        <a:pt x="195961" y="221107"/>
                      </a:lnTo>
                      <a:lnTo>
                        <a:pt x="182118" y="221742"/>
                      </a:lnTo>
                      <a:lnTo>
                        <a:pt x="166370" y="222123"/>
                      </a:lnTo>
                      <a:lnTo>
                        <a:pt x="148971" y="222504"/>
                      </a:lnTo>
                      <a:lnTo>
                        <a:pt x="130556" y="222758"/>
                      </a:lnTo>
                      <a:lnTo>
                        <a:pt x="111506" y="222758"/>
                      </a:lnTo>
                      <a:lnTo>
                        <a:pt x="92329" y="222758"/>
                      </a:lnTo>
                      <a:lnTo>
                        <a:pt x="73914" y="222504"/>
                      </a:lnTo>
                      <a:lnTo>
                        <a:pt x="56388" y="222123"/>
                      </a:lnTo>
                      <a:lnTo>
                        <a:pt x="40767" y="221742"/>
                      </a:lnTo>
                      <a:lnTo>
                        <a:pt x="27051" y="221107"/>
                      </a:lnTo>
                      <a:lnTo>
                        <a:pt x="16002" y="220345"/>
                      </a:lnTo>
                      <a:lnTo>
                        <a:pt x="11684" y="219964"/>
                      </a:lnTo>
                      <a:lnTo>
                        <a:pt x="8255" y="219456"/>
                      </a:lnTo>
                      <a:lnTo>
                        <a:pt x="5715" y="219075"/>
                      </a:lnTo>
                      <a:lnTo>
                        <a:pt x="4191" y="218440"/>
                      </a:lnTo>
                      <a:lnTo>
                        <a:pt x="3683" y="217043"/>
                      </a:lnTo>
                      <a:lnTo>
                        <a:pt x="3175" y="214503"/>
                      </a:lnTo>
                      <a:lnTo>
                        <a:pt x="2794" y="210947"/>
                      </a:lnTo>
                      <a:lnTo>
                        <a:pt x="2413" y="206756"/>
                      </a:lnTo>
                      <a:lnTo>
                        <a:pt x="1651" y="195707"/>
                      </a:lnTo>
                      <a:lnTo>
                        <a:pt x="1143" y="182118"/>
                      </a:lnTo>
                      <a:lnTo>
                        <a:pt x="635" y="166243"/>
                      </a:lnTo>
                      <a:lnTo>
                        <a:pt x="254" y="148844"/>
                      </a:lnTo>
                      <a:lnTo>
                        <a:pt x="0" y="130429"/>
                      </a:lnTo>
                      <a:lnTo>
                        <a:pt x="0" y="111379"/>
                      </a:lnTo>
                      <a:lnTo>
                        <a:pt x="0" y="92456"/>
                      </a:lnTo>
                      <a:lnTo>
                        <a:pt x="254" y="73787"/>
                      </a:lnTo>
                      <a:lnTo>
                        <a:pt x="635" y="56515"/>
                      </a:lnTo>
                      <a:lnTo>
                        <a:pt x="1143" y="40640"/>
                      </a:lnTo>
                      <a:lnTo>
                        <a:pt x="1651" y="26797"/>
                      </a:lnTo>
                      <a:lnTo>
                        <a:pt x="2413" y="15748"/>
                      </a:lnTo>
                      <a:lnTo>
                        <a:pt x="2794" y="11430"/>
                      </a:lnTo>
                      <a:lnTo>
                        <a:pt x="3175" y="7747"/>
                      </a:lnTo>
                      <a:lnTo>
                        <a:pt x="3683" y="5334"/>
                      </a:lnTo>
                      <a:lnTo>
                        <a:pt x="4191" y="368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2" name="Freeform 151"/>
                <p:cNvSpPr/>
                <p:nvPr/>
              </p:nvSpPr>
              <p:spPr>
                <a:xfrm>
                  <a:off x="4755834" y="6809003"/>
                  <a:ext cx="222791" cy="22278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2791" h="222789">
                      <a:moveTo>
                        <a:pt x="3427" y="3428"/>
                      </a:moveTo>
                      <a:lnTo>
                        <a:pt x="3427" y="5713"/>
                      </a:lnTo>
                      <a:lnTo>
                        <a:pt x="3427" y="7997"/>
                      </a:lnTo>
                      <a:lnTo>
                        <a:pt x="3427" y="11425"/>
                      </a:lnTo>
                      <a:lnTo>
                        <a:pt x="2285" y="15994"/>
                      </a:lnTo>
                      <a:lnTo>
                        <a:pt x="2285" y="27419"/>
                      </a:lnTo>
                      <a:lnTo>
                        <a:pt x="1142" y="39987"/>
                      </a:lnTo>
                      <a:lnTo>
                        <a:pt x="1142" y="55982"/>
                      </a:lnTo>
                      <a:lnTo>
                        <a:pt x="0" y="73120"/>
                      </a:lnTo>
                      <a:lnTo>
                        <a:pt x="0" y="91400"/>
                      </a:lnTo>
                      <a:lnTo>
                        <a:pt x="0" y="110822"/>
                      </a:lnTo>
                      <a:lnTo>
                        <a:pt x="0" y="130245"/>
                      </a:lnTo>
                      <a:lnTo>
                        <a:pt x="0" y="148525"/>
                      </a:lnTo>
                      <a:lnTo>
                        <a:pt x="1142" y="165663"/>
                      </a:lnTo>
                      <a:lnTo>
                        <a:pt x="1142" y="182800"/>
                      </a:lnTo>
                      <a:lnTo>
                        <a:pt x="2285" y="195368"/>
                      </a:lnTo>
                      <a:lnTo>
                        <a:pt x="2285" y="206793"/>
                      </a:lnTo>
                      <a:lnTo>
                        <a:pt x="3427" y="211363"/>
                      </a:lnTo>
                      <a:lnTo>
                        <a:pt x="3427" y="213647"/>
                      </a:lnTo>
                      <a:lnTo>
                        <a:pt x="3427" y="217075"/>
                      </a:lnTo>
                      <a:lnTo>
                        <a:pt x="3427" y="218218"/>
                      </a:lnTo>
                      <a:lnTo>
                        <a:pt x="5712" y="219360"/>
                      </a:lnTo>
                      <a:lnTo>
                        <a:pt x="7997" y="219360"/>
                      </a:lnTo>
                      <a:lnTo>
                        <a:pt x="12568" y="220503"/>
                      </a:lnTo>
                      <a:lnTo>
                        <a:pt x="15995" y="220503"/>
                      </a:lnTo>
                      <a:lnTo>
                        <a:pt x="26278" y="221645"/>
                      </a:lnTo>
                      <a:lnTo>
                        <a:pt x="41130" y="221645"/>
                      </a:lnTo>
                      <a:lnTo>
                        <a:pt x="55983" y="222788"/>
                      </a:lnTo>
                      <a:lnTo>
                        <a:pt x="74263" y="222788"/>
                      </a:lnTo>
                      <a:lnTo>
                        <a:pt x="92543" y="222788"/>
                      </a:lnTo>
                      <a:lnTo>
                        <a:pt x="111966" y="222788"/>
                      </a:lnTo>
                      <a:lnTo>
                        <a:pt x="130246" y="222788"/>
                      </a:lnTo>
                      <a:lnTo>
                        <a:pt x="148526" y="222788"/>
                      </a:lnTo>
                      <a:lnTo>
                        <a:pt x="166807" y="222788"/>
                      </a:lnTo>
                      <a:lnTo>
                        <a:pt x="181659" y="221645"/>
                      </a:lnTo>
                      <a:lnTo>
                        <a:pt x="196512" y="221645"/>
                      </a:lnTo>
                      <a:lnTo>
                        <a:pt x="207937" y="220503"/>
                      </a:lnTo>
                      <a:lnTo>
                        <a:pt x="211364" y="220503"/>
                      </a:lnTo>
                      <a:lnTo>
                        <a:pt x="214792" y="219360"/>
                      </a:lnTo>
                      <a:lnTo>
                        <a:pt x="218220" y="219360"/>
                      </a:lnTo>
                      <a:lnTo>
                        <a:pt x="218220" y="218218"/>
                      </a:lnTo>
                      <a:lnTo>
                        <a:pt x="219362" y="217075"/>
                      </a:lnTo>
                      <a:lnTo>
                        <a:pt x="219362" y="213647"/>
                      </a:lnTo>
                      <a:lnTo>
                        <a:pt x="219362" y="211363"/>
                      </a:lnTo>
                      <a:lnTo>
                        <a:pt x="220505" y="206793"/>
                      </a:lnTo>
                      <a:lnTo>
                        <a:pt x="220505" y="195368"/>
                      </a:lnTo>
                      <a:lnTo>
                        <a:pt x="221647" y="182800"/>
                      </a:lnTo>
                      <a:lnTo>
                        <a:pt x="221647" y="165663"/>
                      </a:lnTo>
                      <a:lnTo>
                        <a:pt x="222790" y="148525"/>
                      </a:lnTo>
                      <a:lnTo>
                        <a:pt x="222790" y="130245"/>
                      </a:lnTo>
                      <a:lnTo>
                        <a:pt x="222790" y="110822"/>
                      </a:lnTo>
                      <a:lnTo>
                        <a:pt x="222790" y="91400"/>
                      </a:lnTo>
                      <a:lnTo>
                        <a:pt x="222790" y="73120"/>
                      </a:lnTo>
                      <a:lnTo>
                        <a:pt x="221647" y="55982"/>
                      </a:lnTo>
                      <a:lnTo>
                        <a:pt x="221647" y="39987"/>
                      </a:lnTo>
                      <a:lnTo>
                        <a:pt x="220505" y="27419"/>
                      </a:lnTo>
                      <a:lnTo>
                        <a:pt x="220505" y="15994"/>
                      </a:lnTo>
                      <a:lnTo>
                        <a:pt x="219362" y="11425"/>
                      </a:lnTo>
                      <a:lnTo>
                        <a:pt x="219362" y="7997"/>
                      </a:lnTo>
                      <a:lnTo>
                        <a:pt x="219362" y="5713"/>
                      </a:lnTo>
                      <a:lnTo>
                        <a:pt x="218220" y="3428"/>
                      </a:lnTo>
                      <a:lnTo>
                        <a:pt x="218220" y="3428"/>
                      </a:lnTo>
                      <a:lnTo>
                        <a:pt x="214792" y="2284"/>
                      </a:lnTo>
                      <a:lnTo>
                        <a:pt x="211364" y="2284"/>
                      </a:lnTo>
                      <a:lnTo>
                        <a:pt x="207937" y="2284"/>
                      </a:lnTo>
                      <a:lnTo>
                        <a:pt x="196512" y="1143"/>
                      </a:lnTo>
                      <a:lnTo>
                        <a:pt x="181659" y="1143"/>
                      </a:lnTo>
                      <a:lnTo>
                        <a:pt x="166807" y="0"/>
                      </a:lnTo>
                      <a:lnTo>
                        <a:pt x="148526" y="0"/>
                      </a:lnTo>
                      <a:lnTo>
                        <a:pt x="130246" y="0"/>
                      </a:lnTo>
                      <a:lnTo>
                        <a:pt x="111966" y="0"/>
                      </a:lnTo>
                      <a:lnTo>
                        <a:pt x="92543" y="0"/>
                      </a:lnTo>
                      <a:lnTo>
                        <a:pt x="74263" y="0"/>
                      </a:lnTo>
                      <a:lnTo>
                        <a:pt x="55983" y="0"/>
                      </a:lnTo>
                      <a:lnTo>
                        <a:pt x="41130" y="1143"/>
                      </a:lnTo>
                      <a:lnTo>
                        <a:pt x="26278" y="1143"/>
                      </a:lnTo>
                      <a:lnTo>
                        <a:pt x="15995" y="2284"/>
                      </a:lnTo>
                      <a:lnTo>
                        <a:pt x="12568" y="2284"/>
                      </a:lnTo>
                      <a:lnTo>
                        <a:pt x="7997" y="2284"/>
                      </a:lnTo>
                      <a:lnTo>
                        <a:pt x="5712" y="3428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0287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3" name="Freeform 152"/>
                <p:cNvSpPr/>
                <p:nvPr/>
              </p:nvSpPr>
              <p:spPr>
                <a:xfrm>
                  <a:off x="5099304" y="6808978"/>
                  <a:ext cx="222759" cy="22275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2759" h="222759">
                      <a:moveTo>
                        <a:pt x="5715" y="3302"/>
                      </a:moveTo>
                      <a:lnTo>
                        <a:pt x="8255" y="2921"/>
                      </a:lnTo>
                      <a:lnTo>
                        <a:pt x="11684" y="2540"/>
                      </a:lnTo>
                      <a:lnTo>
                        <a:pt x="16129" y="2159"/>
                      </a:lnTo>
                      <a:lnTo>
                        <a:pt x="26924" y="1524"/>
                      </a:lnTo>
                      <a:lnTo>
                        <a:pt x="40767" y="889"/>
                      </a:lnTo>
                      <a:lnTo>
                        <a:pt x="56388" y="508"/>
                      </a:lnTo>
                      <a:lnTo>
                        <a:pt x="73914" y="254"/>
                      </a:lnTo>
                      <a:lnTo>
                        <a:pt x="92456" y="127"/>
                      </a:lnTo>
                      <a:lnTo>
                        <a:pt x="111379" y="0"/>
                      </a:lnTo>
                      <a:lnTo>
                        <a:pt x="130429" y="127"/>
                      </a:lnTo>
                      <a:lnTo>
                        <a:pt x="148971" y="254"/>
                      </a:lnTo>
                      <a:lnTo>
                        <a:pt x="166370" y="508"/>
                      </a:lnTo>
                      <a:lnTo>
                        <a:pt x="182372" y="889"/>
                      </a:lnTo>
                      <a:lnTo>
                        <a:pt x="195961" y="1524"/>
                      </a:lnTo>
                      <a:lnTo>
                        <a:pt x="207010" y="2159"/>
                      </a:lnTo>
                      <a:lnTo>
                        <a:pt x="211455" y="2540"/>
                      </a:lnTo>
                      <a:lnTo>
                        <a:pt x="214884" y="2921"/>
                      </a:lnTo>
                      <a:lnTo>
                        <a:pt x="217551" y="3302"/>
                      </a:lnTo>
                      <a:lnTo>
                        <a:pt x="218948" y="3683"/>
                      </a:lnTo>
                      <a:lnTo>
                        <a:pt x="219456" y="5334"/>
                      </a:lnTo>
                      <a:lnTo>
                        <a:pt x="219964" y="7747"/>
                      </a:lnTo>
                      <a:lnTo>
                        <a:pt x="220218" y="11430"/>
                      </a:lnTo>
                      <a:lnTo>
                        <a:pt x="220726" y="15748"/>
                      </a:lnTo>
                      <a:lnTo>
                        <a:pt x="221234" y="26797"/>
                      </a:lnTo>
                      <a:lnTo>
                        <a:pt x="221869" y="40640"/>
                      </a:lnTo>
                      <a:lnTo>
                        <a:pt x="222250" y="56515"/>
                      </a:lnTo>
                      <a:lnTo>
                        <a:pt x="222504" y="73787"/>
                      </a:lnTo>
                      <a:lnTo>
                        <a:pt x="222758" y="92456"/>
                      </a:lnTo>
                      <a:lnTo>
                        <a:pt x="222758" y="111379"/>
                      </a:lnTo>
                      <a:lnTo>
                        <a:pt x="222758" y="130429"/>
                      </a:lnTo>
                      <a:lnTo>
                        <a:pt x="222504" y="148844"/>
                      </a:lnTo>
                      <a:lnTo>
                        <a:pt x="222250" y="166243"/>
                      </a:lnTo>
                      <a:lnTo>
                        <a:pt x="221869" y="182118"/>
                      </a:lnTo>
                      <a:lnTo>
                        <a:pt x="221234" y="195707"/>
                      </a:lnTo>
                      <a:lnTo>
                        <a:pt x="220726" y="206756"/>
                      </a:lnTo>
                      <a:lnTo>
                        <a:pt x="220218" y="210947"/>
                      </a:lnTo>
                      <a:lnTo>
                        <a:pt x="219964" y="214503"/>
                      </a:lnTo>
                      <a:lnTo>
                        <a:pt x="219456" y="217043"/>
                      </a:lnTo>
                      <a:lnTo>
                        <a:pt x="218948" y="218440"/>
                      </a:lnTo>
                      <a:lnTo>
                        <a:pt x="217551" y="219075"/>
                      </a:lnTo>
                      <a:lnTo>
                        <a:pt x="214884" y="219456"/>
                      </a:lnTo>
                      <a:lnTo>
                        <a:pt x="211455" y="219964"/>
                      </a:lnTo>
                      <a:lnTo>
                        <a:pt x="207010" y="220345"/>
                      </a:lnTo>
                      <a:lnTo>
                        <a:pt x="195961" y="221107"/>
                      </a:lnTo>
                      <a:lnTo>
                        <a:pt x="182372" y="221742"/>
                      </a:lnTo>
                      <a:lnTo>
                        <a:pt x="166370" y="222123"/>
                      </a:lnTo>
                      <a:lnTo>
                        <a:pt x="148971" y="222504"/>
                      </a:lnTo>
                      <a:lnTo>
                        <a:pt x="130429" y="222758"/>
                      </a:lnTo>
                      <a:lnTo>
                        <a:pt x="111379" y="222758"/>
                      </a:lnTo>
                      <a:lnTo>
                        <a:pt x="92456" y="222758"/>
                      </a:lnTo>
                      <a:lnTo>
                        <a:pt x="73914" y="222504"/>
                      </a:lnTo>
                      <a:lnTo>
                        <a:pt x="56388" y="222123"/>
                      </a:lnTo>
                      <a:lnTo>
                        <a:pt x="40767" y="221742"/>
                      </a:lnTo>
                      <a:lnTo>
                        <a:pt x="26924" y="221107"/>
                      </a:lnTo>
                      <a:lnTo>
                        <a:pt x="16129" y="220345"/>
                      </a:lnTo>
                      <a:lnTo>
                        <a:pt x="11684" y="219964"/>
                      </a:lnTo>
                      <a:lnTo>
                        <a:pt x="8255" y="219456"/>
                      </a:lnTo>
                      <a:lnTo>
                        <a:pt x="5715" y="219075"/>
                      </a:lnTo>
                      <a:lnTo>
                        <a:pt x="4191" y="218440"/>
                      </a:lnTo>
                      <a:lnTo>
                        <a:pt x="3683" y="217043"/>
                      </a:lnTo>
                      <a:lnTo>
                        <a:pt x="3175" y="214503"/>
                      </a:lnTo>
                      <a:lnTo>
                        <a:pt x="2794" y="210947"/>
                      </a:lnTo>
                      <a:lnTo>
                        <a:pt x="2413" y="206756"/>
                      </a:lnTo>
                      <a:lnTo>
                        <a:pt x="1651" y="195707"/>
                      </a:lnTo>
                      <a:lnTo>
                        <a:pt x="1143" y="182118"/>
                      </a:lnTo>
                      <a:lnTo>
                        <a:pt x="635" y="166243"/>
                      </a:lnTo>
                      <a:lnTo>
                        <a:pt x="254" y="148844"/>
                      </a:lnTo>
                      <a:lnTo>
                        <a:pt x="127" y="130429"/>
                      </a:lnTo>
                      <a:lnTo>
                        <a:pt x="0" y="111379"/>
                      </a:lnTo>
                      <a:lnTo>
                        <a:pt x="127" y="92456"/>
                      </a:lnTo>
                      <a:lnTo>
                        <a:pt x="254" y="73787"/>
                      </a:lnTo>
                      <a:lnTo>
                        <a:pt x="635" y="56515"/>
                      </a:lnTo>
                      <a:lnTo>
                        <a:pt x="1143" y="40640"/>
                      </a:lnTo>
                      <a:lnTo>
                        <a:pt x="1651" y="26797"/>
                      </a:lnTo>
                      <a:lnTo>
                        <a:pt x="2413" y="15748"/>
                      </a:lnTo>
                      <a:lnTo>
                        <a:pt x="2794" y="11430"/>
                      </a:lnTo>
                      <a:lnTo>
                        <a:pt x="3175" y="7747"/>
                      </a:lnTo>
                      <a:lnTo>
                        <a:pt x="3683" y="5334"/>
                      </a:lnTo>
                      <a:lnTo>
                        <a:pt x="4191" y="368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4" name="Freeform 153"/>
                <p:cNvSpPr/>
                <p:nvPr/>
              </p:nvSpPr>
              <p:spPr>
                <a:xfrm>
                  <a:off x="5098588" y="6809003"/>
                  <a:ext cx="222791" cy="22278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2791" h="222789">
                      <a:moveTo>
                        <a:pt x="5712" y="3428"/>
                      </a:moveTo>
                      <a:lnTo>
                        <a:pt x="4570" y="5713"/>
                      </a:lnTo>
                      <a:lnTo>
                        <a:pt x="4570" y="7997"/>
                      </a:lnTo>
                      <a:lnTo>
                        <a:pt x="3428" y="11425"/>
                      </a:lnTo>
                      <a:lnTo>
                        <a:pt x="3428" y="15994"/>
                      </a:lnTo>
                      <a:lnTo>
                        <a:pt x="2285" y="27419"/>
                      </a:lnTo>
                      <a:lnTo>
                        <a:pt x="1143" y="39987"/>
                      </a:lnTo>
                      <a:lnTo>
                        <a:pt x="1143" y="55982"/>
                      </a:lnTo>
                      <a:lnTo>
                        <a:pt x="1143" y="73120"/>
                      </a:lnTo>
                      <a:lnTo>
                        <a:pt x="0" y="91400"/>
                      </a:lnTo>
                      <a:lnTo>
                        <a:pt x="0" y="110822"/>
                      </a:lnTo>
                      <a:lnTo>
                        <a:pt x="0" y="130245"/>
                      </a:lnTo>
                      <a:lnTo>
                        <a:pt x="1143" y="148525"/>
                      </a:lnTo>
                      <a:lnTo>
                        <a:pt x="1143" y="165663"/>
                      </a:lnTo>
                      <a:lnTo>
                        <a:pt x="1143" y="182800"/>
                      </a:lnTo>
                      <a:lnTo>
                        <a:pt x="2285" y="195368"/>
                      </a:lnTo>
                      <a:lnTo>
                        <a:pt x="3428" y="206793"/>
                      </a:lnTo>
                      <a:lnTo>
                        <a:pt x="3428" y="211363"/>
                      </a:lnTo>
                      <a:lnTo>
                        <a:pt x="4570" y="213647"/>
                      </a:lnTo>
                      <a:lnTo>
                        <a:pt x="4570" y="217075"/>
                      </a:lnTo>
                      <a:lnTo>
                        <a:pt x="5712" y="218218"/>
                      </a:lnTo>
                      <a:lnTo>
                        <a:pt x="6855" y="219360"/>
                      </a:lnTo>
                      <a:lnTo>
                        <a:pt x="9140" y="219360"/>
                      </a:lnTo>
                      <a:lnTo>
                        <a:pt x="12568" y="220503"/>
                      </a:lnTo>
                      <a:lnTo>
                        <a:pt x="17138" y="220503"/>
                      </a:lnTo>
                      <a:lnTo>
                        <a:pt x="28563" y="221645"/>
                      </a:lnTo>
                      <a:lnTo>
                        <a:pt x="41130" y="221645"/>
                      </a:lnTo>
                      <a:lnTo>
                        <a:pt x="57126" y="222788"/>
                      </a:lnTo>
                      <a:lnTo>
                        <a:pt x="74263" y="222788"/>
                      </a:lnTo>
                      <a:lnTo>
                        <a:pt x="92544" y="222788"/>
                      </a:lnTo>
                      <a:lnTo>
                        <a:pt x="111966" y="222788"/>
                      </a:lnTo>
                      <a:lnTo>
                        <a:pt x="131389" y="222788"/>
                      </a:lnTo>
                      <a:lnTo>
                        <a:pt x="149669" y="222788"/>
                      </a:lnTo>
                      <a:lnTo>
                        <a:pt x="166806" y="222788"/>
                      </a:lnTo>
                      <a:lnTo>
                        <a:pt x="182802" y="221645"/>
                      </a:lnTo>
                      <a:lnTo>
                        <a:pt x="196512" y="221645"/>
                      </a:lnTo>
                      <a:lnTo>
                        <a:pt x="207937" y="220503"/>
                      </a:lnTo>
                      <a:lnTo>
                        <a:pt x="212507" y="220503"/>
                      </a:lnTo>
                      <a:lnTo>
                        <a:pt x="215935" y="219360"/>
                      </a:lnTo>
                      <a:lnTo>
                        <a:pt x="218220" y="219360"/>
                      </a:lnTo>
                      <a:lnTo>
                        <a:pt x="219362" y="218218"/>
                      </a:lnTo>
                      <a:lnTo>
                        <a:pt x="220505" y="217075"/>
                      </a:lnTo>
                      <a:lnTo>
                        <a:pt x="220505" y="213647"/>
                      </a:lnTo>
                      <a:lnTo>
                        <a:pt x="221647" y="211363"/>
                      </a:lnTo>
                      <a:lnTo>
                        <a:pt x="221647" y="206793"/>
                      </a:lnTo>
                      <a:lnTo>
                        <a:pt x="222790" y="195368"/>
                      </a:lnTo>
                      <a:lnTo>
                        <a:pt x="222790" y="182800"/>
                      </a:lnTo>
                      <a:lnTo>
                        <a:pt x="222790" y="165663"/>
                      </a:lnTo>
                      <a:lnTo>
                        <a:pt x="222790" y="148525"/>
                      </a:lnTo>
                      <a:lnTo>
                        <a:pt x="222790" y="130245"/>
                      </a:lnTo>
                      <a:lnTo>
                        <a:pt x="222790" y="110822"/>
                      </a:lnTo>
                      <a:lnTo>
                        <a:pt x="222790" y="91400"/>
                      </a:lnTo>
                      <a:lnTo>
                        <a:pt x="222790" y="73120"/>
                      </a:lnTo>
                      <a:lnTo>
                        <a:pt x="222790" y="55982"/>
                      </a:lnTo>
                      <a:lnTo>
                        <a:pt x="222790" y="39987"/>
                      </a:lnTo>
                      <a:lnTo>
                        <a:pt x="222790" y="27419"/>
                      </a:lnTo>
                      <a:lnTo>
                        <a:pt x="221647" y="15994"/>
                      </a:lnTo>
                      <a:lnTo>
                        <a:pt x="221647" y="11425"/>
                      </a:lnTo>
                      <a:lnTo>
                        <a:pt x="220505" y="7997"/>
                      </a:lnTo>
                      <a:lnTo>
                        <a:pt x="220505" y="5713"/>
                      </a:lnTo>
                      <a:lnTo>
                        <a:pt x="219362" y="3428"/>
                      </a:lnTo>
                      <a:lnTo>
                        <a:pt x="218220" y="3428"/>
                      </a:lnTo>
                      <a:lnTo>
                        <a:pt x="215935" y="2284"/>
                      </a:lnTo>
                      <a:lnTo>
                        <a:pt x="212507" y="2284"/>
                      </a:lnTo>
                      <a:lnTo>
                        <a:pt x="207937" y="2284"/>
                      </a:lnTo>
                      <a:lnTo>
                        <a:pt x="196512" y="1143"/>
                      </a:lnTo>
                      <a:lnTo>
                        <a:pt x="182802" y="1143"/>
                      </a:lnTo>
                      <a:lnTo>
                        <a:pt x="166806" y="0"/>
                      </a:lnTo>
                      <a:lnTo>
                        <a:pt x="149669" y="0"/>
                      </a:lnTo>
                      <a:lnTo>
                        <a:pt x="131389" y="0"/>
                      </a:lnTo>
                      <a:lnTo>
                        <a:pt x="111966" y="0"/>
                      </a:lnTo>
                      <a:lnTo>
                        <a:pt x="92544" y="0"/>
                      </a:lnTo>
                      <a:lnTo>
                        <a:pt x="74263" y="0"/>
                      </a:lnTo>
                      <a:lnTo>
                        <a:pt x="57126" y="0"/>
                      </a:lnTo>
                      <a:lnTo>
                        <a:pt x="41130" y="1143"/>
                      </a:lnTo>
                      <a:lnTo>
                        <a:pt x="28563" y="1143"/>
                      </a:lnTo>
                      <a:lnTo>
                        <a:pt x="17138" y="2284"/>
                      </a:lnTo>
                      <a:lnTo>
                        <a:pt x="12568" y="2284"/>
                      </a:lnTo>
                      <a:lnTo>
                        <a:pt x="9140" y="2284"/>
                      </a:lnTo>
                      <a:lnTo>
                        <a:pt x="6855" y="3428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0287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5" name="Freeform 154"/>
                <p:cNvSpPr/>
                <p:nvPr/>
              </p:nvSpPr>
              <p:spPr>
                <a:xfrm>
                  <a:off x="4927600" y="6838569"/>
                  <a:ext cx="21464" cy="213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464" h="21337">
                      <a:moveTo>
                        <a:pt x="14732" y="20701"/>
                      </a:moveTo>
                      <a:lnTo>
                        <a:pt x="10668" y="21336"/>
                      </a:lnTo>
                      <a:lnTo>
                        <a:pt x="6731" y="20701"/>
                      </a:lnTo>
                      <a:lnTo>
                        <a:pt x="3048" y="18288"/>
                      </a:lnTo>
                      <a:lnTo>
                        <a:pt x="762" y="14859"/>
                      </a:lnTo>
                      <a:lnTo>
                        <a:pt x="0" y="10795"/>
                      </a:lnTo>
                      <a:lnTo>
                        <a:pt x="762" y="6604"/>
                      </a:lnTo>
                      <a:lnTo>
                        <a:pt x="3048" y="3048"/>
                      </a:lnTo>
                      <a:lnTo>
                        <a:pt x="6731" y="762"/>
                      </a:lnTo>
                      <a:lnTo>
                        <a:pt x="10668" y="0"/>
                      </a:lnTo>
                      <a:lnTo>
                        <a:pt x="14732" y="762"/>
                      </a:lnTo>
                      <a:lnTo>
                        <a:pt x="18288" y="3048"/>
                      </a:lnTo>
                      <a:lnTo>
                        <a:pt x="20574" y="6604"/>
                      </a:lnTo>
                      <a:lnTo>
                        <a:pt x="21463" y="10795"/>
                      </a:lnTo>
                      <a:lnTo>
                        <a:pt x="20574" y="14859"/>
                      </a:lnTo>
                      <a:lnTo>
                        <a:pt x="18288" y="182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6" name="Freeform 155"/>
                <p:cNvSpPr/>
                <p:nvPr/>
              </p:nvSpPr>
              <p:spPr>
                <a:xfrm>
                  <a:off x="4927212" y="6838706"/>
                  <a:ext cx="21709" cy="2056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709" h="20565">
                      <a:moveTo>
                        <a:pt x="18280" y="18279"/>
                      </a:moveTo>
                      <a:lnTo>
                        <a:pt x="20565" y="14852"/>
                      </a:lnTo>
                      <a:lnTo>
                        <a:pt x="21708" y="10282"/>
                      </a:lnTo>
                      <a:lnTo>
                        <a:pt x="20565" y="6854"/>
                      </a:lnTo>
                      <a:lnTo>
                        <a:pt x="18280" y="2285"/>
                      </a:lnTo>
                      <a:lnTo>
                        <a:pt x="15995" y="0"/>
                      </a:lnTo>
                      <a:lnTo>
                        <a:pt x="11425" y="0"/>
                      </a:lnTo>
                      <a:lnTo>
                        <a:pt x="6855" y="0"/>
                      </a:lnTo>
                      <a:lnTo>
                        <a:pt x="3427" y="2285"/>
                      </a:lnTo>
                      <a:lnTo>
                        <a:pt x="1142" y="6854"/>
                      </a:lnTo>
                      <a:lnTo>
                        <a:pt x="0" y="10282"/>
                      </a:lnTo>
                      <a:lnTo>
                        <a:pt x="1142" y="14852"/>
                      </a:lnTo>
                      <a:lnTo>
                        <a:pt x="3427" y="18279"/>
                      </a:lnTo>
                      <a:lnTo>
                        <a:pt x="6855" y="20564"/>
                      </a:lnTo>
                      <a:lnTo>
                        <a:pt x="11425" y="20564"/>
                      </a:lnTo>
                      <a:lnTo>
                        <a:pt x="15995" y="20564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0287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7" name="Freeform 156"/>
                <p:cNvSpPr/>
                <p:nvPr/>
              </p:nvSpPr>
              <p:spPr>
                <a:xfrm>
                  <a:off x="5120767" y="6838569"/>
                  <a:ext cx="21464" cy="213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464" h="21337">
                      <a:moveTo>
                        <a:pt x="14859" y="20701"/>
                      </a:moveTo>
                      <a:lnTo>
                        <a:pt x="10795" y="21336"/>
                      </a:lnTo>
                      <a:lnTo>
                        <a:pt x="6731" y="20701"/>
                      </a:lnTo>
                      <a:lnTo>
                        <a:pt x="3175" y="18288"/>
                      </a:lnTo>
                      <a:lnTo>
                        <a:pt x="889" y="14732"/>
                      </a:lnTo>
                      <a:lnTo>
                        <a:pt x="0" y="10795"/>
                      </a:lnTo>
                      <a:lnTo>
                        <a:pt x="889" y="6604"/>
                      </a:lnTo>
                      <a:lnTo>
                        <a:pt x="3175" y="3048"/>
                      </a:lnTo>
                      <a:lnTo>
                        <a:pt x="6731" y="762"/>
                      </a:lnTo>
                      <a:lnTo>
                        <a:pt x="10795" y="0"/>
                      </a:lnTo>
                      <a:lnTo>
                        <a:pt x="14859" y="762"/>
                      </a:lnTo>
                      <a:lnTo>
                        <a:pt x="18415" y="3048"/>
                      </a:lnTo>
                      <a:lnTo>
                        <a:pt x="20701" y="6604"/>
                      </a:lnTo>
                      <a:lnTo>
                        <a:pt x="21463" y="10795"/>
                      </a:lnTo>
                      <a:lnTo>
                        <a:pt x="20701" y="14732"/>
                      </a:lnTo>
                      <a:lnTo>
                        <a:pt x="18415" y="182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8" name="Freeform 157"/>
                <p:cNvSpPr/>
                <p:nvPr/>
              </p:nvSpPr>
              <p:spPr>
                <a:xfrm>
                  <a:off x="5120296" y="6838706"/>
                  <a:ext cx="21709" cy="2056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709" h="20565">
                      <a:moveTo>
                        <a:pt x="18280" y="18279"/>
                      </a:moveTo>
                      <a:lnTo>
                        <a:pt x="20565" y="14852"/>
                      </a:lnTo>
                      <a:lnTo>
                        <a:pt x="21708" y="10282"/>
                      </a:lnTo>
                      <a:lnTo>
                        <a:pt x="20565" y="6854"/>
                      </a:lnTo>
                      <a:lnTo>
                        <a:pt x="18280" y="2285"/>
                      </a:lnTo>
                      <a:lnTo>
                        <a:pt x="15995" y="0"/>
                      </a:lnTo>
                      <a:lnTo>
                        <a:pt x="11425" y="0"/>
                      </a:lnTo>
                      <a:lnTo>
                        <a:pt x="6855" y="0"/>
                      </a:lnTo>
                      <a:lnTo>
                        <a:pt x="3427" y="2285"/>
                      </a:lnTo>
                      <a:lnTo>
                        <a:pt x="1142" y="6854"/>
                      </a:lnTo>
                      <a:lnTo>
                        <a:pt x="0" y="10282"/>
                      </a:lnTo>
                      <a:lnTo>
                        <a:pt x="1142" y="14852"/>
                      </a:lnTo>
                      <a:lnTo>
                        <a:pt x="3427" y="18279"/>
                      </a:lnTo>
                      <a:lnTo>
                        <a:pt x="6855" y="20564"/>
                      </a:lnTo>
                      <a:lnTo>
                        <a:pt x="11425" y="20564"/>
                      </a:lnTo>
                      <a:lnTo>
                        <a:pt x="15995" y="20564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0287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59" name="Straight Connector 158"/>
                <p:cNvCxnSpPr/>
                <p:nvPr/>
              </p:nvCxnSpPr>
              <p:spPr>
                <a:xfrm>
                  <a:off x="4680712" y="6734429"/>
                  <a:ext cx="709041" cy="0"/>
                </a:xfrm>
                <a:prstGeom prst="line">
                  <a:avLst/>
                </a:prstGeom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>
                  <a:off x="4680712" y="6734429"/>
                  <a:ext cx="709041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1" name="Freeform 160"/>
                <p:cNvSpPr/>
                <p:nvPr/>
              </p:nvSpPr>
              <p:spPr>
                <a:xfrm>
                  <a:off x="4998085" y="6809867"/>
                  <a:ext cx="79884" cy="1867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884" h="18670">
                      <a:moveTo>
                        <a:pt x="79883" y="0"/>
                      </a:moveTo>
                      <a:lnTo>
                        <a:pt x="79883" y="18669"/>
                      </a:lnTo>
                      <a:lnTo>
                        <a:pt x="0" y="186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2" name="Freeform 161"/>
                <p:cNvSpPr/>
                <p:nvPr/>
              </p:nvSpPr>
              <p:spPr>
                <a:xfrm>
                  <a:off x="4998046" y="6809003"/>
                  <a:ext cx="79976" cy="194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976" h="19422">
                      <a:moveTo>
                        <a:pt x="0" y="0"/>
                      </a:moveTo>
                      <a:lnTo>
                        <a:pt x="0" y="19421"/>
                      </a:lnTo>
                      <a:lnTo>
                        <a:pt x="79975" y="19421"/>
                      </a:lnTo>
                      <a:lnTo>
                        <a:pt x="79975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0574" cap="flat" cmpd="sng" algn="ctr">
                  <a:solidFill>
                    <a:srgbClr val="B0B0B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3" name="Freeform 162"/>
                <p:cNvSpPr/>
                <p:nvPr/>
              </p:nvSpPr>
              <p:spPr>
                <a:xfrm>
                  <a:off x="4998085" y="6828536"/>
                  <a:ext cx="79884" cy="1854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884" h="18543">
                      <a:moveTo>
                        <a:pt x="79883" y="0"/>
                      </a:moveTo>
                      <a:lnTo>
                        <a:pt x="79883" y="18542"/>
                      </a:lnTo>
                      <a:lnTo>
                        <a:pt x="0" y="1854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4" name="Freeform 163"/>
                <p:cNvSpPr/>
                <p:nvPr/>
              </p:nvSpPr>
              <p:spPr>
                <a:xfrm>
                  <a:off x="4998046" y="6828420"/>
                  <a:ext cx="79976" cy="1942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976" h="19423">
                      <a:moveTo>
                        <a:pt x="0" y="0"/>
                      </a:moveTo>
                      <a:lnTo>
                        <a:pt x="0" y="19422"/>
                      </a:lnTo>
                      <a:lnTo>
                        <a:pt x="79975" y="19422"/>
                      </a:lnTo>
                      <a:lnTo>
                        <a:pt x="79975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0574" cap="flat" cmpd="sng" algn="ctr">
                  <a:solidFill>
                    <a:srgbClr val="B0B0B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5" name="Freeform 164"/>
                <p:cNvSpPr/>
                <p:nvPr/>
              </p:nvSpPr>
              <p:spPr>
                <a:xfrm>
                  <a:off x="4998085" y="6847078"/>
                  <a:ext cx="79884" cy="1854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884" h="18543">
                      <a:moveTo>
                        <a:pt x="79883" y="0"/>
                      </a:moveTo>
                      <a:lnTo>
                        <a:pt x="79883" y="18542"/>
                      </a:lnTo>
                      <a:lnTo>
                        <a:pt x="0" y="1854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6" name="Freeform 165"/>
                <p:cNvSpPr/>
                <p:nvPr/>
              </p:nvSpPr>
              <p:spPr>
                <a:xfrm>
                  <a:off x="4998046" y="6847842"/>
                  <a:ext cx="79976" cy="182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976" h="18283">
                      <a:moveTo>
                        <a:pt x="0" y="0"/>
                      </a:moveTo>
                      <a:lnTo>
                        <a:pt x="0" y="18282"/>
                      </a:lnTo>
                      <a:lnTo>
                        <a:pt x="79975" y="18282"/>
                      </a:lnTo>
                      <a:lnTo>
                        <a:pt x="79975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0574" cap="flat" cmpd="sng" algn="ctr">
                  <a:solidFill>
                    <a:srgbClr val="B0B0B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7" name="Freeform 166"/>
                <p:cNvSpPr/>
                <p:nvPr/>
              </p:nvSpPr>
              <p:spPr>
                <a:xfrm>
                  <a:off x="4998085" y="6865620"/>
                  <a:ext cx="79884" cy="1854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884" h="18543">
                      <a:moveTo>
                        <a:pt x="79883" y="0"/>
                      </a:moveTo>
                      <a:lnTo>
                        <a:pt x="79883" y="18542"/>
                      </a:lnTo>
                      <a:lnTo>
                        <a:pt x="0" y="1854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8" name="Freeform 167"/>
                <p:cNvSpPr/>
                <p:nvPr/>
              </p:nvSpPr>
              <p:spPr>
                <a:xfrm>
                  <a:off x="4998046" y="6866124"/>
                  <a:ext cx="79976" cy="1828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976" h="18282">
                      <a:moveTo>
                        <a:pt x="0" y="0"/>
                      </a:moveTo>
                      <a:lnTo>
                        <a:pt x="0" y="18281"/>
                      </a:lnTo>
                      <a:lnTo>
                        <a:pt x="79975" y="18281"/>
                      </a:lnTo>
                      <a:lnTo>
                        <a:pt x="79975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0574" cap="flat" cmpd="sng" algn="ctr">
                  <a:solidFill>
                    <a:srgbClr val="B0B0B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9" name="Freeform 168"/>
                <p:cNvSpPr/>
                <p:nvPr/>
              </p:nvSpPr>
              <p:spPr>
                <a:xfrm>
                  <a:off x="4998085" y="6884162"/>
                  <a:ext cx="79884" cy="1854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884" h="18543">
                      <a:moveTo>
                        <a:pt x="79883" y="0"/>
                      </a:moveTo>
                      <a:lnTo>
                        <a:pt x="79883" y="18542"/>
                      </a:lnTo>
                      <a:lnTo>
                        <a:pt x="0" y="1854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0" name="Freeform 169"/>
                <p:cNvSpPr/>
                <p:nvPr/>
              </p:nvSpPr>
              <p:spPr>
                <a:xfrm>
                  <a:off x="4998046" y="6884408"/>
                  <a:ext cx="79976" cy="1828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976" h="18282">
                      <a:moveTo>
                        <a:pt x="0" y="0"/>
                      </a:moveTo>
                      <a:lnTo>
                        <a:pt x="0" y="18281"/>
                      </a:lnTo>
                      <a:lnTo>
                        <a:pt x="79975" y="18281"/>
                      </a:lnTo>
                      <a:lnTo>
                        <a:pt x="79975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0574" cap="flat" cmpd="sng" algn="ctr">
                  <a:solidFill>
                    <a:srgbClr val="B0B0B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1" name="Freeform 170"/>
                <p:cNvSpPr/>
                <p:nvPr/>
              </p:nvSpPr>
              <p:spPr>
                <a:xfrm>
                  <a:off x="4998085" y="6902704"/>
                  <a:ext cx="79884" cy="1867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884" h="18670">
                      <a:moveTo>
                        <a:pt x="79883" y="0"/>
                      </a:moveTo>
                      <a:lnTo>
                        <a:pt x="79883" y="18669"/>
                      </a:lnTo>
                      <a:lnTo>
                        <a:pt x="0" y="186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2" name="Freeform 171"/>
                <p:cNvSpPr/>
                <p:nvPr/>
              </p:nvSpPr>
              <p:spPr>
                <a:xfrm>
                  <a:off x="4998046" y="6902685"/>
                  <a:ext cx="79976" cy="182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976" h="18283">
                      <a:moveTo>
                        <a:pt x="0" y="0"/>
                      </a:moveTo>
                      <a:lnTo>
                        <a:pt x="0" y="18282"/>
                      </a:lnTo>
                      <a:lnTo>
                        <a:pt x="79975" y="18282"/>
                      </a:lnTo>
                      <a:lnTo>
                        <a:pt x="79975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0574" cap="flat" cmpd="sng" algn="ctr">
                  <a:solidFill>
                    <a:srgbClr val="B0B0B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3" name="Freeform 172"/>
                <p:cNvSpPr/>
                <p:nvPr/>
              </p:nvSpPr>
              <p:spPr>
                <a:xfrm>
                  <a:off x="4998085" y="6921373"/>
                  <a:ext cx="79884" cy="1854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884" h="18543">
                      <a:moveTo>
                        <a:pt x="79883" y="0"/>
                      </a:moveTo>
                      <a:lnTo>
                        <a:pt x="79883" y="18542"/>
                      </a:lnTo>
                      <a:lnTo>
                        <a:pt x="0" y="1854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4" name="Freeform 173"/>
                <p:cNvSpPr/>
                <p:nvPr/>
              </p:nvSpPr>
              <p:spPr>
                <a:xfrm>
                  <a:off x="4998046" y="6920965"/>
                  <a:ext cx="79976" cy="194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976" h="19422">
                      <a:moveTo>
                        <a:pt x="0" y="0"/>
                      </a:moveTo>
                      <a:lnTo>
                        <a:pt x="0" y="19421"/>
                      </a:lnTo>
                      <a:lnTo>
                        <a:pt x="79975" y="19421"/>
                      </a:lnTo>
                      <a:lnTo>
                        <a:pt x="79975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0574" cap="flat" cmpd="sng" algn="ctr">
                  <a:solidFill>
                    <a:srgbClr val="B0B0B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5" name="Freeform 174"/>
                <p:cNvSpPr/>
                <p:nvPr/>
              </p:nvSpPr>
              <p:spPr>
                <a:xfrm>
                  <a:off x="4998085" y="6939915"/>
                  <a:ext cx="79884" cy="1867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884" h="18670">
                      <a:moveTo>
                        <a:pt x="79883" y="0"/>
                      </a:moveTo>
                      <a:lnTo>
                        <a:pt x="79883" y="18669"/>
                      </a:lnTo>
                      <a:lnTo>
                        <a:pt x="0" y="186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6" name="Freeform 175"/>
                <p:cNvSpPr/>
                <p:nvPr/>
              </p:nvSpPr>
              <p:spPr>
                <a:xfrm>
                  <a:off x="4998046" y="6940390"/>
                  <a:ext cx="79976" cy="1828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976" h="18282">
                      <a:moveTo>
                        <a:pt x="0" y="0"/>
                      </a:moveTo>
                      <a:lnTo>
                        <a:pt x="0" y="18281"/>
                      </a:lnTo>
                      <a:lnTo>
                        <a:pt x="79975" y="18281"/>
                      </a:lnTo>
                      <a:lnTo>
                        <a:pt x="79975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0574" cap="flat" cmpd="sng" algn="ctr">
                  <a:solidFill>
                    <a:srgbClr val="B0B0B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7" name="Freeform 176"/>
                <p:cNvSpPr/>
                <p:nvPr/>
              </p:nvSpPr>
              <p:spPr>
                <a:xfrm>
                  <a:off x="4998085" y="6958584"/>
                  <a:ext cx="79884" cy="1841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884" h="18416">
                      <a:moveTo>
                        <a:pt x="79883" y="0"/>
                      </a:moveTo>
                      <a:lnTo>
                        <a:pt x="79883" y="18415"/>
                      </a:lnTo>
                      <a:lnTo>
                        <a:pt x="0" y="184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8" name="Freeform 177"/>
                <p:cNvSpPr/>
                <p:nvPr/>
              </p:nvSpPr>
              <p:spPr>
                <a:xfrm>
                  <a:off x="4998046" y="6958668"/>
                  <a:ext cx="79976" cy="1828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976" h="18282">
                      <a:moveTo>
                        <a:pt x="0" y="0"/>
                      </a:moveTo>
                      <a:lnTo>
                        <a:pt x="0" y="18281"/>
                      </a:lnTo>
                      <a:lnTo>
                        <a:pt x="79975" y="18281"/>
                      </a:lnTo>
                      <a:lnTo>
                        <a:pt x="79975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0574" cap="flat" cmpd="sng" algn="ctr">
                  <a:solidFill>
                    <a:srgbClr val="B0B0B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9" name="Freeform 178"/>
                <p:cNvSpPr/>
                <p:nvPr/>
              </p:nvSpPr>
              <p:spPr>
                <a:xfrm>
                  <a:off x="4998085" y="6976999"/>
                  <a:ext cx="79884" cy="1867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884" h="18670">
                      <a:moveTo>
                        <a:pt x="79883" y="0"/>
                      </a:moveTo>
                      <a:lnTo>
                        <a:pt x="79883" y="18669"/>
                      </a:lnTo>
                      <a:lnTo>
                        <a:pt x="0" y="186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0" name="Freeform 179"/>
                <p:cNvSpPr/>
                <p:nvPr/>
              </p:nvSpPr>
              <p:spPr>
                <a:xfrm>
                  <a:off x="4998046" y="6976950"/>
                  <a:ext cx="79976" cy="182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976" h="18283">
                      <a:moveTo>
                        <a:pt x="0" y="0"/>
                      </a:moveTo>
                      <a:lnTo>
                        <a:pt x="0" y="18282"/>
                      </a:lnTo>
                      <a:lnTo>
                        <a:pt x="79975" y="18282"/>
                      </a:lnTo>
                      <a:lnTo>
                        <a:pt x="79975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0574" cap="flat" cmpd="sng" algn="ctr">
                  <a:solidFill>
                    <a:srgbClr val="B0B0B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1" name="Freeform 180"/>
                <p:cNvSpPr/>
                <p:nvPr/>
              </p:nvSpPr>
              <p:spPr>
                <a:xfrm>
                  <a:off x="4998085" y="6995668"/>
                  <a:ext cx="79884" cy="1854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884" h="18543">
                      <a:moveTo>
                        <a:pt x="79883" y="0"/>
                      </a:moveTo>
                      <a:lnTo>
                        <a:pt x="79883" y="18542"/>
                      </a:lnTo>
                      <a:lnTo>
                        <a:pt x="0" y="1854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2" name="Freeform 181"/>
                <p:cNvSpPr/>
                <p:nvPr/>
              </p:nvSpPr>
              <p:spPr>
                <a:xfrm>
                  <a:off x="4998046" y="6995226"/>
                  <a:ext cx="79976" cy="1828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976" h="18282">
                      <a:moveTo>
                        <a:pt x="0" y="0"/>
                      </a:moveTo>
                      <a:lnTo>
                        <a:pt x="0" y="18281"/>
                      </a:lnTo>
                      <a:lnTo>
                        <a:pt x="79975" y="18281"/>
                      </a:lnTo>
                      <a:lnTo>
                        <a:pt x="79975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0574" cap="flat" cmpd="sng" algn="ctr">
                  <a:solidFill>
                    <a:srgbClr val="B0B0B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3" name="Freeform 182"/>
                <p:cNvSpPr/>
                <p:nvPr/>
              </p:nvSpPr>
              <p:spPr>
                <a:xfrm>
                  <a:off x="4998085" y="7014210"/>
                  <a:ext cx="79884" cy="1854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884" h="18543">
                      <a:moveTo>
                        <a:pt x="79883" y="0"/>
                      </a:moveTo>
                      <a:lnTo>
                        <a:pt x="79883" y="18542"/>
                      </a:lnTo>
                      <a:lnTo>
                        <a:pt x="0" y="1854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4" name="Freeform 183"/>
                <p:cNvSpPr/>
                <p:nvPr/>
              </p:nvSpPr>
              <p:spPr>
                <a:xfrm>
                  <a:off x="4998046" y="7013508"/>
                  <a:ext cx="79976" cy="194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976" h="19422">
                      <a:moveTo>
                        <a:pt x="0" y="0"/>
                      </a:moveTo>
                      <a:lnTo>
                        <a:pt x="0" y="19421"/>
                      </a:lnTo>
                      <a:lnTo>
                        <a:pt x="79975" y="19421"/>
                      </a:lnTo>
                      <a:lnTo>
                        <a:pt x="79975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0574" cap="flat" cmpd="sng" algn="ctr">
                  <a:solidFill>
                    <a:srgbClr val="B0B0B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97" name="Group 196"/>
              <p:cNvGrpSpPr/>
              <p:nvPr/>
            </p:nvGrpSpPr>
            <p:grpSpPr>
              <a:xfrm rot="16200000">
                <a:off x="1464183" y="5757887"/>
                <a:ext cx="532512" cy="358749"/>
                <a:chOff x="1464183" y="5757887"/>
                <a:chExt cx="532512" cy="358749"/>
              </a:xfrm>
            </p:grpSpPr>
            <p:sp>
              <p:nvSpPr>
                <p:cNvPr id="186" name="Freeform 185"/>
                <p:cNvSpPr/>
                <p:nvPr/>
              </p:nvSpPr>
              <p:spPr>
                <a:xfrm>
                  <a:off x="1464183" y="5777738"/>
                  <a:ext cx="532512" cy="22898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32512" h="228982">
                      <a:moveTo>
                        <a:pt x="0" y="0"/>
                      </a:moveTo>
                      <a:lnTo>
                        <a:pt x="532511" y="0"/>
                      </a:lnTo>
                      <a:lnTo>
                        <a:pt x="532511" y="228981"/>
                      </a:lnTo>
                      <a:lnTo>
                        <a:pt x="0" y="228981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 w="0" cap="flat" cmpd="sng" algn="ctr">
                  <a:solidFill>
                    <a:srgbClr val="DBDBD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7" name="Freeform 186"/>
                <p:cNvSpPr/>
                <p:nvPr/>
              </p:nvSpPr>
              <p:spPr>
                <a:xfrm>
                  <a:off x="1464250" y="5777309"/>
                  <a:ext cx="532412" cy="2296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32412" h="229647">
                      <a:moveTo>
                        <a:pt x="0" y="229646"/>
                      </a:moveTo>
                      <a:lnTo>
                        <a:pt x="532411" y="229646"/>
                      </a:lnTo>
                      <a:lnTo>
                        <a:pt x="53241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0287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8" name="Freeform 187"/>
                <p:cNvSpPr/>
                <p:nvPr/>
              </p:nvSpPr>
              <p:spPr>
                <a:xfrm>
                  <a:off x="1562735" y="6006719"/>
                  <a:ext cx="355093" cy="1098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5093" h="109856">
                      <a:moveTo>
                        <a:pt x="355092" y="0"/>
                      </a:moveTo>
                      <a:lnTo>
                        <a:pt x="354330" y="16256"/>
                      </a:lnTo>
                      <a:lnTo>
                        <a:pt x="352298" y="31115"/>
                      </a:lnTo>
                      <a:lnTo>
                        <a:pt x="349123" y="44450"/>
                      </a:lnTo>
                      <a:lnTo>
                        <a:pt x="344678" y="56134"/>
                      </a:lnTo>
                      <a:lnTo>
                        <a:pt x="338836" y="66802"/>
                      </a:lnTo>
                      <a:lnTo>
                        <a:pt x="332232" y="76200"/>
                      </a:lnTo>
                      <a:lnTo>
                        <a:pt x="324485" y="84455"/>
                      </a:lnTo>
                      <a:lnTo>
                        <a:pt x="315468" y="91694"/>
                      </a:lnTo>
                      <a:lnTo>
                        <a:pt x="264033" y="91694"/>
                      </a:lnTo>
                      <a:lnTo>
                        <a:pt x="214884" y="91694"/>
                      </a:lnTo>
                      <a:lnTo>
                        <a:pt x="209804" y="96393"/>
                      </a:lnTo>
                      <a:lnTo>
                        <a:pt x="203962" y="100457"/>
                      </a:lnTo>
                      <a:lnTo>
                        <a:pt x="191770" y="106299"/>
                      </a:lnTo>
                      <a:lnTo>
                        <a:pt x="178816" y="109220"/>
                      </a:lnTo>
                      <a:lnTo>
                        <a:pt x="165989" y="109855"/>
                      </a:lnTo>
                      <a:lnTo>
                        <a:pt x="154051" y="108077"/>
                      </a:lnTo>
                      <a:lnTo>
                        <a:pt x="144018" y="104140"/>
                      </a:lnTo>
                      <a:lnTo>
                        <a:pt x="136017" y="98552"/>
                      </a:lnTo>
                      <a:lnTo>
                        <a:pt x="133350" y="95250"/>
                      </a:lnTo>
                      <a:lnTo>
                        <a:pt x="131445" y="91694"/>
                      </a:lnTo>
                      <a:lnTo>
                        <a:pt x="86487" y="91694"/>
                      </a:lnTo>
                      <a:lnTo>
                        <a:pt x="39370" y="91567"/>
                      </a:lnTo>
                      <a:lnTo>
                        <a:pt x="31623" y="85725"/>
                      </a:lnTo>
                      <a:lnTo>
                        <a:pt x="24384" y="78232"/>
                      </a:lnTo>
                      <a:lnTo>
                        <a:pt x="17653" y="68961"/>
                      </a:lnTo>
                      <a:lnTo>
                        <a:pt x="11811" y="58039"/>
                      </a:lnTo>
                      <a:lnTo>
                        <a:pt x="6858" y="45720"/>
                      </a:lnTo>
                      <a:lnTo>
                        <a:pt x="3175" y="31750"/>
                      </a:lnTo>
                      <a:lnTo>
                        <a:pt x="635" y="165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ABABA"/>
                </a:solidFill>
                <a:ln w="0" cap="flat" cmpd="sng" algn="ctr">
                  <a:solidFill>
                    <a:srgbClr val="BABAB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9" name="Freeform 188"/>
                <p:cNvSpPr/>
                <p:nvPr/>
              </p:nvSpPr>
              <p:spPr>
                <a:xfrm>
                  <a:off x="1562506" y="6006954"/>
                  <a:ext cx="355323" cy="10968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5323" h="109682">
                      <a:moveTo>
                        <a:pt x="0" y="0"/>
                      </a:moveTo>
                      <a:lnTo>
                        <a:pt x="1143" y="15995"/>
                      </a:lnTo>
                      <a:lnTo>
                        <a:pt x="3428" y="31991"/>
                      </a:lnTo>
                      <a:lnTo>
                        <a:pt x="6855" y="44558"/>
                      </a:lnTo>
                      <a:lnTo>
                        <a:pt x="11425" y="57126"/>
                      </a:lnTo>
                      <a:lnTo>
                        <a:pt x="17138" y="68551"/>
                      </a:lnTo>
                      <a:lnTo>
                        <a:pt x="25135" y="77691"/>
                      </a:lnTo>
                      <a:lnTo>
                        <a:pt x="31991" y="85689"/>
                      </a:lnTo>
                      <a:lnTo>
                        <a:pt x="38846" y="91401"/>
                      </a:lnTo>
                      <a:lnTo>
                        <a:pt x="86831" y="91401"/>
                      </a:lnTo>
                      <a:lnTo>
                        <a:pt x="131389" y="91401"/>
                      </a:lnTo>
                      <a:lnTo>
                        <a:pt x="133674" y="94829"/>
                      </a:lnTo>
                      <a:lnTo>
                        <a:pt x="135960" y="98256"/>
                      </a:lnTo>
                      <a:lnTo>
                        <a:pt x="143957" y="103969"/>
                      </a:lnTo>
                      <a:lnTo>
                        <a:pt x="154240" y="107396"/>
                      </a:lnTo>
                      <a:lnTo>
                        <a:pt x="165665" y="109681"/>
                      </a:lnTo>
                      <a:lnTo>
                        <a:pt x="179375" y="108539"/>
                      </a:lnTo>
                      <a:lnTo>
                        <a:pt x="191943" y="106254"/>
                      </a:lnTo>
                      <a:lnTo>
                        <a:pt x="204510" y="100541"/>
                      </a:lnTo>
                      <a:lnTo>
                        <a:pt x="210223" y="95971"/>
                      </a:lnTo>
                      <a:lnTo>
                        <a:pt x="214793" y="91401"/>
                      </a:lnTo>
                      <a:lnTo>
                        <a:pt x="263921" y="91401"/>
                      </a:lnTo>
                      <a:lnTo>
                        <a:pt x="315334" y="91401"/>
                      </a:lnTo>
                      <a:lnTo>
                        <a:pt x="324474" y="84546"/>
                      </a:lnTo>
                      <a:lnTo>
                        <a:pt x="332472" y="75406"/>
                      </a:lnTo>
                      <a:lnTo>
                        <a:pt x="339327" y="66266"/>
                      </a:lnTo>
                      <a:lnTo>
                        <a:pt x="345040" y="55983"/>
                      </a:lnTo>
                      <a:lnTo>
                        <a:pt x="349610" y="44558"/>
                      </a:lnTo>
                      <a:lnTo>
                        <a:pt x="353037" y="30848"/>
                      </a:lnTo>
                      <a:lnTo>
                        <a:pt x="355322" y="15995"/>
                      </a:lnTo>
                      <a:lnTo>
                        <a:pt x="355322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0287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0" name="Freeform 189"/>
                <p:cNvSpPr/>
                <p:nvPr/>
              </p:nvSpPr>
              <p:spPr>
                <a:xfrm>
                  <a:off x="1482725" y="5758180"/>
                  <a:ext cx="493142" cy="203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93142" h="20321">
                      <a:moveTo>
                        <a:pt x="0" y="20320"/>
                      </a:moveTo>
                      <a:lnTo>
                        <a:pt x="4953" y="17653"/>
                      </a:lnTo>
                      <a:lnTo>
                        <a:pt x="11684" y="15494"/>
                      </a:lnTo>
                      <a:lnTo>
                        <a:pt x="20193" y="13462"/>
                      </a:lnTo>
                      <a:lnTo>
                        <a:pt x="30607" y="11303"/>
                      </a:lnTo>
                      <a:lnTo>
                        <a:pt x="42926" y="9525"/>
                      </a:lnTo>
                      <a:lnTo>
                        <a:pt x="56515" y="7874"/>
                      </a:lnTo>
                      <a:lnTo>
                        <a:pt x="71374" y="6350"/>
                      </a:lnTo>
                      <a:lnTo>
                        <a:pt x="87376" y="5080"/>
                      </a:lnTo>
                      <a:lnTo>
                        <a:pt x="122809" y="2921"/>
                      </a:lnTo>
                      <a:lnTo>
                        <a:pt x="161417" y="1143"/>
                      </a:lnTo>
                      <a:lnTo>
                        <a:pt x="202311" y="254"/>
                      </a:lnTo>
                      <a:lnTo>
                        <a:pt x="244348" y="0"/>
                      </a:lnTo>
                      <a:lnTo>
                        <a:pt x="286385" y="254"/>
                      </a:lnTo>
                      <a:lnTo>
                        <a:pt x="327533" y="1143"/>
                      </a:lnTo>
                      <a:lnTo>
                        <a:pt x="366395" y="2921"/>
                      </a:lnTo>
                      <a:lnTo>
                        <a:pt x="402463" y="5080"/>
                      </a:lnTo>
                      <a:lnTo>
                        <a:pt x="418719" y="6350"/>
                      </a:lnTo>
                      <a:lnTo>
                        <a:pt x="434086" y="7874"/>
                      </a:lnTo>
                      <a:lnTo>
                        <a:pt x="447929" y="9525"/>
                      </a:lnTo>
                      <a:lnTo>
                        <a:pt x="460375" y="11303"/>
                      </a:lnTo>
                      <a:lnTo>
                        <a:pt x="471297" y="13462"/>
                      </a:lnTo>
                      <a:lnTo>
                        <a:pt x="480441" y="15494"/>
                      </a:lnTo>
                      <a:lnTo>
                        <a:pt x="487807" y="17653"/>
                      </a:lnTo>
                      <a:lnTo>
                        <a:pt x="493141" y="203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1" name="Freeform 190"/>
                <p:cNvSpPr/>
                <p:nvPr/>
              </p:nvSpPr>
              <p:spPr>
                <a:xfrm>
                  <a:off x="1482530" y="5757887"/>
                  <a:ext cx="493566" cy="2056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93566" h="20565">
                      <a:moveTo>
                        <a:pt x="493565" y="20564"/>
                      </a:moveTo>
                      <a:lnTo>
                        <a:pt x="487853" y="18279"/>
                      </a:lnTo>
                      <a:lnTo>
                        <a:pt x="480998" y="15994"/>
                      </a:lnTo>
                      <a:lnTo>
                        <a:pt x="471858" y="13709"/>
                      </a:lnTo>
                      <a:lnTo>
                        <a:pt x="460433" y="11424"/>
                      </a:lnTo>
                      <a:lnTo>
                        <a:pt x="447865" y="9140"/>
                      </a:lnTo>
                      <a:lnTo>
                        <a:pt x="435297" y="7997"/>
                      </a:lnTo>
                      <a:lnTo>
                        <a:pt x="419302" y="6855"/>
                      </a:lnTo>
                      <a:lnTo>
                        <a:pt x="403307" y="5712"/>
                      </a:lnTo>
                      <a:lnTo>
                        <a:pt x="366746" y="3427"/>
                      </a:lnTo>
                      <a:lnTo>
                        <a:pt x="327901" y="1142"/>
                      </a:lnTo>
                      <a:lnTo>
                        <a:pt x="286771" y="0"/>
                      </a:lnTo>
                      <a:lnTo>
                        <a:pt x="244498" y="0"/>
                      </a:lnTo>
                      <a:lnTo>
                        <a:pt x="202225" y="0"/>
                      </a:lnTo>
                      <a:lnTo>
                        <a:pt x="161094" y="1142"/>
                      </a:lnTo>
                      <a:lnTo>
                        <a:pt x="123391" y="3427"/>
                      </a:lnTo>
                      <a:lnTo>
                        <a:pt x="86831" y="5712"/>
                      </a:lnTo>
                      <a:lnTo>
                        <a:pt x="70835" y="6855"/>
                      </a:lnTo>
                      <a:lnTo>
                        <a:pt x="57125" y="7997"/>
                      </a:lnTo>
                      <a:lnTo>
                        <a:pt x="43415" y="9140"/>
                      </a:lnTo>
                      <a:lnTo>
                        <a:pt x="30847" y="11424"/>
                      </a:lnTo>
                      <a:lnTo>
                        <a:pt x="20565" y="13709"/>
                      </a:lnTo>
                      <a:lnTo>
                        <a:pt x="12567" y="15994"/>
                      </a:lnTo>
                      <a:lnTo>
                        <a:pt x="5712" y="18279"/>
                      </a:lnTo>
                      <a:lnTo>
                        <a:pt x="0" y="20564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0287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92" name="Straight Connector 191"/>
                <p:cNvCxnSpPr/>
                <p:nvPr/>
              </p:nvCxnSpPr>
              <p:spPr>
                <a:xfrm>
                  <a:off x="1607947" y="6015101"/>
                  <a:ext cx="246761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>
                  <a:off x="1607947" y="6025388"/>
                  <a:ext cx="246761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>
                <a:xfrm>
                  <a:off x="1607947" y="6035675"/>
                  <a:ext cx="246761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>
                  <a:off x="1607947" y="6045962"/>
                  <a:ext cx="246761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>
                <a:xfrm>
                  <a:off x="1607947" y="6056249"/>
                  <a:ext cx="246761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3" name="Group 202"/>
              <p:cNvGrpSpPr/>
              <p:nvPr/>
            </p:nvGrpSpPr>
            <p:grpSpPr>
              <a:xfrm>
                <a:off x="3704336" y="1360170"/>
                <a:ext cx="296295" cy="458329"/>
                <a:chOff x="3704336" y="1360170"/>
                <a:chExt cx="296295" cy="458329"/>
              </a:xfrm>
            </p:grpSpPr>
            <p:sp>
              <p:nvSpPr>
                <p:cNvPr id="198" name="Freeform 197"/>
                <p:cNvSpPr/>
                <p:nvPr/>
              </p:nvSpPr>
              <p:spPr>
                <a:xfrm>
                  <a:off x="3705098" y="1360170"/>
                  <a:ext cx="295403" cy="45796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5403" h="457963">
                      <a:moveTo>
                        <a:pt x="295402" y="0"/>
                      </a:moveTo>
                      <a:lnTo>
                        <a:pt x="295402" y="38481"/>
                      </a:lnTo>
                      <a:lnTo>
                        <a:pt x="295402" y="79375"/>
                      </a:lnTo>
                      <a:lnTo>
                        <a:pt x="295402" y="121158"/>
                      </a:lnTo>
                      <a:lnTo>
                        <a:pt x="295402" y="162560"/>
                      </a:lnTo>
                      <a:lnTo>
                        <a:pt x="295402" y="201930"/>
                      </a:lnTo>
                      <a:lnTo>
                        <a:pt x="295402" y="220599"/>
                      </a:lnTo>
                      <a:lnTo>
                        <a:pt x="295402" y="238125"/>
                      </a:lnTo>
                      <a:lnTo>
                        <a:pt x="295402" y="254762"/>
                      </a:lnTo>
                      <a:lnTo>
                        <a:pt x="295402" y="269875"/>
                      </a:lnTo>
                      <a:lnTo>
                        <a:pt x="295402" y="283464"/>
                      </a:lnTo>
                      <a:lnTo>
                        <a:pt x="295402" y="295402"/>
                      </a:lnTo>
                      <a:lnTo>
                        <a:pt x="294640" y="315214"/>
                      </a:lnTo>
                      <a:lnTo>
                        <a:pt x="292100" y="333629"/>
                      </a:lnTo>
                      <a:lnTo>
                        <a:pt x="288163" y="350647"/>
                      </a:lnTo>
                      <a:lnTo>
                        <a:pt x="282702" y="366522"/>
                      </a:lnTo>
                      <a:lnTo>
                        <a:pt x="275971" y="381127"/>
                      </a:lnTo>
                      <a:lnTo>
                        <a:pt x="268224" y="394462"/>
                      </a:lnTo>
                      <a:lnTo>
                        <a:pt x="259207" y="406400"/>
                      </a:lnTo>
                      <a:lnTo>
                        <a:pt x="249301" y="417449"/>
                      </a:lnTo>
                      <a:lnTo>
                        <a:pt x="238379" y="426847"/>
                      </a:lnTo>
                      <a:lnTo>
                        <a:pt x="226822" y="434975"/>
                      </a:lnTo>
                      <a:lnTo>
                        <a:pt x="214630" y="441960"/>
                      </a:lnTo>
                      <a:lnTo>
                        <a:pt x="201930" y="447675"/>
                      </a:lnTo>
                      <a:lnTo>
                        <a:pt x="188722" y="452120"/>
                      </a:lnTo>
                      <a:lnTo>
                        <a:pt x="175260" y="455295"/>
                      </a:lnTo>
                      <a:lnTo>
                        <a:pt x="161544" y="457327"/>
                      </a:lnTo>
                      <a:lnTo>
                        <a:pt x="147701" y="457962"/>
                      </a:lnTo>
                      <a:lnTo>
                        <a:pt x="133731" y="457327"/>
                      </a:lnTo>
                      <a:lnTo>
                        <a:pt x="120142" y="455295"/>
                      </a:lnTo>
                      <a:lnTo>
                        <a:pt x="106553" y="452120"/>
                      </a:lnTo>
                      <a:lnTo>
                        <a:pt x="93599" y="447675"/>
                      </a:lnTo>
                      <a:lnTo>
                        <a:pt x="80645" y="441960"/>
                      </a:lnTo>
                      <a:lnTo>
                        <a:pt x="68453" y="434975"/>
                      </a:lnTo>
                      <a:lnTo>
                        <a:pt x="57023" y="426847"/>
                      </a:lnTo>
                      <a:lnTo>
                        <a:pt x="46101" y="417449"/>
                      </a:lnTo>
                      <a:lnTo>
                        <a:pt x="36195" y="406400"/>
                      </a:lnTo>
                      <a:lnTo>
                        <a:pt x="27305" y="394462"/>
                      </a:lnTo>
                      <a:lnTo>
                        <a:pt x="19431" y="381127"/>
                      </a:lnTo>
                      <a:lnTo>
                        <a:pt x="12700" y="366522"/>
                      </a:lnTo>
                      <a:lnTo>
                        <a:pt x="7239" y="350647"/>
                      </a:lnTo>
                      <a:lnTo>
                        <a:pt x="3302" y="333629"/>
                      </a:lnTo>
                      <a:lnTo>
                        <a:pt x="889" y="315214"/>
                      </a:lnTo>
                      <a:lnTo>
                        <a:pt x="0" y="295402"/>
                      </a:lnTo>
                      <a:lnTo>
                        <a:pt x="0" y="283464"/>
                      </a:lnTo>
                      <a:lnTo>
                        <a:pt x="0" y="269875"/>
                      </a:lnTo>
                      <a:lnTo>
                        <a:pt x="0" y="254762"/>
                      </a:lnTo>
                      <a:lnTo>
                        <a:pt x="0" y="238125"/>
                      </a:lnTo>
                      <a:lnTo>
                        <a:pt x="0" y="220599"/>
                      </a:lnTo>
                      <a:lnTo>
                        <a:pt x="0" y="201930"/>
                      </a:lnTo>
                      <a:lnTo>
                        <a:pt x="0" y="162560"/>
                      </a:lnTo>
                      <a:lnTo>
                        <a:pt x="0" y="121158"/>
                      </a:lnTo>
                      <a:lnTo>
                        <a:pt x="0" y="79375"/>
                      </a:lnTo>
                      <a:lnTo>
                        <a:pt x="0" y="384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ABABA"/>
                </a:solidFill>
                <a:ln w="0" cap="flat" cmpd="sng" algn="ctr">
                  <a:solidFill>
                    <a:srgbClr val="BABAB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9" name="Freeform 198"/>
                <p:cNvSpPr/>
                <p:nvPr/>
              </p:nvSpPr>
              <p:spPr>
                <a:xfrm>
                  <a:off x="3705861" y="1360351"/>
                  <a:ext cx="294770" cy="4581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4770" h="458148">
                      <a:moveTo>
                        <a:pt x="0" y="0"/>
                      </a:moveTo>
                      <a:lnTo>
                        <a:pt x="0" y="38845"/>
                      </a:lnTo>
                      <a:lnTo>
                        <a:pt x="0" y="78833"/>
                      </a:lnTo>
                      <a:lnTo>
                        <a:pt x="0" y="121106"/>
                      </a:lnTo>
                      <a:lnTo>
                        <a:pt x="0" y="162237"/>
                      </a:lnTo>
                      <a:lnTo>
                        <a:pt x="0" y="202225"/>
                      </a:lnTo>
                      <a:lnTo>
                        <a:pt x="0" y="220505"/>
                      </a:lnTo>
                      <a:lnTo>
                        <a:pt x="0" y="237643"/>
                      </a:lnTo>
                      <a:lnTo>
                        <a:pt x="0" y="254780"/>
                      </a:lnTo>
                      <a:lnTo>
                        <a:pt x="0" y="269633"/>
                      </a:lnTo>
                      <a:lnTo>
                        <a:pt x="0" y="283343"/>
                      </a:lnTo>
                      <a:lnTo>
                        <a:pt x="0" y="295911"/>
                      </a:lnTo>
                      <a:lnTo>
                        <a:pt x="0" y="315333"/>
                      </a:lnTo>
                      <a:lnTo>
                        <a:pt x="2286" y="333613"/>
                      </a:lnTo>
                      <a:lnTo>
                        <a:pt x="6855" y="350751"/>
                      </a:lnTo>
                      <a:lnTo>
                        <a:pt x="11426" y="366746"/>
                      </a:lnTo>
                      <a:lnTo>
                        <a:pt x="19423" y="380457"/>
                      </a:lnTo>
                      <a:lnTo>
                        <a:pt x="26278" y="394167"/>
                      </a:lnTo>
                      <a:lnTo>
                        <a:pt x="35418" y="406734"/>
                      </a:lnTo>
                      <a:lnTo>
                        <a:pt x="45701" y="417017"/>
                      </a:lnTo>
                      <a:lnTo>
                        <a:pt x="55983" y="426157"/>
                      </a:lnTo>
                      <a:lnTo>
                        <a:pt x="67409" y="434155"/>
                      </a:lnTo>
                      <a:lnTo>
                        <a:pt x="79977" y="442152"/>
                      </a:lnTo>
                      <a:lnTo>
                        <a:pt x="92544" y="447865"/>
                      </a:lnTo>
                      <a:lnTo>
                        <a:pt x="105112" y="452435"/>
                      </a:lnTo>
                      <a:lnTo>
                        <a:pt x="118822" y="454720"/>
                      </a:lnTo>
                      <a:lnTo>
                        <a:pt x="133675" y="457005"/>
                      </a:lnTo>
                      <a:lnTo>
                        <a:pt x="146242" y="458147"/>
                      </a:lnTo>
                      <a:lnTo>
                        <a:pt x="161095" y="457005"/>
                      </a:lnTo>
                      <a:lnTo>
                        <a:pt x="174805" y="454720"/>
                      </a:lnTo>
                      <a:lnTo>
                        <a:pt x="187373" y="452435"/>
                      </a:lnTo>
                      <a:lnTo>
                        <a:pt x="201083" y="447865"/>
                      </a:lnTo>
                      <a:lnTo>
                        <a:pt x="214793" y="442152"/>
                      </a:lnTo>
                      <a:lnTo>
                        <a:pt x="225076" y="434155"/>
                      </a:lnTo>
                      <a:lnTo>
                        <a:pt x="237643" y="426157"/>
                      </a:lnTo>
                      <a:lnTo>
                        <a:pt x="247926" y="417017"/>
                      </a:lnTo>
                      <a:lnTo>
                        <a:pt x="258209" y="406734"/>
                      </a:lnTo>
                      <a:lnTo>
                        <a:pt x="267349" y="394167"/>
                      </a:lnTo>
                      <a:lnTo>
                        <a:pt x="275346" y="380457"/>
                      </a:lnTo>
                      <a:lnTo>
                        <a:pt x="282202" y="366746"/>
                      </a:lnTo>
                      <a:lnTo>
                        <a:pt x="286772" y="350751"/>
                      </a:lnTo>
                      <a:lnTo>
                        <a:pt x="291342" y="333613"/>
                      </a:lnTo>
                      <a:lnTo>
                        <a:pt x="293627" y="315333"/>
                      </a:lnTo>
                      <a:lnTo>
                        <a:pt x="294769" y="295911"/>
                      </a:lnTo>
                      <a:lnTo>
                        <a:pt x="294769" y="283343"/>
                      </a:lnTo>
                      <a:lnTo>
                        <a:pt x="294769" y="269633"/>
                      </a:lnTo>
                      <a:lnTo>
                        <a:pt x="294769" y="254780"/>
                      </a:lnTo>
                      <a:lnTo>
                        <a:pt x="294769" y="237643"/>
                      </a:lnTo>
                      <a:lnTo>
                        <a:pt x="294769" y="220505"/>
                      </a:lnTo>
                      <a:lnTo>
                        <a:pt x="294769" y="202225"/>
                      </a:lnTo>
                      <a:lnTo>
                        <a:pt x="294769" y="162237"/>
                      </a:lnTo>
                      <a:lnTo>
                        <a:pt x="294769" y="121106"/>
                      </a:lnTo>
                      <a:lnTo>
                        <a:pt x="294769" y="78833"/>
                      </a:lnTo>
                      <a:lnTo>
                        <a:pt x="294769" y="38845"/>
                      </a:lnTo>
                      <a:lnTo>
                        <a:pt x="294769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0287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00" name="Straight Connector 199"/>
                <p:cNvCxnSpPr/>
                <p:nvPr/>
              </p:nvCxnSpPr>
              <p:spPr>
                <a:xfrm>
                  <a:off x="3704336" y="1452626"/>
                  <a:ext cx="287782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1" name="Freeform 200"/>
                <p:cNvSpPr/>
                <p:nvPr/>
              </p:nvSpPr>
              <p:spPr>
                <a:xfrm>
                  <a:off x="3718306" y="1508125"/>
                  <a:ext cx="270384" cy="2950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0384" h="295022">
                      <a:moveTo>
                        <a:pt x="232156" y="256794"/>
                      </a:moveTo>
                      <a:lnTo>
                        <a:pt x="220599" y="266446"/>
                      </a:lnTo>
                      <a:lnTo>
                        <a:pt x="208153" y="274574"/>
                      </a:lnTo>
                      <a:lnTo>
                        <a:pt x="195199" y="281559"/>
                      </a:lnTo>
                      <a:lnTo>
                        <a:pt x="181356" y="286893"/>
                      </a:lnTo>
                      <a:lnTo>
                        <a:pt x="167386" y="291084"/>
                      </a:lnTo>
                      <a:lnTo>
                        <a:pt x="152908" y="293878"/>
                      </a:lnTo>
                      <a:lnTo>
                        <a:pt x="138430" y="295021"/>
                      </a:lnTo>
                      <a:lnTo>
                        <a:pt x="123952" y="294894"/>
                      </a:lnTo>
                      <a:lnTo>
                        <a:pt x="109601" y="293243"/>
                      </a:lnTo>
                      <a:lnTo>
                        <a:pt x="95504" y="290195"/>
                      </a:lnTo>
                      <a:lnTo>
                        <a:pt x="81788" y="285623"/>
                      </a:lnTo>
                      <a:lnTo>
                        <a:pt x="68834" y="279527"/>
                      </a:lnTo>
                      <a:lnTo>
                        <a:pt x="56261" y="271907"/>
                      </a:lnTo>
                      <a:lnTo>
                        <a:pt x="44704" y="262636"/>
                      </a:lnTo>
                      <a:lnTo>
                        <a:pt x="34036" y="251968"/>
                      </a:lnTo>
                      <a:lnTo>
                        <a:pt x="25781" y="242570"/>
                      </a:lnTo>
                      <a:lnTo>
                        <a:pt x="18542" y="231775"/>
                      </a:lnTo>
                      <a:lnTo>
                        <a:pt x="12446" y="219583"/>
                      </a:lnTo>
                      <a:lnTo>
                        <a:pt x="7620" y="206248"/>
                      </a:lnTo>
                      <a:lnTo>
                        <a:pt x="3937" y="192024"/>
                      </a:lnTo>
                      <a:lnTo>
                        <a:pt x="1524" y="177165"/>
                      </a:lnTo>
                      <a:lnTo>
                        <a:pt x="0" y="161671"/>
                      </a:lnTo>
                      <a:lnTo>
                        <a:pt x="0" y="145796"/>
                      </a:lnTo>
                      <a:lnTo>
                        <a:pt x="1270" y="129667"/>
                      </a:lnTo>
                      <a:lnTo>
                        <a:pt x="3683" y="113792"/>
                      </a:lnTo>
                      <a:lnTo>
                        <a:pt x="7366" y="97917"/>
                      </a:lnTo>
                      <a:lnTo>
                        <a:pt x="12319" y="82550"/>
                      </a:lnTo>
                      <a:lnTo>
                        <a:pt x="18796" y="67945"/>
                      </a:lnTo>
                      <a:lnTo>
                        <a:pt x="26543" y="53975"/>
                      </a:lnTo>
                      <a:lnTo>
                        <a:pt x="35433" y="41021"/>
                      </a:lnTo>
                      <a:lnTo>
                        <a:pt x="45847" y="29337"/>
                      </a:lnTo>
                      <a:lnTo>
                        <a:pt x="58674" y="22352"/>
                      </a:lnTo>
                      <a:lnTo>
                        <a:pt x="71120" y="16510"/>
                      </a:lnTo>
                      <a:lnTo>
                        <a:pt x="82931" y="11430"/>
                      </a:lnTo>
                      <a:lnTo>
                        <a:pt x="94234" y="7239"/>
                      </a:lnTo>
                      <a:lnTo>
                        <a:pt x="105283" y="4064"/>
                      </a:lnTo>
                      <a:lnTo>
                        <a:pt x="115951" y="1778"/>
                      </a:lnTo>
                      <a:lnTo>
                        <a:pt x="126365" y="381"/>
                      </a:lnTo>
                      <a:lnTo>
                        <a:pt x="136779" y="0"/>
                      </a:lnTo>
                      <a:lnTo>
                        <a:pt x="146939" y="381"/>
                      </a:lnTo>
                      <a:lnTo>
                        <a:pt x="157099" y="1778"/>
                      </a:lnTo>
                      <a:lnTo>
                        <a:pt x="167513" y="4064"/>
                      </a:lnTo>
                      <a:lnTo>
                        <a:pt x="177927" y="7239"/>
                      </a:lnTo>
                      <a:lnTo>
                        <a:pt x="188595" y="11430"/>
                      </a:lnTo>
                      <a:lnTo>
                        <a:pt x="199771" y="16510"/>
                      </a:lnTo>
                      <a:lnTo>
                        <a:pt x="211201" y="22352"/>
                      </a:lnTo>
                      <a:lnTo>
                        <a:pt x="223012" y="29337"/>
                      </a:lnTo>
                      <a:lnTo>
                        <a:pt x="233553" y="40767"/>
                      </a:lnTo>
                      <a:lnTo>
                        <a:pt x="242570" y="53086"/>
                      </a:lnTo>
                      <a:lnTo>
                        <a:pt x="250317" y="66167"/>
                      </a:lnTo>
                      <a:lnTo>
                        <a:pt x="256667" y="79756"/>
                      </a:lnTo>
                      <a:lnTo>
                        <a:pt x="261747" y="93853"/>
                      </a:lnTo>
                      <a:lnTo>
                        <a:pt x="265684" y="108204"/>
                      </a:lnTo>
                      <a:lnTo>
                        <a:pt x="268351" y="122936"/>
                      </a:lnTo>
                      <a:lnTo>
                        <a:pt x="269875" y="137795"/>
                      </a:lnTo>
                      <a:lnTo>
                        <a:pt x="270383" y="152400"/>
                      </a:lnTo>
                      <a:lnTo>
                        <a:pt x="269494" y="167005"/>
                      </a:lnTo>
                      <a:lnTo>
                        <a:pt x="267589" y="181483"/>
                      </a:lnTo>
                      <a:lnTo>
                        <a:pt x="264668" y="195453"/>
                      </a:lnTo>
                      <a:lnTo>
                        <a:pt x="260604" y="209169"/>
                      </a:lnTo>
                      <a:lnTo>
                        <a:pt x="255651" y="222123"/>
                      </a:lnTo>
                      <a:lnTo>
                        <a:pt x="249682" y="234569"/>
                      </a:lnTo>
                      <a:lnTo>
                        <a:pt x="242824" y="245999"/>
                      </a:lnTo>
                      <a:close/>
                    </a:path>
                  </a:pathLst>
                </a:custGeom>
                <a:solidFill>
                  <a:srgbClr val="DCDCDC"/>
                </a:solidFill>
                <a:ln w="0" cap="flat" cmpd="sng" algn="ctr">
                  <a:solidFill>
                    <a:srgbClr val="DCDCD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2" name="Freeform 201"/>
                <p:cNvSpPr/>
                <p:nvPr/>
              </p:nvSpPr>
              <p:spPr>
                <a:xfrm>
                  <a:off x="3718430" y="1507735"/>
                  <a:ext cx="270777" cy="29477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0777" h="294770">
                      <a:moveTo>
                        <a:pt x="243356" y="245641"/>
                      </a:moveTo>
                      <a:lnTo>
                        <a:pt x="249068" y="234216"/>
                      </a:lnTo>
                      <a:lnTo>
                        <a:pt x="254781" y="222790"/>
                      </a:lnTo>
                      <a:lnTo>
                        <a:pt x="260493" y="209080"/>
                      </a:lnTo>
                      <a:lnTo>
                        <a:pt x="263921" y="195370"/>
                      </a:lnTo>
                      <a:lnTo>
                        <a:pt x="267348" y="182803"/>
                      </a:lnTo>
                      <a:lnTo>
                        <a:pt x="269634" y="167950"/>
                      </a:lnTo>
                      <a:lnTo>
                        <a:pt x="270776" y="151955"/>
                      </a:lnTo>
                      <a:lnTo>
                        <a:pt x="269634" y="138244"/>
                      </a:lnTo>
                      <a:lnTo>
                        <a:pt x="268491" y="123392"/>
                      </a:lnTo>
                      <a:lnTo>
                        <a:pt x="265063" y="108539"/>
                      </a:lnTo>
                      <a:lnTo>
                        <a:pt x="261636" y="93686"/>
                      </a:lnTo>
                      <a:lnTo>
                        <a:pt x="255924" y="79976"/>
                      </a:lnTo>
                      <a:lnTo>
                        <a:pt x="250211" y="66266"/>
                      </a:lnTo>
                      <a:lnTo>
                        <a:pt x="243356" y="53698"/>
                      </a:lnTo>
                      <a:lnTo>
                        <a:pt x="233073" y="41131"/>
                      </a:lnTo>
                      <a:lnTo>
                        <a:pt x="222790" y="29705"/>
                      </a:lnTo>
                      <a:lnTo>
                        <a:pt x="211365" y="22850"/>
                      </a:lnTo>
                      <a:lnTo>
                        <a:pt x="199940" y="17138"/>
                      </a:lnTo>
                      <a:lnTo>
                        <a:pt x="188515" y="11425"/>
                      </a:lnTo>
                      <a:lnTo>
                        <a:pt x="178232" y="7998"/>
                      </a:lnTo>
                      <a:lnTo>
                        <a:pt x="167949" y="4570"/>
                      </a:lnTo>
                      <a:lnTo>
                        <a:pt x="157667" y="2285"/>
                      </a:lnTo>
                      <a:lnTo>
                        <a:pt x="147384" y="0"/>
                      </a:lnTo>
                      <a:lnTo>
                        <a:pt x="137102" y="0"/>
                      </a:lnTo>
                      <a:lnTo>
                        <a:pt x="125676" y="0"/>
                      </a:lnTo>
                      <a:lnTo>
                        <a:pt x="115394" y="2285"/>
                      </a:lnTo>
                      <a:lnTo>
                        <a:pt x="105111" y="4570"/>
                      </a:lnTo>
                      <a:lnTo>
                        <a:pt x="93686" y="7998"/>
                      </a:lnTo>
                      <a:lnTo>
                        <a:pt x="82260" y="11425"/>
                      </a:lnTo>
                      <a:lnTo>
                        <a:pt x="70836" y="17138"/>
                      </a:lnTo>
                      <a:lnTo>
                        <a:pt x="59410" y="22850"/>
                      </a:lnTo>
                      <a:lnTo>
                        <a:pt x="45700" y="29705"/>
                      </a:lnTo>
                      <a:lnTo>
                        <a:pt x="35418" y="41131"/>
                      </a:lnTo>
                      <a:lnTo>
                        <a:pt x="26277" y="54841"/>
                      </a:lnTo>
                      <a:lnTo>
                        <a:pt x="18280" y="68551"/>
                      </a:lnTo>
                      <a:lnTo>
                        <a:pt x="12567" y="82261"/>
                      </a:lnTo>
                      <a:lnTo>
                        <a:pt x="7997" y="98256"/>
                      </a:lnTo>
                      <a:lnTo>
                        <a:pt x="3427" y="114252"/>
                      </a:lnTo>
                      <a:lnTo>
                        <a:pt x="1142" y="130247"/>
                      </a:lnTo>
                      <a:lnTo>
                        <a:pt x="0" y="146242"/>
                      </a:lnTo>
                      <a:lnTo>
                        <a:pt x="0" y="162237"/>
                      </a:lnTo>
                      <a:lnTo>
                        <a:pt x="1142" y="177090"/>
                      </a:lnTo>
                      <a:lnTo>
                        <a:pt x="3427" y="193085"/>
                      </a:lnTo>
                      <a:lnTo>
                        <a:pt x="7997" y="206795"/>
                      </a:lnTo>
                      <a:lnTo>
                        <a:pt x="12567" y="220505"/>
                      </a:lnTo>
                      <a:lnTo>
                        <a:pt x="18280" y="233073"/>
                      </a:lnTo>
                      <a:lnTo>
                        <a:pt x="26277" y="243356"/>
                      </a:lnTo>
                      <a:lnTo>
                        <a:pt x="34275" y="252496"/>
                      </a:lnTo>
                      <a:lnTo>
                        <a:pt x="44558" y="263921"/>
                      </a:lnTo>
                      <a:lnTo>
                        <a:pt x="55983" y="273061"/>
                      </a:lnTo>
                      <a:lnTo>
                        <a:pt x="68550" y="279916"/>
                      </a:lnTo>
                      <a:lnTo>
                        <a:pt x="81118" y="285629"/>
                      </a:lnTo>
                      <a:lnTo>
                        <a:pt x="94828" y="290199"/>
                      </a:lnTo>
                      <a:lnTo>
                        <a:pt x="109681" y="294769"/>
                      </a:lnTo>
                      <a:lnTo>
                        <a:pt x="123391" y="294769"/>
                      </a:lnTo>
                      <a:lnTo>
                        <a:pt x="138244" y="294769"/>
                      </a:lnTo>
                      <a:lnTo>
                        <a:pt x="151954" y="294769"/>
                      </a:lnTo>
                      <a:lnTo>
                        <a:pt x="166807" y="291341"/>
                      </a:lnTo>
                      <a:lnTo>
                        <a:pt x="181660" y="286771"/>
                      </a:lnTo>
                      <a:lnTo>
                        <a:pt x="194227" y="282201"/>
                      </a:lnTo>
                      <a:lnTo>
                        <a:pt x="207937" y="274204"/>
                      </a:lnTo>
                      <a:lnTo>
                        <a:pt x="220505" y="266206"/>
                      </a:lnTo>
                      <a:lnTo>
                        <a:pt x="233073" y="257066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0287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15" name="Group 214"/>
              <p:cNvGrpSpPr/>
              <p:nvPr/>
            </p:nvGrpSpPr>
            <p:grpSpPr>
              <a:xfrm>
                <a:off x="6375918" y="4216908"/>
                <a:ext cx="625466" cy="718372"/>
                <a:chOff x="6375918" y="4216908"/>
                <a:chExt cx="625466" cy="718372"/>
              </a:xfrm>
            </p:grpSpPr>
            <p:sp>
              <p:nvSpPr>
                <p:cNvPr id="204" name="Freeform 203"/>
                <p:cNvSpPr/>
                <p:nvPr/>
              </p:nvSpPr>
              <p:spPr>
                <a:xfrm>
                  <a:off x="6414643" y="4880610"/>
                  <a:ext cx="134875" cy="539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4875" h="53976">
                      <a:moveTo>
                        <a:pt x="0" y="0"/>
                      </a:moveTo>
                      <a:lnTo>
                        <a:pt x="14224" y="0"/>
                      </a:lnTo>
                      <a:lnTo>
                        <a:pt x="14224" y="22733"/>
                      </a:lnTo>
                      <a:lnTo>
                        <a:pt x="19050" y="26416"/>
                      </a:lnTo>
                      <a:lnTo>
                        <a:pt x="27178" y="29210"/>
                      </a:lnTo>
                      <a:lnTo>
                        <a:pt x="37973" y="30734"/>
                      </a:lnTo>
                      <a:lnTo>
                        <a:pt x="49657" y="31242"/>
                      </a:lnTo>
                      <a:lnTo>
                        <a:pt x="61468" y="30734"/>
                      </a:lnTo>
                      <a:lnTo>
                        <a:pt x="72136" y="29210"/>
                      </a:lnTo>
                      <a:lnTo>
                        <a:pt x="80391" y="26416"/>
                      </a:lnTo>
                      <a:lnTo>
                        <a:pt x="85090" y="22733"/>
                      </a:lnTo>
                      <a:lnTo>
                        <a:pt x="85090" y="0"/>
                      </a:lnTo>
                      <a:lnTo>
                        <a:pt x="134874" y="0"/>
                      </a:lnTo>
                      <a:lnTo>
                        <a:pt x="127762" y="45466"/>
                      </a:lnTo>
                      <a:lnTo>
                        <a:pt x="124079" y="47498"/>
                      </a:lnTo>
                      <a:lnTo>
                        <a:pt x="118491" y="49276"/>
                      </a:lnTo>
                      <a:lnTo>
                        <a:pt x="111252" y="50673"/>
                      </a:lnTo>
                      <a:lnTo>
                        <a:pt x="102870" y="51943"/>
                      </a:lnTo>
                      <a:lnTo>
                        <a:pt x="83058" y="53467"/>
                      </a:lnTo>
                      <a:lnTo>
                        <a:pt x="61341" y="53975"/>
                      </a:lnTo>
                      <a:lnTo>
                        <a:pt x="39878" y="53467"/>
                      </a:lnTo>
                      <a:lnTo>
                        <a:pt x="21082" y="51943"/>
                      </a:lnTo>
                      <a:lnTo>
                        <a:pt x="13335" y="50673"/>
                      </a:lnTo>
                      <a:lnTo>
                        <a:pt x="7112" y="49276"/>
                      </a:lnTo>
                      <a:lnTo>
                        <a:pt x="2413" y="47498"/>
                      </a:lnTo>
                      <a:lnTo>
                        <a:pt x="0" y="45466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 w="0" cap="flat" cmpd="sng" algn="ctr">
                  <a:solidFill>
                    <a:srgbClr val="DBDBD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5" name="Freeform 204"/>
                <p:cNvSpPr/>
                <p:nvPr/>
              </p:nvSpPr>
              <p:spPr>
                <a:xfrm>
                  <a:off x="6414760" y="4880438"/>
                  <a:ext cx="134818" cy="548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4818" h="54842">
                      <a:moveTo>
                        <a:pt x="0" y="0"/>
                      </a:moveTo>
                      <a:lnTo>
                        <a:pt x="13710" y="0"/>
                      </a:lnTo>
                      <a:lnTo>
                        <a:pt x="13710" y="22850"/>
                      </a:lnTo>
                      <a:lnTo>
                        <a:pt x="19423" y="27420"/>
                      </a:lnTo>
                      <a:lnTo>
                        <a:pt x="27420" y="28563"/>
                      </a:lnTo>
                      <a:lnTo>
                        <a:pt x="37703" y="30847"/>
                      </a:lnTo>
                      <a:lnTo>
                        <a:pt x="50271" y="31990"/>
                      </a:lnTo>
                      <a:lnTo>
                        <a:pt x="61696" y="30847"/>
                      </a:lnTo>
                      <a:lnTo>
                        <a:pt x="71978" y="28563"/>
                      </a:lnTo>
                      <a:lnTo>
                        <a:pt x="79976" y="27420"/>
                      </a:lnTo>
                      <a:lnTo>
                        <a:pt x="84546" y="22850"/>
                      </a:lnTo>
                      <a:lnTo>
                        <a:pt x="84546" y="0"/>
                      </a:lnTo>
                      <a:lnTo>
                        <a:pt x="134817" y="0"/>
                      </a:lnTo>
                      <a:lnTo>
                        <a:pt x="126819" y="45700"/>
                      </a:lnTo>
                      <a:lnTo>
                        <a:pt x="123391" y="47986"/>
                      </a:lnTo>
                      <a:lnTo>
                        <a:pt x="118821" y="49128"/>
                      </a:lnTo>
                      <a:lnTo>
                        <a:pt x="111966" y="50271"/>
                      </a:lnTo>
                      <a:lnTo>
                        <a:pt x="102826" y="51413"/>
                      </a:lnTo>
                      <a:lnTo>
                        <a:pt x="82261" y="53698"/>
                      </a:lnTo>
                      <a:lnTo>
                        <a:pt x="61696" y="54841"/>
                      </a:lnTo>
                      <a:lnTo>
                        <a:pt x="39988" y="53698"/>
                      </a:lnTo>
                      <a:lnTo>
                        <a:pt x="20565" y="51413"/>
                      </a:lnTo>
                      <a:lnTo>
                        <a:pt x="12568" y="50271"/>
                      </a:lnTo>
                      <a:lnTo>
                        <a:pt x="6855" y="49128"/>
                      </a:lnTo>
                      <a:lnTo>
                        <a:pt x="2285" y="47986"/>
                      </a:lnTo>
                      <a:lnTo>
                        <a:pt x="0" y="4570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0287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6" name="Freeform 205"/>
                <p:cNvSpPr/>
                <p:nvPr/>
              </p:nvSpPr>
              <p:spPr>
                <a:xfrm>
                  <a:off x="6376289" y="4242943"/>
                  <a:ext cx="625095" cy="6355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25095" h="635509">
                      <a:moveTo>
                        <a:pt x="625094" y="0"/>
                      </a:moveTo>
                      <a:lnTo>
                        <a:pt x="625094" y="635508"/>
                      </a:lnTo>
                      <a:lnTo>
                        <a:pt x="0" y="63550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0" cap="flat" cmpd="sng" algn="ctr">
                  <a:solidFill>
                    <a:srgbClr val="E5E5E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7" name="Freeform 206"/>
                <p:cNvSpPr/>
                <p:nvPr/>
              </p:nvSpPr>
              <p:spPr>
                <a:xfrm>
                  <a:off x="6375918" y="4242915"/>
                  <a:ext cx="624955" cy="63523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24955" h="635238">
                      <a:moveTo>
                        <a:pt x="0" y="0"/>
                      </a:moveTo>
                      <a:lnTo>
                        <a:pt x="0" y="635237"/>
                      </a:lnTo>
                      <a:lnTo>
                        <a:pt x="624954" y="635237"/>
                      </a:lnTo>
                      <a:lnTo>
                        <a:pt x="624954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0287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8" name="Freeform 207"/>
                <p:cNvSpPr/>
                <p:nvPr/>
              </p:nvSpPr>
              <p:spPr>
                <a:xfrm>
                  <a:off x="6384163" y="4251071"/>
                  <a:ext cx="609220" cy="6193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09220" h="619380">
                      <a:moveTo>
                        <a:pt x="609219" y="0"/>
                      </a:moveTo>
                      <a:lnTo>
                        <a:pt x="609219" y="619379"/>
                      </a:lnTo>
                      <a:lnTo>
                        <a:pt x="0" y="6193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0" cap="flat" cmpd="sng" algn="ctr">
                  <a:solidFill>
                    <a:srgbClr val="9999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9" name="Freeform 208"/>
                <p:cNvSpPr/>
                <p:nvPr/>
              </p:nvSpPr>
              <p:spPr>
                <a:xfrm>
                  <a:off x="6383914" y="4250911"/>
                  <a:ext cx="610101" cy="61924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0101" h="619243">
                      <a:moveTo>
                        <a:pt x="0" y="0"/>
                      </a:moveTo>
                      <a:lnTo>
                        <a:pt x="0" y="619242"/>
                      </a:lnTo>
                      <a:lnTo>
                        <a:pt x="610100" y="619242"/>
                      </a:lnTo>
                      <a:lnTo>
                        <a:pt x="61010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0287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0" name="Freeform 209"/>
                <p:cNvSpPr/>
                <p:nvPr/>
              </p:nvSpPr>
              <p:spPr>
                <a:xfrm>
                  <a:off x="6404737" y="4271772"/>
                  <a:ext cx="568199" cy="5778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8199" h="577851">
                      <a:moveTo>
                        <a:pt x="568198" y="0"/>
                      </a:moveTo>
                      <a:lnTo>
                        <a:pt x="568198" y="577850"/>
                      </a:lnTo>
                      <a:lnTo>
                        <a:pt x="0" y="5778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1" name="Freeform 210"/>
                <p:cNvSpPr/>
                <p:nvPr/>
              </p:nvSpPr>
              <p:spPr>
                <a:xfrm>
                  <a:off x="6404479" y="4271479"/>
                  <a:ext cx="568969" cy="57811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8969" h="578113">
                      <a:moveTo>
                        <a:pt x="0" y="0"/>
                      </a:moveTo>
                      <a:lnTo>
                        <a:pt x="0" y="578112"/>
                      </a:lnTo>
                      <a:lnTo>
                        <a:pt x="568968" y="578112"/>
                      </a:lnTo>
                      <a:lnTo>
                        <a:pt x="568968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0287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2" name="Freeform 211"/>
                <p:cNvSpPr/>
                <p:nvPr/>
              </p:nvSpPr>
              <p:spPr>
                <a:xfrm>
                  <a:off x="6387846" y="4216908"/>
                  <a:ext cx="602108" cy="1346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02108" h="13463">
                      <a:moveTo>
                        <a:pt x="1270" y="5207"/>
                      </a:moveTo>
                      <a:lnTo>
                        <a:pt x="5588" y="4064"/>
                      </a:lnTo>
                      <a:lnTo>
                        <a:pt x="11811" y="2794"/>
                      </a:lnTo>
                      <a:lnTo>
                        <a:pt x="20320" y="1905"/>
                      </a:lnTo>
                      <a:lnTo>
                        <a:pt x="30607" y="1143"/>
                      </a:lnTo>
                      <a:lnTo>
                        <a:pt x="42164" y="381"/>
                      </a:lnTo>
                      <a:lnTo>
                        <a:pt x="69088" y="0"/>
                      </a:lnTo>
                      <a:lnTo>
                        <a:pt x="532892" y="0"/>
                      </a:lnTo>
                      <a:lnTo>
                        <a:pt x="559816" y="381"/>
                      </a:lnTo>
                      <a:lnTo>
                        <a:pt x="571500" y="1143"/>
                      </a:lnTo>
                      <a:lnTo>
                        <a:pt x="581787" y="1905"/>
                      </a:lnTo>
                      <a:lnTo>
                        <a:pt x="590169" y="2794"/>
                      </a:lnTo>
                      <a:lnTo>
                        <a:pt x="596519" y="4064"/>
                      </a:lnTo>
                      <a:lnTo>
                        <a:pt x="600710" y="5207"/>
                      </a:lnTo>
                      <a:lnTo>
                        <a:pt x="602107" y="6731"/>
                      </a:lnTo>
                      <a:lnTo>
                        <a:pt x="600710" y="8128"/>
                      </a:lnTo>
                      <a:lnTo>
                        <a:pt x="596519" y="9271"/>
                      </a:lnTo>
                      <a:lnTo>
                        <a:pt x="590169" y="10414"/>
                      </a:lnTo>
                      <a:lnTo>
                        <a:pt x="581787" y="11430"/>
                      </a:lnTo>
                      <a:lnTo>
                        <a:pt x="571500" y="12319"/>
                      </a:lnTo>
                      <a:lnTo>
                        <a:pt x="559816" y="12954"/>
                      </a:lnTo>
                      <a:lnTo>
                        <a:pt x="532892" y="13462"/>
                      </a:lnTo>
                      <a:lnTo>
                        <a:pt x="69088" y="13462"/>
                      </a:lnTo>
                      <a:lnTo>
                        <a:pt x="42164" y="12954"/>
                      </a:lnTo>
                      <a:lnTo>
                        <a:pt x="30607" y="12319"/>
                      </a:lnTo>
                      <a:lnTo>
                        <a:pt x="20320" y="11430"/>
                      </a:lnTo>
                      <a:lnTo>
                        <a:pt x="11811" y="10414"/>
                      </a:lnTo>
                      <a:lnTo>
                        <a:pt x="5588" y="9271"/>
                      </a:lnTo>
                      <a:lnTo>
                        <a:pt x="1270" y="8128"/>
                      </a:lnTo>
                      <a:lnTo>
                        <a:pt x="0" y="67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3" name="Freeform 212"/>
                <p:cNvSpPr/>
                <p:nvPr/>
              </p:nvSpPr>
              <p:spPr>
                <a:xfrm>
                  <a:off x="6489446" y="4220083"/>
                  <a:ext cx="20194" cy="237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194" h="23750">
                      <a:moveTo>
                        <a:pt x="0" y="0"/>
                      </a:moveTo>
                      <a:lnTo>
                        <a:pt x="20193" y="0"/>
                      </a:lnTo>
                      <a:lnTo>
                        <a:pt x="20193" y="23749"/>
                      </a:lnTo>
                      <a:lnTo>
                        <a:pt x="0" y="237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4" name="Freeform 213"/>
                <p:cNvSpPr/>
                <p:nvPr/>
              </p:nvSpPr>
              <p:spPr>
                <a:xfrm>
                  <a:off x="6874891" y="4226941"/>
                  <a:ext cx="27306" cy="1346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06" h="13463">
                      <a:moveTo>
                        <a:pt x="0" y="0"/>
                      </a:moveTo>
                      <a:lnTo>
                        <a:pt x="27305" y="0"/>
                      </a:lnTo>
                      <a:lnTo>
                        <a:pt x="27305" y="13462"/>
                      </a:lnTo>
                      <a:lnTo>
                        <a:pt x="0" y="134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22" name="Group 221"/>
              <p:cNvGrpSpPr/>
              <p:nvPr/>
            </p:nvGrpSpPr>
            <p:grpSpPr>
              <a:xfrm>
                <a:off x="4772969" y="1380744"/>
                <a:ext cx="409394" cy="514305"/>
                <a:chOff x="4772969" y="1380744"/>
                <a:chExt cx="409394" cy="514305"/>
              </a:xfrm>
            </p:grpSpPr>
            <p:sp>
              <p:nvSpPr>
                <p:cNvPr id="216" name="Freeform 215"/>
                <p:cNvSpPr/>
                <p:nvPr/>
              </p:nvSpPr>
              <p:spPr>
                <a:xfrm>
                  <a:off x="4773041" y="1380744"/>
                  <a:ext cx="409322" cy="4546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9322" h="454661">
                      <a:moveTo>
                        <a:pt x="409321" y="0"/>
                      </a:moveTo>
                      <a:lnTo>
                        <a:pt x="409321" y="454660"/>
                      </a:lnTo>
                      <a:lnTo>
                        <a:pt x="0" y="4546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7" name="Freeform 216"/>
                <p:cNvSpPr/>
                <p:nvPr/>
              </p:nvSpPr>
              <p:spPr>
                <a:xfrm>
                  <a:off x="4772969" y="1380916"/>
                  <a:ext cx="409021" cy="4535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9021" h="453580">
                      <a:moveTo>
                        <a:pt x="0" y="0"/>
                      </a:moveTo>
                      <a:lnTo>
                        <a:pt x="0" y="453579"/>
                      </a:lnTo>
                      <a:lnTo>
                        <a:pt x="409020" y="453579"/>
                      </a:lnTo>
                      <a:lnTo>
                        <a:pt x="40902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0574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8" name="Freeform 217"/>
                <p:cNvSpPr/>
                <p:nvPr/>
              </p:nvSpPr>
              <p:spPr>
                <a:xfrm>
                  <a:off x="4818507" y="1835404"/>
                  <a:ext cx="318517" cy="2006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8517" h="20067">
                      <a:moveTo>
                        <a:pt x="318516" y="0"/>
                      </a:moveTo>
                      <a:lnTo>
                        <a:pt x="318516" y="20066"/>
                      </a:lnTo>
                      <a:lnTo>
                        <a:pt x="0" y="200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9" name="Freeform 218"/>
                <p:cNvSpPr/>
                <p:nvPr/>
              </p:nvSpPr>
              <p:spPr>
                <a:xfrm>
                  <a:off x="4818670" y="1834494"/>
                  <a:ext cx="318763" cy="2056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8763" h="20566">
                      <a:moveTo>
                        <a:pt x="0" y="0"/>
                      </a:moveTo>
                      <a:lnTo>
                        <a:pt x="0" y="20565"/>
                      </a:lnTo>
                      <a:lnTo>
                        <a:pt x="318762" y="20565"/>
                      </a:lnTo>
                      <a:lnTo>
                        <a:pt x="318762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0574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0" name="Freeform 219"/>
                <p:cNvSpPr/>
                <p:nvPr/>
              </p:nvSpPr>
              <p:spPr>
                <a:xfrm>
                  <a:off x="4957445" y="1845564"/>
                  <a:ext cx="40641" cy="4851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641" h="48515">
                      <a:moveTo>
                        <a:pt x="27940" y="46482"/>
                      </a:moveTo>
                      <a:lnTo>
                        <a:pt x="20320" y="48514"/>
                      </a:lnTo>
                      <a:lnTo>
                        <a:pt x="12700" y="46482"/>
                      </a:lnTo>
                      <a:lnTo>
                        <a:pt x="6096" y="41402"/>
                      </a:lnTo>
                      <a:lnTo>
                        <a:pt x="1651" y="33401"/>
                      </a:lnTo>
                      <a:lnTo>
                        <a:pt x="0" y="24130"/>
                      </a:lnTo>
                      <a:lnTo>
                        <a:pt x="1651" y="15113"/>
                      </a:lnTo>
                      <a:lnTo>
                        <a:pt x="6096" y="6985"/>
                      </a:lnTo>
                      <a:lnTo>
                        <a:pt x="12700" y="1778"/>
                      </a:lnTo>
                      <a:lnTo>
                        <a:pt x="20320" y="0"/>
                      </a:lnTo>
                      <a:lnTo>
                        <a:pt x="27940" y="1778"/>
                      </a:lnTo>
                      <a:lnTo>
                        <a:pt x="34544" y="6985"/>
                      </a:lnTo>
                      <a:lnTo>
                        <a:pt x="39116" y="15113"/>
                      </a:lnTo>
                      <a:lnTo>
                        <a:pt x="40640" y="24130"/>
                      </a:lnTo>
                      <a:lnTo>
                        <a:pt x="39116" y="33401"/>
                      </a:lnTo>
                      <a:lnTo>
                        <a:pt x="34544" y="4140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1" name="Freeform 220"/>
                <p:cNvSpPr/>
                <p:nvPr/>
              </p:nvSpPr>
              <p:spPr>
                <a:xfrm>
                  <a:off x="4956915" y="1844777"/>
                  <a:ext cx="41131" cy="5027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131" h="50272">
                      <a:moveTo>
                        <a:pt x="35418" y="42273"/>
                      </a:moveTo>
                      <a:lnTo>
                        <a:pt x="39988" y="34275"/>
                      </a:lnTo>
                      <a:lnTo>
                        <a:pt x="41130" y="25135"/>
                      </a:lnTo>
                      <a:lnTo>
                        <a:pt x="39988" y="15995"/>
                      </a:lnTo>
                      <a:lnTo>
                        <a:pt x="35418" y="7998"/>
                      </a:lnTo>
                      <a:lnTo>
                        <a:pt x="27420" y="2285"/>
                      </a:lnTo>
                      <a:lnTo>
                        <a:pt x="20565" y="0"/>
                      </a:lnTo>
                      <a:lnTo>
                        <a:pt x="13710" y="2285"/>
                      </a:lnTo>
                      <a:lnTo>
                        <a:pt x="6855" y="7998"/>
                      </a:lnTo>
                      <a:lnTo>
                        <a:pt x="2285" y="15995"/>
                      </a:lnTo>
                      <a:lnTo>
                        <a:pt x="0" y="25135"/>
                      </a:lnTo>
                      <a:lnTo>
                        <a:pt x="2285" y="34275"/>
                      </a:lnTo>
                      <a:lnTo>
                        <a:pt x="6855" y="42273"/>
                      </a:lnTo>
                      <a:lnTo>
                        <a:pt x="13710" y="47986"/>
                      </a:lnTo>
                      <a:lnTo>
                        <a:pt x="20565" y="50271"/>
                      </a:lnTo>
                      <a:lnTo>
                        <a:pt x="27420" y="47986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0574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29" name="Group 228"/>
              <p:cNvGrpSpPr/>
              <p:nvPr/>
            </p:nvGrpSpPr>
            <p:grpSpPr>
              <a:xfrm>
                <a:off x="6478743" y="1401191"/>
                <a:ext cx="409484" cy="513335"/>
                <a:chOff x="6478743" y="1401191"/>
                <a:chExt cx="409484" cy="513335"/>
              </a:xfrm>
            </p:grpSpPr>
            <p:sp>
              <p:nvSpPr>
                <p:cNvPr id="223" name="Freeform 222"/>
                <p:cNvSpPr/>
                <p:nvPr/>
              </p:nvSpPr>
              <p:spPr>
                <a:xfrm>
                  <a:off x="6479032" y="1401191"/>
                  <a:ext cx="409195" cy="4547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9195" h="454788">
                      <a:moveTo>
                        <a:pt x="409194" y="0"/>
                      </a:moveTo>
                      <a:lnTo>
                        <a:pt x="409194" y="454787"/>
                      </a:lnTo>
                      <a:lnTo>
                        <a:pt x="0" y="4547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4" name="Freeform 223"/>
                <p:cNvSpPr/>
                <p:nvPr/>
              </p:nvSpPr>
              <p:spPr>
                <a:xfrm>
                  <a:off x="6478743" y="1401481"/>
                  <a:ext cx="409017" cy="45357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9017" h="453579">
                      <a:moveTo>
                        <a:pt x="0" y="0"/>
                      </a:moveTo>
                      <a:lnTo>
                        <a:pt x="0" y="453578"/>
                      </a:lnTo>
                      <a:lnTo>
                        <a:pt x="409016" y="453578"/>
                      </a:lnTo>
                      <a:lnTo>
                        <a:pt x="409016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0574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5" name="Freeform 224"/>
                <p:cNvSpPr/>
                <p:nvPr/>
              </p:nvSpPr>
              <p:spPr>
                <a:xfrm>
                  <a:off x="6524498" y="1855978"/>
                  <a:ext cx="318390" cy="2006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8390" h="20067">
                      <a:moveTo>
                        <a:pt x="318389" y="0"/>
                      </a:moveTo>
                      <a:lnTo>
                        <a:pt x="318389" y="20066"/>
                      </a:lnTo>
                      <a:lnTo>
                        <a:pt x="0" y="200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6" name="Freeform 225"/>
                <p:cNvSpPr/>
                <p:nvPr/>
              </p:nvSpPr>
              <p:spPr>
                <a:xfrm>
                  <a:off x="6524444" y="1855059"/>
                  <a:ext cx="318763" cy="2056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8763" h="20566">
                      <a:moveTo>
                        <a:pt x="0" y="0"/>
                      </a:moveTo>
                      <a:lnTo>
                        <a:pt x="0" y="20565"/>
                      </a:lnTo>
                      <a:lnTo>
                        <a:pt x="318762" y="20565"/>
                      </a:lnTo>
                      <a:lnTo>
                        <a:pt x="318762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0574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7" name="Freeform 226"/>
                <p:cNvSpPr/>
                <p:nvPr/>
              </p:nvSpPr>
              <p:spPr>
                <a:xfrm>
                  <a:off x="6663436" y="1866138"/>
                  <a:ext cx="40514" cy="483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514" h="48388">
                      <a:moveTo>
                        <a:pt x="27813" y="46482"/>
                      </a:moveTo>
                      <a:lnTo>
                        <a:pt x="20320" y="48387"/>
                      </a:lnTo>
                      <a:lnTo>
                        <a:pt x="12573" y="46482"/>
                      </a:lnTo>
                      <a:lnTo>
                        <a:pt x="5969" y="41275"/>
                      </a:lnTo>
                      <a:lnTo>
                        <a:pt x="1524" y="33401"/>
                      </a:lnTo>
                      <a:lnTo>
                        <a:pt x="0" y="24130"/>
                      </a:lnTo>
                      <a:lnTo>
                        <a:pt x="1524" y="15113"/>
                      </a:lnTo>
                      <a:lnTo>
                        <a:pt x="5969" y="6985"/>
                      </a:lnTo>
                      <a:lnTo>
                        <a:pt x="12573" y="1778"/>
                      </a:lnTo>
                      <a:lnTo>
                        <a:pt x="20320" y="0"/>
                      </a:lnTo>
                      <a:lnTo>
                        <a:pt x="27813" y="1778"/>
                      </a:lnTo>
                      <a:lnTo>
                        <a:pt x="34544" y="6985"/>
                      </a:lnTo>
                      <a:lnTo>
                        <a:pt x="38989" y="15113"/>
                      </a:lnTo>
                      <a:lnTo>
                        <a:pt x="40513" y="24130"/>
                      </a:lnTo>
                      <a:lnTo>
                        <a:pt x="38989" y="33401"/>
                      </a:lnTo>
                      <a:lnTo>
                        <a:pt x="34544" y="412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8" name="Freeform 227"/>
                <p:cNvSpPr/>
                <p:nvPr/>
              </p:nvSpPr>
              <p:spPr>
                <a:xfrm>
                  <a:off x="6662689" y="1865341"/>
                  <a:ext cx="41132" cy="491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132" h="49129">
                      <a:moveTo>
                        <a:pt x="35418" y="42273"/>
                      </a:moveTo>
                      <a:lnTo>
                        <a:pt x="39989" y="34275"/>
                      </a:lnTo>
                      <a:lnTo>
                        <a:pt x="41131" y="25135"/>
                      </a:lnTo>
                      <a:lnTo>
                        <a:pt x="39989" y="15995"/>
                      </a:lnTo>
                      <a:lnTo>
                        <a:pt x="35418" y="7998"/>
                      </a:lnTo>
                      <a:lnTo>
                        <a:pt x="28563" y="2285"/>
                      </a:lnTo>
                      <a:lnTo>
                        <a:pt x="20566" y="0"/>
                      </a:lnTo>
                      <a:lnTo>
                        <a:pt x="13710" y="2285"/>
                      </a:lnTo>
                      <a:lnTo>
                        <a:pt x="6856" y="7998"/>
                      </a:lnTo>
                      <a:lnTo>
                        <a:pt x="2286" y="15995"/>
                      </a:lnTo>
                      <a:lnTo>
                        <a:pt x="0" y="25135"/>
                      </a:lnTo>
                      <a:lnTo>
                        <a:pt x="2286" y="34275"/>
                      </a:lnTo>
                      <a:lnTo>
                        <a:pt x="6856" y="42273"/>
                      </a:lnTo>
                      <a:lnTo>
                        <a:pt x="13710" y="47985"/>
                      </a:lnTo>
                      <a:lnTo>
                        <a:pt x="20566" y="49128"/>
                      </a:lnTo>
                      <a:lnTo>
                        <a:pt x="28563" y="47985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0574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37" name="Group 236"/>
              <p:cNvGrpSpPr/>
              <p:nvPr/>
            </p:nvGrpSpPr>
            <p:grpSpPr>
              <a:xfrm>
                <a:off x="5112258" y="5234178"/>
                <a:ext cx="851215" cy="859283"/>
                <a:chOff x="5112258" y="5234178"/>
                <a:chExt cx="851215" cy="859283"/>
              </a:xfrm>
            </p:grpSpPr>
            <p:sp>
              <p:nvSpPr>
                <p:cNvPr id="230" name="Freeform 229"/>
                <p:cNvSpPr/>
                <p:nvPr/>
              </p:nvSpPr>
              <p:spPr>
                <a:xfrm>
                  <a:off x="5112258" y="5234178"/>
                  <a:ext cx="851155" cy="8592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51155" h="859283">
                      <a:moveTo>
                        <a:pt x="710692" y="748665"/>
                      </a:moveTo>
                      <a:lnTo>
                        <a:pt x="694055" y="762889"/>
                      </a:lnTo>
                      <a:lnTo>
                        <a:pt x="677164" y="776224"/>
                      </a:lnTo>
                      <a:lnTo>
                        <a:pt x="659765" y="788416"/>
                      </a:lnTo>
                      <a:lnTo>
                        <a:pt x="641731" y="799846"/>
                      </a:lnTo>
                      <a:lnTo>
                        <a:pt x="623570" y="810133"/>
                      </a:lnTo>
                      <a:lnTo>
                        <a:pt x="604774" y="819404"/>
                      </a:lnTo>
                      <a:lnTo>
                        <a:pt x="585851" y="827786"/>
                      </a:lnTo>
                      <a:lnTo>
                        <a:pt x="566420" y="835152"/>
                      </a:lnTo>
                      <a:lnTo>
                        <a:pt x="546735" y="841502"/>
                      </a:lnTo>
                      <a:lnTo>
                        <a:pt x="526796" y="847090"/>
                      </a:lnTo>
                      <a:lnTo>
                        <a:pt x="506857" y="851281"/>
                      </a:lnTo>
                      <a:lnTo>
                        <a:pt x="486664" y="854837"/>
                      </a:lnTo>
                      <a:lnTo>
                        <a:pt x="466471" y="857250"/>
                      </a:lnTo>
                      <a:lnTo>
                        <a:pt x="446024" y="858647"/>
                      </a:lnTo>
                      <a:lnTo>
                        <a:pt x="425450" y="859282"/>
                      </a:lnTo>
                      <a:lnTo>
                        <a:pt x="405003" y="858647"/>
                      </a:lnTo>
                      <a:lnTo>
                        <a:pt x="384683" y="857250"/>
                      </a:lnTo>
                      <a:lnTo>
                        <a:pt x="364490" y="854837"/>
                      </a:lnTo>
                      <a:lnTo>
                        <a:pt x="344297" y="851281"/>
                      </a:lnTo>
                      <a:lnTo>
                        <a:pt x="324231" y="847090"/>
                      </a:lnTo>
                      <a:lnTo>
                        <a:pt x="304419" y="841502"/>
                      </a:lnTo>
                      <a:lnTo>
                        <a:pt x="284734" y="835152"/>
                      </a:lnTo>
                      <a:lnTo>
                        <a:pt x="265303" y="827786"/>
                      </a:lnTo>
                      <a:lnTo>
                        <a:pt x="246380" y="819404"/>
                      </a:lnTo>
                      <a:lnTo>
                        <a:pt x="227584" y="810133"/>
                      </a:lnTo>
                      <a:lnTo>
                        <a:pt x="209296" y="799846"/>
                      </a:lnTo>
                      <a:lnTo>
                        <a:pt x="191389" y="788416"/>
                      </a:lnTo>
                      <a:lnTo>
                        <a:pt x="173990" y="776224"/>
                      </a:lnTo>
                      <a:lnTo>
                        <a:pt x="156972" y="762889"/>
                      </a:lnTo>
                      <a:lnTo>
                        <a:pt x="140462" y="748665"/>
                      </a:lnTo>
                      <a:lnTo>
                        <a:pt x="124714" y="733425"/>
                      </a:lnTo>
                      <a:lnTo>
                        <a:pt x="109601" y="717296"/>
                      </a:lnTo>
                      <a:lnTo>
                        <a:pt x="95377" y="700786"/>
                      </a:lnTo>
                      <a:lnTo>
                        <a:pt x="82169" y="683514"/>
                      </a:lnTo>
                      <a:lnTo>
                        <a:pt x="70104" y="666115"/>
                      </a:lnTo>
                      <a:lnTo>
                        <a:pt x="58928" y="647827"/>
                      </a:lnTo>
                      <a:lnTo>
                        <a:pt x="48768" y="629412"/>
                      </a:lnTo>
                      <a:lnTo>
                        <a:pt x="39497" y="610489"/>
                      </a:lnTo>
                      <a:lnTo>
                        <a:pt x="31115" y="591185"/>
                      </a:lnTo>
                      <a:lnTo>
                        <a:pt x="23749" y="571754"/>
                      </a:lnTo>
                      <a:lnTo>
                        <a:pt x="17526" y="551815"/>
                      </a:lnTo>
                      <a:lnTo>
                        <a:pt x="12192" y="531876"/>
                      </a:lnTo>
                      <a:lnTo>
                        <a:pt x="7747" y="511683"/>
                      </a:lnTo>
                      <a:lnTo>
                        <a:pt x="4445" y="491363"/>
                      </a:lnTo>
                      <a:lnTo>
                        <a:pt x="2032" y="470789"/>
                      </a:lnTo>
                      <a:lnTo>
                        <a:pt x="508" y="450215"/>
                      </a:lnTo>
                      <a:lnTo>
                        <a:pt x="0" y="429514"/>
                      </a:lnTo>
                      <a:lnTo>
                        <a:pt x="508" y="408940"/>
                      </a:lnTo>
                      <a:lnTo>
                        <a:pt x="2032" y="388366"/>
                      </a:lnTo>
                      <a:lnTo>
                        <a:pt x="4445" y="368046"/>
                      </a:lnTo>
                      <a:lnTo>
                        <a:pt x="7747" y="347599"/>
                      </a:lnTo>
                      <a:lnTo>
                        <a:pt x="12192" y="327152"/>
                      </a:lnTo>
                      <a:lnTo>
                        <a:pt x="17526" y="307340"/>
                      </a:lnTo>
                      <a:lnTo>
                        <a:pt x="23749" y="287401"/>
                      </a:lnTo>
                      <a:lnTo>
                        <a:pt x="31115" y="267843"/>
                      </a:lnTo>
                      <a:lnTo>
                        <a:pt x="39497" y="248539"/>
                      </a:lnTo>
                      <a:lnTo>
                        <a:pt x="48768" y="229870"/>
                      </a:lnTo>
                      <a:lnTo>
                        <a:pt x="58928" y="211328"/>
                      </a:lnTo>
                      <a:lnTo>
                        <a:pt x="70104" y="193167"/>
                      </a:lnTo>
                      <a:lnTo>
                        <a:pt x="82169" y="175641"/>
                      </a:lnTo>
                      <a:lnTo>
                        <a:pt x="95377" y="158496"/>
                      </a:lnTo>
                      <a:lnTo>
                        <a:pt x="109601" y="141859"/>
                      </a:lnTo>
                      <a:lnTo>
                        <a:pt x="124714" y="125857"/>
                      </a:lnTo>
                      <a:lnTo>
                        <a:pt x="140462" y="110617"/>
                      </a:lnTo>
                      <a:lnTo>
                        <a:pt x="156972" y="96266"/>
                      </a:lnTo>
                      <a:lnTo>
                        <a:pt x="173990" y="83058"/>
                      </a:lnTo>
                      <a:lnTo>
                        <a:pt x="191389" y="70739"/>
                      </a:lnTo>
                      <a:lnTo>
                        <a:pt x="209296" y="59563"/>
                      </a:lnTo>
                      <a:lnTo>
                        <a:pt x="227584" y="49149"/>
                      </a:lnTo>
                      <a:lnTo>
                        <a:pt x="246380" y="39878"/>
                      </a:lnTo>
                      <a:lnTo>
                        <a:pt x="265303" y="31369"/>
                      </a:lnTo>
                      <a:lnTo>
                        <a:pt x="284734" y="24003"/>
                      </a:lnTo>
                      <a:lnTo>
                        <a:pt x="304419" y="17526"/>
                      </a:lnTo>
                      <a:lnTo>
                        <a:pt x="324231" y="12192"/>
                      </a:lnTo>
                      <a:lnTo>
                        <a:pt x="344297" y="7874"/>
                      </a:lnTo>
                      <a:lnTo>
                        <a:pt x="364490" y="4318"/>
                      </a:lnTo>
                      <a:lnTo>
                        <a:pt x="384683" y="1905"/>
                      </a:lnTo>
                      <a:lnTo>
                        <a:pt x="405003" y="381"/>
                      </a:lnTo>
                      <a:lnTo>
                        <a:pt x="425450" y="0"/>
                      </a:lnTo>
                      <a:lnTo>
                        <a:pt x="446024" y="381"/>
                      </a:lnTo>
                      <a:lnTo>
                        <a:pt x="466471" y="1905"/>
                      </a:lnTo>
                      <a:lnTo>
                        <a:pt x="486664" y="4318"/>
                      </a:lnTo>
                      <a:lnTo>
                        <a:pt x="506857" y="7874"/>
                      </a:lnTo>
                      <a:lnTo>
                        <a:pt x="526796" y="12192"/>
                      </a:lnTo>
                      <a:lnTo>
                        <a:pt x="546735" y="17526"/>
                      </a:lnTo>
                      <a:lnTo>
                        <a:pt x="566420" y="24003"/>
                      </a:lnTo>
                      <a:lnTo>
                        <a:pt x="585851" y="31369"/>
                      </a:lnTo>
                      <a:lnTo>
                        <a:pt x="604774" y="39878"/>
                      </a:lnTo>
                      <a:lnTo>
                        <a:pt x="623570" y="49149"/>
                      </a:lnTo>
                      <a:lnTo>
                        <a:pt x="641731" y="59563"/>
                      </a:lnTo>
                      <a:lnTo>
                        <a:pt x="659765" y="70739"/>
                      </a:lnTo>
                      <a:lnTo>
                        <a:pt x="677164" y="83058"/>
                      </a:lnTo>
                      <a:lnTo>
                        <a:pt x="694055" y="96266"/>
                      </a:lnTo>
                      <a:lnTo>
                        <a:pt x="710692" y="110617"/>
                      </a:lnTo>
                      <a:lnTo>
                        <a:pt x="726440" y="125857"/>
                      </a:lnTo>
                      <a:lnTo>
                        <a:pt x="741553" y="141859"/>
                      </a:lnTo>
                      <a:lnTo>
                        <a:pt x="755650" y="158496"/>
                      </a:lnTo>
                      <a:lnTo>
                        <a:pt x="768985" y="175641"/>
                      </a:lnTo>
                      <a:lnTo>
                        <a:pt x="781050" y="193167"/>
                      </a:lnTo>
                      <a:lnTo>
                        <a:pt x="792226" y="211328"/>
                      </a:lnTo>
                      <a:lnTo>
                        <a:pt x="802386" y="229870"/>
                      </a:lnTo>
                      <a:lnTo>
                        <a:pt x="811784" y="248539"/>
                      </a:lnTo>
                      <a:lnTo>
                        <a:pt x="820039" y="267843"/>
                      </a:lnTo>
                      <a:lnTo>
                        <a:pt x="827278" y="287401"/>
                      </a:lnTo>
                      <a:lnTo>
                        <a:pt x="833628" y="307340"/>
                      </a:lnTo>
                      <a:lnTo>
                        <a:pt x="838962" y="327152"/>
                      </a:lnTo>
                      <a:lnTo>
                        <a:pt x="843280" y="347599"/>
                      </a:lnTo>
                      <a:lnTo>
                        <a:pt x="846709" y="368046"/>
                      </a:lnTo>
                      <a:lnTo>
                        <a:pt x="849122" y="388366"/>
                      </a:lnTo>
                      <a:lnTo>
                        <a:pt x="850646" y="408940"/>
                      </a:lnTo>
                      <a:lnTo>
                        <a:pt x="851154" y="429514"/>
                      </a:lnTo>
                      <a:lnTo>
                        <a:pt x="850646" y="450215"/>
                      </a:lnTo>
                      <a:lnTo>
                        <a:pt x="849122" y="470789"/>
                      </a:lnTo>
                      <a:lnTo>
                        <a:pt x="846709" y="491363"/>
                      </a:lnTo>
                      <a:lnTo>
                        <a:pt x="843280" y="511683"/>
                      </a:lnTo>
                      <a:lnTo>
                        <a:pt x="838962" y="531876"/>
                      </a:lnTo>
                      <a:lnTo>
                        <a:pt x="833628" y="551815"/>
                      </a:lnTo>
                      <a:lnTo>
                        <a:pt x="827278" y="571754"/>
                      </a:lnTo>
                      <a:lnTo>
                        <a:pt x="820039" y="591185"/>
                      </a:lnTo>
                      <a:lnTo>
                        <a:pt x="811784" y="610489"/>
                      </a:lnTo>
                      <a:lnTo>
                        <a:pt x="802386" y="629412"/>
                      </a:lnTo>
                      <a:lnTo>
                        <a:pt x="792226" y="647827"/>
                      </a:lnTo>
                      <a:lnTo>
                        <a:pt x="781050" y="666115"/>
                      </a:lnTo>
                      <a:lnTo>
                        <a:pt x="768985" y="683514"/>
                      </a:lnTo>
                      <a:lnTo>
                        <a:pt x="755650" y="700786"/>
                      </a:lnTo>
                      <a:lnTo>
                        <a:pt x="741553" y="717296"/>
                      </a:lnTo>
                      <a:lnTo>
                        <a:pt x="726440" y="7334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1" name="Freeform 230"/>
                <p:cNvSpPr/>
                <p:nvPr/>
              </p:nvSpPr>
              <p:spPr>
                <a:xfrm>
                  <a:off x="5112298" y="5234618"/>
                  <a:ext cx="851175" cy="8580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51175" h="858030">
                      <a:moveTo>
                        <a:pt x="726640" y="733494"/>
                      </a:moveTo>
                      <a:lnTo>
                        <a:pt x="741493" y="716357"/>
                      </a:lnTo>
                      <a:lnTo>
                        <a:pt x="755203" y="700362"/>
                      </a:lnTo>
                      <a:lnTo>
                        <a:pt x="768913" y="683224"/>
                      </a:lnTo>
                      <a:lnTo>
                        <a:pt x="781481" y="664944"/>
                      </a:lnTo>
                      <a:lnTo>
                        <a:pt x="791763" y="646664"/>
                      </a:lnTo>
                      <a:lnTo>
                        <a:pt x="802046" y="629526"/>
                      </a:lnTo>
                      <a:lnTo>
                        <a:pt x="812329" y="610103"/>
                      </a:lnTo>
                      <a:lnTo>
                        <a:pt x="820326" y="590680"/>
                      </a:lnTo>
                      <a:lnTo>
                        <a:pt x="827181" y="571258"/>
                      </a:lnTo>
                      <a:lnTo>
                        <a:pt x="832894" y="551835"/>
                      </a:lnTo>
                      <a:lnTo>
                        <a:pt x="838607" y="531270"/>
                      </a:lnTo>
                      <a:lnTo>
                        <a:pt x="843176" y="510704"/>
                      </a:lnTo>
                      <a:lnTo>
                        <a:pt x="846605" y="490139"/>
                      </a:lnTo>
                      <a:lnTo>
                        <a:pt x="848889" y="470716"/>
                      </a:lnTo>
                      <a:lnTo>
                        <a:pt x="851174" y="450151"/>
                      </a:lnTo>
                      <a:lnTo>
                        <a:pt x="851174" y="429586"/>
                      </a:lnTo>
                      <a:lnTo>
                        <a:pt x="851174" y="409020"/>
                      </a:lnTo>
                      <a:lnTo>
                        <a:pt x="848889" y="388455"/>
                      </a:lnTo>
                      <a:lnTo>
                        <a:pt x="846605" y="367890"/>
                      </a:lnTo>
                      <a:lnTo>
                        <a:pt x="843176" y="347325"/>
                      </a:lnTo>
                      <a:lnTo>
                        <a:pt x="838607" y="326760"/>
                      </a:lnTo>
                      <a:lnTo>
                        <a:pt x="832894" y="306194"/>
                      </a:lnTo>
                      <a:lnTo>
                        <a:pt x="827181" y="286771"/>
                      </a:lnTo>
                      <a:lnTo>
                        <a:pt x="820326" y="267348"/>
                      </a:lnTo>
                      <a:lnTo>
                        <a:pt x="812329" y="247926"/>
                      </a:lnTo>
                      <a:lnTo>
                        <a:pt x="802046" y="229646"/>
                      </a:lnTo>
                      <a:lnTo>
                        <a:pt x="791763" y="211365"/>
                      </a:lnTo>
                      <a:lnTo>
                        <a:pt x="781481" y="193085"/>
                      </a:lnTo>
                      <a:lnTo>
                        <a:pt x="768913" y="174805"/>
                      </a:lnTo>
                      <a:lnTo>
                        <a:pt x="755203" y="157667"/>
                      </a:lnTo>
                      <a:lnTo>
                        <a:pt x="741493" y="141672"/>
                      </a:lnTo>
                      <a:lnTo>
                        <a:pt x="726640" y="124534"/>
                      </a:lnTo>
                      <a:lnTo>
                        <a:pt x="710645" y="110824"/>
                      </a:lnTo>
                      <a:lnTo>
                        <a:pt x="693507" y="95971"/>
                      </a:lnTo>
                      <a:lnTo>
                        <a:pt x="677512" y="82261"/>
                      </a:lnTo>
                      <a:lnTo>
                        <a:pt x="659231" y="70836"/>
                      </a:lnTo>
                      <a:lnTo>
                        <a:pt x="642094" y="59411"/>
                      </a:lnTo>
                      <a:lnTo>
                        <a:pt x="623814" y="49128"/>
                      </a:lnTo>
                      <a:lnTo>
                        <a:pt x="604391" y="39988"/>
                      </a:lnTo>
                      <a:lnTo>
                        <a:pt x="586111" y="30848"/>
                      </a:lnTo>
                      <a:lnTo>
                        <a:pt x="566688" y="22850"/>
                      </a:lnTo>
                      <a:lnTo>
                        <a:pt x="546123" y="17138"/>
                      </a:lnTo>
                      <a:lnTo>
                        <a:pt x="526700" y="11425"/>
                      </a:lnTo>
                      <a:lnTo>
                        <a:pt x="506134" y="7998"/>
                      </a:lnTo>
                      <a:lnTo>
                        <a:pt x="486712" y="3427"/>
                      </a:lnTo>
                      <a:lnTo>
                        <a:pt x="466146" y="1143"/>
                      </a:lnTo>
                      <a:lnTo>
                        <a:pt x="445581" y="0"/>
                      </a:lnTo>
                      <a:lnTo>
                        <a:pt x="425016" y="0"/>
                      </a:lnTo>
                      <a:lnTo>
                        <a:pt x="404451" y="0"/>
                      </a:lnTo>
                      <a:lnTo>
                        <a:pt x="383886" y="1143"/>
                      </a:lnTo>
                      <a:lnTo>
                        <a:pt x="364463" y="3427"/>
                      </a:lnTo>
                      <a:lnTo>
                        <a:pt x="343897" y="7998"/>
                      </a:lnTo>
                      <a:lnTo>
                        <a:pt x="323332" y="11425"/>
                      </a:lnTo>
                      <a:lnTo>
                        <a:pt x="303909" y="17138"/>
                      </a:lnTo>
                      <a:lnTo>
                        <a:pt x="284487" y="22850"/>
                      </a:lnTo>
                      <a:lnTo>
                        <a:pt x="265064" y="30848"/>
                      </a:lnTo>
                      <a:lnTo>
                        <a:pt x="246783" y="39988"/>
                      </a:lnTo>
                      <a:lnTo>
                        <a:pt x="228503" y="49128"/>
                      </a:lnTo>
                      <a:lnTo>
                        <a:pt x="209080" y="59411"/>
                      </a:lnTo>
                      <a:lnTo>
                        <a:pt x="190800" y="70836"/>
                      </a:lnTo>
                      <a:lnTo>
                        <a:pt x="173662" y="82261"/>
                      </a:lnTo>
                      <a:lnTo>
                        <a:pt x="157667" y="95971"/>
                      </a:lnTo>
                      <a:lnTo>
                        <a:pt x="140529" y="110824"/>
                      </a:lnTo>
                      <a:lnTo>
                        <a:pt x="124534" y="124534"/>
                      </a:lnTo>
                      <a:lnTo>
                        <a:pt x="109682" y="141672"/>
                      </a:lnTo>
                      <a:lnTo>
                        <a:pt x="95971" y="157667"/>
                      </a:lnTo>
                      <a:lnTo>
                        <a:pt x="82261" y="174805"/>
                      </a:lnTo>
                      <a:lnTo>
                        <a:pt x="69693" y="193085"/>
                      </a:lnTo>
                      <a:lnTo>
                        <a:pt x="58269" y="211365"/>
                      </a:lnTo>
                      <a:lnTo>
                        <a:pt x="47985" y="229646"/>
                      </a:lnTo>
                      <a:lnTo>
                        <a:pt x="38845" y="247926"/>
                      </a:lnTo>
                      <a:lnTo>
                        <a:pt x="30848" y="267348"/>
                      </a:lnTo>
                      <a:lnTo>
                        <a:pt x="23993" y="286771"/>
                      </a:lnTo>
                      <a:lnTo>
                        <a:pt x="17138" y="306194"/>
                      </a:lnTo>
                      <a:lnTo>
                        <a:pt x="12568" y="326760"/>
                      </a:lnTo>
                      <a:lnTo>
                        <a:pt x="7998" y="347325"/>
                      </a:lnTo>
                      <a:lnTo>
                        <a:pt x="4570" y="367890"/>
                      </a:lnTo>
                      <a:lnTo>
                        <a:pt x="2285" y="388455"/>
                      </a:lnTo>
                      <a:lnTo>
                        <a:pt x="0" y="409020"/>
                      </a:lnTo>
                      <a:lnTo>
                        <a:pt x="0" y="429586"/>
                      </a:lnTo>
                      <a:lnTo>
                        <a:pt x="0" y="450151"/>
                      </a:lnTo>
                      <a:lnTo>
                        <a:pt x="2285" y="470716"/>
                      </a:lnTo>
                      <a:lnTo>
                        <a:pt x="4570" y="490139"/>
                      </a:lnTo>
                      <a:lnTo>
                        <a:pt x="7998" y="510704"/>
                      </a:lnTo>
                      <a:lnTo>
                        <a:pt x="12568" y="531270"/>
                      </a:lnTo>
                      <a:lnTo>
                        <a:pt x="17138" y="551835"/>
                      </a:lnTo>
                      <a:lnTo>
                        <a:pt x="23993" y="571258"/>
                      </a:lnTo>
                      <a:lnTo>
                        <a:pt x="30848" y="590680"/>
                      </a:lnTo>
                      <a:lnTo>
                        <a:pt x="38845" y="610103"/>
                      </a:lnTo>
                      <a:lnTo>
                        <a:pt x="47985" y="629526"/>
                      </a:lnTo>
                      <a:lnTo>
                        <a:pt x="58269" y="646664"/>
                      </a:lnTo>
                      <a:lnTo>
                        <a:pt x="69693" y="664944"/>
                      </a:lnTo>
                      <a:lnTo>
                        <a:pt x="82261" y="683224"/>
                      </a:lnTo>
                      <a:lnTo>
                        <a:pt x="95971" y="700362"/>
                      </a:lnTo>
                      <a:lnTo>
                        <a:pt x="109682" y="716357"/>
                      </a:lnTo>
                      <a:lnTo>
                        <a:pt x="124534" y="733494"/>
                      </a:lnTo>
                      <a:lnTo>
                        <a:pt x="140529" y="748347"/>
                      </a:lnTo>
                      <a:lnTo>
                        <a:pt x="157667" y="762057"/>
                      </a:lnTo>
                      <a:lnTo>
                        <a:pt x="173662" y="775768"/>
                      </a:lnTo>
                      <a:lnTo>
                        <a:pt x="190800" y="787193"/>
                      </a:lnTo>
                      <a:lnTo>
                        <a:pt x="209080" y="798618"/>
                      </a:lnTo>
                      <a:lnTo>
                        <a:pt x="228503" y="808901"/>
                      </a:lnTo>
                      <a:lnTo>
                        <a:pt x="246783" y="818041"/>
                      </a:lnTo>
                      <a:lnTo>
                        <a:pt x="265064" y="827181"/>
                      </a:lnTo>
                      <a:lnTo>
                        <a:pt x="284487" y="835179"/>
                      </a:lnTo>
                      <a:lnTo>
                        <a:pt x="303909" y="840891"/>
                      </a:lnTo>
                      <a:lnTo>
                        <a:pt x="323332" y="846604"/>
                      </a:lnTo>
                      <a:lnTo>
                        <a:pt x="343897" y="851174"/>
                      </a:lnTo>
                      <a:lnTo>
                        <a:pt x="364463" y="854602"/>
                      </a:lnTo>
                      <a:lnTo>
                        <a:pt x="383886" y="856886"/>
                      </a:lnTo>
                      <a:lnTo>
                        <a:pt x="404451" y="858029"/>
                      </a:lnTo>
                      <a:lnTo>
                        <a:pt x="425016" y="858029"/>
                      </a:lnTo>
                      <a:lnTo>
                        <a:pt x="445581" y="858029"/>
                      </a:lnTo>
                      <a:lnTo>
                        <a:pt x="466146" y="856886"/>
                      </a:lnTo>
                      <a:lnTo>
                        <a:pt x="486712" y="854602"/>
                      </a:lnTo>
                      <a:lnTo>
                        <a:pt x="506134" y="851174"/>
                      </a:lnTo>
                      <a:lnTo>
                        <a:pt x="526700" y="846604"/>
                      </a:lnTo>
                      <a:lnTo>
                        <a:pt x="546123" y="840891"/>
                      </a:lnTo>
                      <a:lnTo>
                        <a:pt x="566688" y="835179"/>
                      </a:lnTo>
                      <a:lnTo>
                        <a:pt x="586111" y="827181"/>
                      </a:lnTo>
                      <a:lnTo>
                        <a:pt x="604391" y="818041"/>
                      </a:lnTo>
                      <a:lnTo>
                        <a:pt x="623814" y="808901"/>
                      </a:lnTo>
                      <a:lnTo>
                        <a:pt x="642094" y="798618"/>
                      </a:lnTo>
                      <a:lnTo>
                        <a:pt x="659231" y="787193"/>
                      </a:lnTo>
                      <a:lnTo>
                        <a:pt x="677512" y="775768"/>
                      </a:lnTo>
                      <a:lnTo>
                        <a:pt x="693507" y="762057"/>
                      </a:lnTo>
                      <a:lnTo>
                        <a:pt x="710645" y="748347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10287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2" name="Freeform 231"/>
                <p:cNvSpPr/>
                <p:nvPr/>
              </p:nvSpPr>
              <p:spPr>
                <a:xfrm>
                  <a:off x="5426456" y="5597271"/>
                  <a:ext cx="198248" cy="198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8248" h="198375">
                      <a:moveTo>
                        <a:pt x="161163" y="175514"/>
                      </a:moveTo>
                      <a:lnTo>
                        <a:pt x="160401" y="174625"/>
                      </a:lnTo>
                      <a:lnTo>
                        <a:pt x="167894" y="167894"/>
                      </a:lnTo>
                      <a:lnTo>
                        <a:pt x="168529" y="168783"/>
                      </a:lnTo>
                      <a:lnTo>
                        <a:pt x="169291" y="169291"/>
                      </a:lnTo>
                      <a:lnTo>
                        <a:pt x="161671" y="176149"/>
                      </a:lnTo>
                      <a:lnTo>
                        <a:pt x="161417" y="175895"/>
                      </a:lnTo>
                      <a:lnTo>
                        <a:pt x="153162" y="181356"/>
                      </a:lnTo>
                      <a:lnTo>
                        <a:pt x="152527" y="180467"/>
                      </a:lnTo>
                      <a:lnTo>
                        <a:pt x="160401" y="174625"/>
                      </a:lnTo>
                      <a:lnTo>
                        <a:pt x="161163" y="175514"/>
                      </a:lnTo>
                      <a:lnTo>
                        <a:pt x="161544" y="176149"/>
                      </a:lnTo>
                      <a:lnTo>
                        <a:pt x="153670" y="181991"/>
                      </a:lnTo>
                      <a:lnTo>
                        <a:pt x="153416" y="181737"/>
                      </a:lnTo>
                      <a:lnTo>
                        <a:pt x="145923" y="185547"/>
                      </a:lnTo>
                      <a:lnTo>
                        <a:pt x="145415" y="184658"/>
                      </a:lnTo>
                      <a:lnTo>
                        <a:pt x="152654" y="180340"/>
                      </a:lnTo>
                      <a:lnTo>
                        <a:pt x="153162" y="181356"/>
                      </a:lnTo>
                      <a:lnTo>
                        <a:pt x="153543" y="182118"/>
                      </a:lnTo>
                      <a:lnTo>
                        <a:pt x="146431" y="186436"/>
                      </a:lnTo>
                      <a:lnTo>
                        <a:pt x="136017" y="190246"/>
                      </a:lnTo>
                      <a:lnTo>
                        <a:pt x="135636" y="189357"/>
                      </a:lnTo>
                      <a:lnTo>
                        <a:pt x="139065" y="187706"/>
                      </a:lnTo>
                      <a:lnTo>
                        <a:pt x="139573" y="188722"/>
                      </a:lnTo>
                      <a:lnTo>
                        <a:pt x="139954" y="189484"/>
                      </a:lnTo>
                      <a:lnTo>
                        <a:pt x="136398" y="191135"/>
                      </a:lnTo>
                      <a:lnTo>
                        <a:pt x="136271" y="190754"/>
                      </a:lnTo>
                      <a:lnTo>
                        <a:pt x="132969" y="191389"/>
                      </a:lnTo>
                      <a:lnTo>
                        <a:pt x="132715" y="190373"/>
                      </a:lnTo>
                      <a:lnTo>
                        <a:pt x="135763" y="189230"/>
                      </a:lnTo>
                      <a:lnTo>
                        <a:pt x="136017" y="190246"/>
                      </a:lnTo>
                      <a:lnTo>
                        <a:pt x="136398" y="191135"/>
                      </a:lnTo>
                      <a:lnTo>
                        <a:pt x="133223" y="192278"/>
                      </a:lnTo>
                      <a:lnTo>
                        <a:pt x="117856" y="195707"/>
                      </a:lnTo>
                      <a:lnTo>
                        <a:pt x="117602" y="194818"/>
                      </a:lnTo>
                      <a:lnTo>
                        <a:pt x="126111" y="192659"/>
                      </a:lnTo>
                      <a:lnTo>
                        <a:pt x="126238" y="193548"/>
                      </a:lnTo>
                      <a:lnTo>
                        <a:pt x="126619" y="194564"/>
                      </a:lnTo>
                      <a:lnTo>
                        <a:pt x="118110" y="196596"/>
                      </a:lnTo>
                      <a:lnTo>
                        <a:pt x="117983" y="196088"/>
                      </a:lnTo>
                      <a:lnTo>
                        <a:pt x="108458" y="196977"/>
                      </a:lnTo>
                      <a:lnTo>
                        <a:pt x="108331" y="195961"/>
                      </a:lnTo>
                      <a:lnTo>
                        <a:pt x="117729" y="194691"/>
                      </a:lnTo>
                      <a:lnTo>
                        <a:pt x="117856" y="195707"/>
                      </a:lnTo>
                      <a:lnTo>
                        <a:pt x="118110" y="196596"/>
                      </a:lnTo>
                      <a:lnTo>
                        <a:pt x="108585" y="197866"/>
                      </a:lnTo>
                      <a:lnTo>
                        <a:pt x="108458" y="197612"/>
                      </a:lnTo>
                      <a:lnTo>
                        <a:pt x="99060" y="197358"/>
                      </a:lnTo>
                      <a:lnTo>
                        <a:pt x="99060" y="196469"/>
                      </a:lnTo>
                      <a:lnTo>
                        <a:pt x="108458" y="195961"/>
                      </a:lnTo>
                      <a:lnTo>
                        <a:pt x="108458" y="196977"/>
                      </a:lnTo>
                      <a:lnTo>
                        <a:pt x="108458" y="197866"/>
                      </a:lnTo>
                      <a:lnTo>
                        <a:pt x="99060" y="198374"/>
                      </a:lnTo>
                      <a:lnTo>
                        <a:pt x="99060" y="197866"/>
                      </a:lnTo>
                      <a:lnTo>
                        <a:pt x="98298" y="197358"/>
                      </a:lnTo>
                      <a:lnTo>
                        <a:pt x="98425" y="196469"/>
                      </a:lnTo>
                      <a:lnTo>
                        <a:pt x="99060" y="196469"/>
                      </a:lnTo>
                      <a:lnTo>
                        <a:pt x="99060" y="197358"/>
                      </a:lnTo>
                      <a:lnTo>
                        <a:pt x="99060" y="198374"/>
                      </a:lnTo>
                      <a:lnTo>
                        <a:pt x="98298" y="198374"/>
                      </a:lnTo>
                      <a:lnTo>
                        <a:pt x="89662" y="196977"/>
                      </a:lnTo>
                      <a:lnTo>
                        <a:pt x="89789" y="195961"/>
                      </a:lnTo>
                      <a:lnTo>
                        <a:pt x="91313" y="196088"/>
                      </a:lnTo>
                      <a:lnTo>
                        <a:pt x="91186" y="197104"/>
                      </a:lnTo>
                      <a:lnTo>
                        <a:pt x="91186" y="197993"/>
                      </a:lnTo>
                      <a:lnTo>
                        <a:pt x="89662" y="197866"/>
                      </a:lnTo>
                      <a:lnTo>
                        <a:pt x="89662" y="197358"/>
                      </a:lnTo>
                      <a:lnTo>
                        <a:pt x="84201" y="196088"/>
                      </a:lnTo>
                      <a:lnTo>
                        <a:pt x="84328" y="195199"/>
                      </a:lnTo>
                      <a:lnTo>
                        <a:pt x="89789" y="195961"/>
                      </a:lnTo>
                      <a:lnTo>
                        <a:pt x="89662" y="196977"/>
                      </a:lnTo>
                      <a:lnTo>
                        <a:pt x="89662" y="197866"/>
                      </a:lnTo>
                      <a:lnTo>
                        <a:pt x="84074" y="197104"/>
                      </a:lnTo>
                      <a:lnTo>
                        <a:pt x="71120" y="193421"/>
                      </a:lnTo>
                      <a:lnTo>
                        <a:pt x="71501" y="192532"/>
                      </a:lnTo>
                      <a:lnTo>
                        <a:pt x="77470" y="193802"/>
                      </a:lnTo>
                      <a:lnTo>
                        <a:pt x="77216" y="194945"/>
                      </a:lnTo>
                      <a:lnTo>
                        <a:pt x="77089" y="195961"/>
                      </a:lnTo>
                      <a:lnTo>
                        <a:pt x="70866" y="194310"/>
                      </a:lnTo>
                      <a:lnTo>
                        <a:pt x="70866" y="193929"/>
                      </a:lnTo>
                      <a:lnTo>
                        <a:pt x="62230" y="190246"/>
                      </a:lnTo>
                      <a:lnTo>
                        <a:pt x="62357" y="189230"/>
                      </a:lnTo>
                      <a:lnTo>
                        <a:pt x="71501" y="192532"/>
                      </a:lnTo>
                      <a:lnTo>
                        <a:pt x="71120" y="193421"/>
                      </a:lnTo>
                      <a:lnTo>
                        <a:pt x="70739" y="194183"/>
                      </a:lnTo>
                      <a:lnTo>
                        <a:pt x="61849" y="191135"/>
                      </a:lnTo>
                      <a:lnTo>
                        <a:pt x="61976" y="190754"/>
                      </a:lnTo>
                      <a:lnTo>
                        <a:pt x="53340" y="186182"/>
                      </a:lnTo>
                      <a:lnTo>
                        <a:pt x="53848" y="185293"/>
                      </a:lnTo>
                      <a:lnTo>
                        <a:pt x="62484" y="189357"/>
                      </a:lnTo>
                      <a:lnTo>
                        <a:pt x="62230" y="190246"/>
                      </a:lnTo>
                      <a:lnTo>
                        <a:pt x="61722" y="191135"/>
                      </a:lnTo>
                      <a:lnTo>
                        <a:pt x="53086" y="187071"/>
                      </a:lnTo>
                      <a:lnTo>
                        <a:pt x="53086" y="186817"/>
                      </a:lnTo>
                      <a:lnTo>
                        <a:pt x="50927" y="184785"/>
                      </a:lnTo>
                      <a:lnTo>
                        <a:pt x="51435" y="183896"/>
                      </a:lnTo>
                      <a:lnTo>
                        <a:pt x="53975" y="185420"/>
                      </a:lnTo>
                      <a:lnTo>
                        <a:pt x="53340" y="186182"/>
                      </a:lnTo>
                      <a:lnTo>
                        <a:pt x="52959" y="186944"/>
                      </a:lnTo>
                      <a:lnTo>
                        <a:pt x="50419" y="185674"/>
                      </a:lnTo>
                      <a:lnTo>
                        <a:pt x="39116" y="176784"/>
                      </a:lnTo>
                      <a:lnTo>
                        <a:pt x="39751" y="176149"/>
                      </a:lnTo>
                      <a:lnTo>
                        <a:pt x="45339" y="180340"/>
                      </a:lnTo>
                      <a:lnTo>
                        <a:pt x="44958" y="181102"/>
                      </a:lnTo>
                      <a:lnTo>
                        <a:pt x="44196" y="181864"/>
                      </a:lnTo>
                      <a:lnTo>
                        <a:pt x="38608" y="177673"/>
                      </a:lnTo>
                      <a:lnTo>
                        <a:pt x="29591" y="168783"/>
                      </a:lnTo>
                      <a:lnTo>
                        <a:pt x="30353" y="167894"/>
                      </a:lnTo>
                      <a:lnTo>
                        <a:pt x="34417" y="171577"/>
                      </a:lnTo>
                      <a:lnTo>
                        <a:pt x="33782" y="172339"/>
                      </a:lnTo>
                      <a:lnTo>
                        <a:pt x="33020" y="173101"/>
                      </a:lnTo>
                      <a:lnTo>
                        <a:pt x="29083" y="169291"/>
                      </a:lnTo>
                      <a:lnTo>
                        <a:pt x="29210" y="169164"/>
                      </a:lnTo>
                      <a:lnTo>
                        <a:pt x="22860" y="161163"/>
                      </a:lnTo>
                      <a:lnTo>
                        <a:pt x="23622" y="160528"/>
                      </a:lnTo>
                      <a:lnTo>
                        <a:pt x="30353" y="168021"/>
                      </a:lnTo>
                      <a:lnTo>
                        <a:pt x="29591" y="168783"/>
                      </a:lnTo>
                      <a:lnTo>
                        <a:pt x="28956" y="169291"/>
                      </a:lnTo>
                      <a:lnTo>
                        <a:pt x="22225" y="161925"/>
                      </a:lnTo>
                      <a:lnTo>
                        <a:pt x="22479" y="161544"/>
                      </a:lnTo>
                      <a:lnTo>
                        <a:pt x="17018" y="153162"/>
                      </a:lnTo>
                      <a:lnTo>
                        <a:pt x="17907" y="152781"/>
                      </a:lnTo>
                      <a:lnTo>
                        <a:pt x="23622" y="160655"/>
                      </a:lnTo>
                      <a:lnTo>
                        <a:pt x="22860" y="161163"/>
                      </a:lnTo>
                      <a:lnTo>
                        <a:pt x="22225" y="161798"/>
                      </a:lnTo>
                      <a:lnTo>
                        <a:pt x="16256" y="153924"/>
                      </a:lnTo>
                      <a:lnTo>
                        <a:pt x="16510" y="153670"/>
                      </a:lnTo>
                      <a:lnTo>
                        <a:pt x="15621" y="150749"/>
                      </a:lnTo>
                      <a:lnTo>
                        <a:pt x="16383" y="150241"/>
                      </a:lnTo>
                      <a:lnTo>
                        <a:pt x="17907" y="152908"/>
                      </a:lnTo>
                      <a:lnTo>
                        <a:pt x="17018" y="153162"/>
                      </a:lnTo>
                      <a:lnTo>
                        <a:pt x="16256" y="153797"/>
                      </a:lnTo>
                      <a:lnTo>
                        <a:pt x="14732" y="151257"/>
                      </a:lnTo>
                      <a:lnTo>
                        <a:pt x="9017" y="138176"/>
                      </a:lnTo>
                      <a:lnTo>
                        <a:pt x="9906" y="137795"/>
                      </a:lnTo>
                      <a:lnTo>
                        <a:pt x="12954" y="144272"/>
                      </a:lnTo>
                      <a:lnTo>
                        <a:pt x="12065" y="144780"/>
                      </a:lnTo>
                      <a:lnTo>
                        <a:pt x="11176" y="144907"/>
                      </a:lnTo>
                      <a:lnTo>
                        <a:pt x="8128" y="138684"/>
                      </a:lnTo>
                      <a:lnTo>
                        <a:pt x="4953" y="127254"/>
                      </a:lnTo>
                      <a:lnTo>
                        <a:pt x="5842" y="126746"/>
                      </a:lnTo>
                      <a:lnTo>
                        <a:pt x="7366" y="131318"/>
                      </a:lnTo>
                      <a:lnTo>
                        <a:pt x="6477" y="131572"/>
                      </a:lnTo>
                      <a:lnTo>
                        <a:pt x="5588" y="131953"/>
                      </a:lnTo>
                      <a:lnTo>
                        <a:pt x="4064" y="127508"/>
                      </a:lnTo>
                      <a:lnTo>
                        <a:pt x="4445" y="127381"/>
                      </a:lnTo>
                      <a:lnTo>
                        <a:pt x="2667" y="117983"/>
                      </a:lnTo>
                      <a:lnTo>
                        <a:pt x="3683" y="117729"/>
                      </a:lnTo>
                      <a:lnTo>
                        <a:pt x="5842" y="127000"/>
                      </a:lnTo>
                      <a:lnTo>
                        <a:pt x="4953" y="127254"/>
                      </a:lnTo>
                      <a:lnTo>
                        <a:pt x="4064" y="127508"/>
                      </a:lnTo>
                      <a:lnTo>
                        <a:pt x="1778" y="118237"/>
                      </a:lnTo>
                      <a:lnTo>
                        <a:pt x="2032" y="118110"/>
                      </a:lnTo>
                      <a:lnTo>
                        <a:pt x="1270" y="108585"/>
                      </a:lnTo>
                      <a:lnTo>
                        <a:pt x="2286" y="108458"/>
                      </a:lnTo>
                      <a:lnTo>
                        <a:pt x="3683" y="117856"/>
                      </a:lnTo>
                      <a:lnTo>
                        <a:pt x="2667" y="117983"/>
                      </a:lnTo>
                      <a:lnTo>
                        <a:pt x="1778" y="118110"/>
                      </a:lnTo>
                      <a:lnTo>
                        <a:pt x="381" y="108839"/>
                      </a:lnTo>
                      <a:lnTo>
                        <a:pt x="635" y="108712"/>
                      </a:lnTo>
                      <a:lnTo>
                        <a:pt x="1016" y="103886"/>
                      </a:lnTo>
                      <a:lnTo>
                        <a:pt x="2032" y="103886"/>
                      </a:lnTo>
                      <a:lnTo>
                        <a:pt x="2286" y="108458"/>
                      </a:lnTo>
                      <a:lnTo>
                        <a:pt x="1270" y="108585"/>
                      </a:lnTo>
                      <a:lnTo>
                        <a:pt x="381" y="108712"/>
                      </a:lnTo>
                      <a:lnTo>
                        <a:pt x="127" y="103886"/>
                      </a:lnTo>
                      <a:lnTo>
                        <a:pt x="1270" y="89789"/>
                      </a:lnTo>
                      <a:lnTo>
                        <a:pt x="2286" y="89789"/>
                      </a:lnTo>
                      <a:lnTo>
                        <a:pt x="2032" y="96901"/>
                      </a:lnTo>
                      <a:lnTo>
                        <a:pt x="889" y="96901"/>
                      </a:lnTo>
                      <a:lnTo>
                        <a:pt x="0" y="96774"/>
                      </a:lnTo>
                      <a:lnTo>
                        <a:pt x="381" y="89789"/>
                      </a:lnTo>
                      <a:lnTo>
                        <a:pt x="635" y="89789"/>
                      </a:lnTo>
                      <a:lnTo>
                        <a:pt x="1270" y="89789"/>
                      </a:lnTo>
                      <a:lnTo>
                        <a:pt x="2286" y="89789"/>
                      </a:lnTo>
                      <a:lnTo>
                        <a:pt x="2286" y="89916"/>
                      </a:lnTo>
                      <a:lnTo>
                        <a:pt x="1270" y="89789"/>
                      </a:lnTo>
                      <a:lnTo>
                        <a:pt x="381" y="89662"/>
                      </a:lnTo>
                      <a:lnTo>
                        <a:pt x="2667" y="80391"/>
                      </a:lnTo>
                      <a:lnTo>
                        <a:pt x="3683" y="80518"/>
                      </a:lnTo>
                      <a:lnTo>
                        <a:pt x="3175" y="82931"/>
                      </a:lnTo>
                      <a:lnTo>
                        <a:pt x="2286" y="82677"/>
                      </a:lnTo>
                      <a:lnTo>
                        <a:pt x="1397" y="82550"/>
                      </a:lnTo>
                      <a:lnTo>
                        <a:pt x="1778" y="80391"/>
                      </a:lnTo>
                      <a:lnTo>
                        <a:pt x="2032" y="80391"/>
                      </a:lnTo>
                      <a:lnTo>
                        <a:pt x="4953" y="71247"/>
                      </a:lnTo>
                      <a:lnTo>
                        <a:pt x="5842" y="71501"/>
                      </a:lnTo>
                      <a:lnTo>
                        <a:pt x="3683" y="80645"/>
                      </a:lnTo>
                      <a:lnTo>
                        <a:pt x="2667" y="80391"/>
                      </a:lnTo>
                      <a:lnTo>
                        <a:pt x="1778" y="80264"/>
                      </a:lnTo>
                      <a:lnTo>
                        <a:pt x="4064" y="70993"/>
                      </a:lnTo>
                      <a:lnTo>
                        <a:pt x="4318" y="71120"/>
                      </a:lnTo>
                      <a:lnTo>
                        <a:pt x="8128" y="62230"/>
                      </a:lnTo>
                      <a:lnTo>
                        <a:pt x="9017" y="62611"/>
                      </a:lnTo>
                      <a:lnTo>
                        <a:pt x="5842" y="71628"/>
                      </a:lnTo>
                      <a:lnTo>
                        <a:pt x="4953" y="71247"/>
                      </a:lnTo>
                      <a:lnTo>
                        <a:pt x="4064" y="70866"/>
                      </a:lnTo>
                      <a:lnTo>
                        <a:pt x="7112" y="61976"/>
                      </a:lnTo>
                      <a:lnTo>
                        <a:pt x="7493" y="62103"/>
                      </a:lnTo>
                      <a:lnTo>
                        <a:pt x="11176" y="56007"/>
                      </a:lnTo>
                      <a:lnTo>
                        <a:pt x="11938" y="56261"/>
                      </a:lnTo>
                      <a:lnTo>
                        <a:pt x="8890" y="62738"/>
                      </a:lnTo>
                      <a:lnTo>
                        <a:pt x="8128" y="62230"/>
                      </a:lnTo>
                      <a:lnTo>
                        <a:pt x="7112" y="61849"/>
                      </a:lnTo>
                      <a:lnTo>
                        <a:pt x="10160" y="55499"/>
                      </a:lnTo>
                      <a:lnTo>
                        <a:pt x="17018" y="45085"/>
                      </a:lnTo>
                      <a:lnTo>
                        <a:pt x="17907" y="45720"/>
                      </a:lnTo>
                      <a:lnTo>
                        <a:pt x="15240" y="50165"/>
                      </a:lnTo>
                      <a:lnTo>
                        <a:pt x="14351" y="49657"/>
                      </a:lnTo>
                      <a:lnTo>
                        <a:pt x="13462" y="49276"/>
                      </a:lnTo>
                      <a:lnTo>
                        <a:pt x="16256" y="44704"/>
                      </a:lnTo>
                      <a:lnTo>
                        <a:pt x="16637" y="44831"/>
                      </a:lnTo>
                      <a:lnTo>
                        <a:pt x="18161" y="43561"/>
                      </a:lnTo>
                      <a:lnTo>
                        <a:pt x="19050" y="44323"/>
                      </a:lnTo>
                      <a:lnTo>
                        <a:pt x="17907" y="45720"/>
                      </a:lnTo>
                      <a:lnTo>
                        <a:pt x="17018" y="45085"/>
                      </a:lnTo>
                      <a:lnTo>
                        <a:pt x="16256" y="44704"/>
                      </a:lnTo>
                      <a:lnTo>
                        <a:pt x="17399" y="43053"/>
                      </a:lnTo>
                      <a:lnTo>
                        <a:pt x="22860" y="37211"/>
                      </a:lnTo>
                      <a:lnTo>
                        <a:pt x="23622" y="37846"/>
                      </a:lnTo>
                      <a:lnTo>
                        <a:pt x="23241" y="38608"/>
                      </a:lnTo>
                      <a:lnTo>
                        <a:pt x="22479" y="37846"/>
                      </a:lnTo>
                      <a:lnTo>
                        <a:pt x="21463" y="37465"/>
                      </a:lnTo>
                      <a:lnTo>
                        <a:pt x="22225" y="36703"/>
                      </a:lnTo>
                      <a:lnTo>
                        <a:pt x="22479" y="36830"/>
                      </a:lnTo>
                      <a:lnTo>
                        <a:pt x="29591" y="29845"/>
                      </a:lnTo>
                      <a:lnTo>
                        <a:pt x="30480" y="30353"/>
                      </a:lnTo>
                      <a:lnTo>
                        <a:pt x="23622" y="37846"/>
                      </a:lnTo>
                      <a:lnTo>
                        <a:pt x="22860" y="37211"/>
                      </a:lnTo>
                      <a:lnTo>
                        <a:pt x="22225" y="36576"/>
                      </a:lnTo>
                      <a:lnTo>
                        <a:pt x="28956" y="29210"/>
                      </a:lnTo>
                      <a:lnTo>
                        <a:pt x="29210" y="29337"/>
                      </a:lnTo>
                      <a:lnTo>
                        <a:pt x="37084" y="23114"/>
                      </a:lnTo>
                      <a:lnTo>
                        <a:pt x="37719" y="23749"/>
                      </a:lnTo>
                      <a:lnTo>
                        <a:pt x="30353" y="30480"/>
                      </a:lnTo>
                      <a:lnTo>
                        <a:pt x="29591" y="29845"/>
                      </a:lnTo>
                      <a:lnTo>
                        <a:pt x="29083" y="29083"/>
                      </a:lnTo>
                      <a:lnTo>
                        <a:pt x="36449" y="22225"/>
                      </a:lnTo>
                      <a:lnTo>
                        <a:pt x="36703" y="22479"/>
                      </a:lnTo>
                      <a:lnTo>
                        <a:pt x="43053" y="18669"/>
                      </a:lnTo>
                      <a:lnTo>
                        <a:pt x="43561" y="19558"/>
                      </a:lnTo>
                      <a:lnTo>
                        <a:pt x="37719" y="23876"/>
                      </a:lnTo>
                      <a:lnTo>
                        <a:pt x="37084" y="23114"/>
                      </a:lnTo>
                      <a:lnTo>
                        <a:pt x="36576" y="22225"/>
                      </a:lnTo>
                      <a:lnTo>
                        <a:pt x="42418" y="18034"/>
                      </a:lnTo>
                      <a:lnTo>
                        <a:pt x="53340" y="12192"/>
                      </a:lnTo>
                      <a:lnTo>
                        <a:pt x="53975" y="12954"/>
                      </a:lnTo>
                      <a:lnTo>
                        <a:pt x="49403" y="15748"/>
                      </a:lnTo>
                      <a:lnTo>
                        <a:pt x="49022" y="14986"/>
                      </a:lnTo>
                      <a:lnTo>
                        <a:pt x="48514" y="13970"/>
                      </a:lnTo>
                      <a:lnTo>
                        <a:pt x="52959" y="11430"/>
                      </a:lnTo>
                      <a:lnTo>
                        <a:pt x="53086" y="11684"/>
                      </a:lnTo>
                      <a:lnTo>
                        <a:pt x="55118" y="11557"/>
                      </a:lnTo>
                      <a:lnTo>
                        <a:pt x="55499" y="12319"/>
                      </a:lnTo>
                      <a:lnTo>
                        <a:pt x="53848" y="13081"/>
                      </a:lnTo>
                      <a:lnTo>
                        <a:pt x="53340" y="12192"/>
                      </a:lnTo>
                      <a:lnTo>
                        <a:pt x="53086" y="11430"/>
                      </a:lnTo>
                      <a:lnTo>
                        <a:pt x="54737" y="10541"/>
                      </a:lnTo>
                      <a:lnTo>
                        <a:pt x="62230" y="8255"/>
                      </a:lnTo>
                      <a:lnTo>
                        <a:pt x="62484" y="9017"/>
                      </a:lnTo>
                      <a:lnTo>
                        <a:pt x="61976" y="9398"/>
                      </a:lnTo>
                      <a:lnTo>
                        <a:pt x="61468" y="8382"/>
                      </a:lnTo>
                      <a:lnTo>
                        <a:pt x="61214" y="7620"/>
                      </a:lnTo>
                      <a:lnTo>
                        <a:pt x="61722" y="7239"/>
                      </a:lnTo>
                      <a:lnTo>
                        <a:pt x="61976" y="7620"/>
                      </a:lnTo>
                      <a:lnTo>
                        <a:pt x="71120" y="4953"/>
                      </a:lnTo>
                      <a:lnTo>
                        <a:pt x="71501" y="5969"/>
                      </a:lnTo>
                      <a:lnTo>
                        <a:pt x="62357" y="9144"/>
                      </a:lnTo>
                      <a:lnTo>
                        <a:pt x="62230" y="8255"/>
                      </a:lnTo>
                      <a:lnTo>
                        <a:pt x="61849" y="7239"/>
                      </a:lnTo>
                      <a:lnTo>
                        <a:pt x="70739" y="4191"/>
                      </a:lnTo>
                      <a:lnTo>
                        <a:pt x="70866" y="4445"/>
                      </a:lnTo>
                      <a:lnTo>
                        <a:pt x="80391" y="2794"/>
                      </a:lnTo>
                      <a:lnTo>
                        <a:pt x="80645" y="3810"/>
                      </a:lnTo>
                      <a:lnTo>
                        <a:pt x="71501" y="6096"/>
                      </a:lnTo>
                      <a:lnTo>
                        <a:pt x="71120" y="4953"/>
                      </a:lnTo>
                      <a:lnTo>
                        <a:pt x="70866" y="4064"/>
                      </a:lnTo>
                      <a:lnTo>
                        <a:pt x="80137" y="1778"/>
                      </a:lnTo>
                      <a:lnTo>
                        <a:pt x="80264" y="2159"/>
                      </a:lnTo>
                      <a:lnTo>
                        <a:pt x="88900" y="1524"/>
                      </a:lnTo>
                      <a:lnTo>
                        <a:pt x="89027" y="2540"/>
                      </a:lnTo>
                      <a:lnTo>
                        <a:pt x="80518" y="3810"/>
                      </a:lnTo>
                      <a:lnTo>
                        <a:pt x="80391" y="2794"/>
                      </a:lnTo>
                      <a:lnTo>
                        <a:pt x="80264" y="1778"/>
                      </a:lnTo>
                      <a:lnTo>
                        <a:pt x="88773" y="635"/>
                      </a:lnTo>
                      <a:lnTo>
                        <a:pt x="99060" y="1016"/>
                      </a:lnTo>
                      <a:lnTo>
                        <a:pt x="99060" y="1905"/>
                      </a:lnTo>
                      <a:lnTo>
                        <a:pt x="96012" y="2032"/>
                      </a:lnTo>
                      <a:lnTo>
                        <a:pt x="96012" y="1143"/>
                      </a:lnTo>
                      <a:lnTo>
                        <a:pt x="96012" y="254"/>
                      </a:lnTo>
                      <a:lnTo>
                        <a:pt x="99060" y="0"/>
                      </a:lnTo>
                      <a:lnTo>
                        <a:pt x="99060" y="508"/>
                      </a:lnTo>
                      <a:lnTo>
                        <a:pt x="103124" y="1270"/>
                      </a:lnTo>
                      <a:lnTo>
                        <a:pt x="103124" y="2159"/>
                      </a:lnTo>
                      <a:lnTo>
                        <a:pt x="99060" y="1905"/>
                      </a:lnTo>
                      <a:lnTo>
                        <a:pt x="99060" y="1016"/>
                      </a:lnTo>
                      <a:lnTo>
                        <a:pt x="99060" y="0"/>
                      </a:lnTo>
                      <a:lnTo>
                        <a:pt x="103251" y="381"/>
                      </a:lnTo>
                      <a:lnTo>
                        <a:pt x="117856" y="2794"/>
                      </a:lnTo>
                      <a:lnTo>
                        <a:pt x="117729" y="3810"/>
                      </a:lnTo>
                      <a:lnTo>
                        <a:pt x="110109" y="2667"/>
                      </a:lnTo>
                      <a:lnTo>
                        <a:pt x="110109" y="1778"/>
                      </a:lnTo>
                      <a:lnTo>
                        <a:pt x="110236" y="762"/>
                      </a:lnTo>
                      <a:lnTo>
                        <a:pt x="118110" y="1778"/>
                      </a:lnTo>
                      <a:lnTo>
                        <a:pt x="117983" y="2286"/>
                      </a:lnTo>
                      <a:lnTo>
                        <a:pt x="127000" y="4953"/>
                      </a:lnTo>
                      <a:lnTo>
                        <a:pt x="126746" y="6096"/>
                      </a:lnTo>
                      <a:lnTo>
                        <a:pt x="117602" y="3810"/>
                      </a:lnTo>
                      <a:lnTo>
                        <a:pt x="117856" y="2794"/>
                      </a:lnTo>
                      <a:lnTo>
                        <a:pt x="118110" y="1778"/>
                      </a:lnTo>
                      <a:lnTo>
                        <a:pt x="127254" y="4064"/>
                      </a:lnTo>
                      <a:lnTo>
                        <a:pt x="127254" y="4445"/>
                      </a:lnTo>
                      <a:lnTo>
                        <a:pt x="136017" y="8255"/>
                      </a:lnTo>
                      <a:lnTo>
                        <a:pt x="135763" y="9144"/>
                      </a:lnTo>
                      <a:lnTo>
                        <a:pt x="126746" y="5969"/>
                      </a:lnTo>
                      <a:lnTo>
                        <a:pt x="127000" y="4953"/>
                      </a:lnTo>
                      <a:lnTo>
                        <a:pt x="127381" y="4191"/>
                      </a:lnTo>
                      <a:lnTo>
                        <a:pt x="136398" y="7239"/>
                      </a:lnTo>
                      <a:lnTo>
                        <a:pt x="136271" y="7620"/>
                      </a:lnTo>
                      <a:lnTo>
                        <a:pt x="137414" y="8890"/>
                      </a:lnTo>
                      <a:lnTo>
                        <a:pt x="137033" y="9779"/>
                      </a:lnTo>
                      <a:lnTo>
                        <a:pt x="135636" y="9017"/>
                      </a:lnTo>
                      <a:lnTo>
                        <a:pt x="136017" y="8255"/>
                      </a:lnTo>
                      <a:lnTo>
                        <a:pt x="136398" y="7239"/>
                      </a:lnTo>
                      <a:lnTo>
                        <a:pt x="137922" y="8001"/>
                      </a:lnTo>
                      <a:lnTo>
                        <a:pt x="144780" y="12192"/>
                      </a:lnTo>
                      <a:lnTo>
                        <a:pt x="144272" y="13081"/>
                      </a:lnTo>
                      <a:lnTo>
                        <a:pt x="143510" y="12827"/>
                      </a:lnTo>
                      <a:lnTo>
                        <a:pt x="143891" y="11938"/>
                      </a:lnTo>
                      <a:lnTo>
                        <a:pt x="144272" y="10922"/>
                      </a:lnTo>
                      <a:lnTo>
                        <a:pt x="145161" y="11430"/>
                      </a:lnTo>
                      <a:lnTo>
                        <a:pt x="145034" y="11684"/>
                      </a:lnTo>
                      <a:lnTo>
                        <a:pt x="149987" y="15367"/>
                      </a:lnTo>
                      <a:lnTo>
                        <a:pt x="149479" y="16129"/>
                      </a:lnTo>
                      <a:lnTo>
                        <a:pt x="144272" y="12954"/>
                      </a:lnTo>
                      <a:lnTo>
                        <a:pt x="144780" y="12192"/>
                      </a:lnTo>
                      <a:lnTo>
                        <a:pt x="145288" y="11430"/>
                      </a:lnTo>
                      <a:lnTo>
                        <a:pt x="150495" y="14605"/>
                      </a:lnTo>
                      <a:lnTo>
                        <a:pt x="161163" y="23114"/>
                      </a:lnTo>
                      <a:lnTo>
                        <a:pt x="160401" y="23876"/>
                      </a:lnTo>
                      <a:lnTo>
                        <a:pt x="155321" y="20066"/>
                      </a:lnTo>
                      <a:lnTo>
                        <a:pt x="155956" y="19177"/>
                      </a:lnTo>
                      <a:lnTo>
                        <a:pt x="156464" y="18542"/>
                      </a:lnTo>
                      <a:lnTo>
                        <a:pt x="161544" y="22225"/>
                      </a:lnTo>
                      <a:lnTo>
                        <a:pt x="161417" y="22479"/>
                      </a:lnTo>
                      <a:lnTo>
                        <a:pt x="168529" y="29845"/>
                      </a:lnTo>
                      <a:lnTo>
                        <a:pt x="167894" y="30480"/>
                      </a:lnTo>
                      <a:lnTo>
                        <a:pt x="160401" y="23749"/>
                      </a:lnTo>
                      <a:lnTo>
                        <a:pt x="161163" y="23114"/>
                      </a:lnTo>
                      <a:lnTo>
                        <a:pt x="161671" y="22225"/>
                      </a:lnTo>
                      <a:lnTo>
                        <a:pt x="169291" y="29083"/>
                      </a:lnTo>
                      <a:lnTo>
                        <a:pt x="169037" y="29337"/>
                      </a:lnTo>
                      <a:lnTo>
                        <a:pt x="175260" y="37211"/>
                      </a:lnTo>
                      <a:lnTo>
                        <a:pt x="174625" y="37846"/>
                      </a:lnTo>
                      <a:lnTo>
                        <a:pt x="167894" y="30353"/>
                      </a:lnTo>
                      <a:lnTo>
                        <a:pt x="168529" y="29845"/>
                      </a:lnTo>
                      <a:lnTo>
                        <a:pt x="169291" y="29210"/>
                      </a:lnTo>
                      <a:lnTo>
                        <a:pt x="176022" y="36576"/>
                      </a:lnTo>
                      <a:lnTo>
                        <a:pt x="175768" y="36830"/>
                      </a:lnTo>
                      <a:lnTo>
                        <a:pt x="176276" y="38735"/>
                      </a:lnTo>
                      <a:lnTo>
                        <a:pt x="175641" y="39243"/>
                      </a:lnTo>
                      <a:lnTo>
                        <a:pt x="174498" y="37846"/>
                      </a:lnTo>
                      <a:lnTo>
                        <a:pt x="175260" y="37211"/>
                      </a:lnTo>
                      <a:lnTo>
                        <a:pt x="176022" y="36703"/>
                      </a:lnTo>
                      <a:lnTo>
                        <a:pt x="177165" y="38100"/>
                      </a:lnTo>
                      <a:lnTo>
                        <a:pt x="181102" y="45085"/>
                      </a:lnTo>
                      <a:lnTo>
                        <a:pt x="180340" y="45720"/>
                      </a:lnTo>
                      <a:lnTo>
                        <a:pt x="179832" y="44958"/>
                      </a:lnTo>
                      <a:lnTo>
                        <a:pt x="180594" y="44450"/>
                      </a:lnTo>
                      <a:lnTo>
                        <a:pt x="181356" y="43688"/>
                      </a:lnTo>
                      <a:lnTo>
                        <a:pt x="181864" y="44704"/>
                      </a:lnTo>
                      <a:lnTo>
                        <a:pt x="181483" y="44831"/>
                      </a:lnTo>
                      <a:lnTo>
                        <a:pt x="184150" y="50419"/>
                      </a:lnTo>
                      <a:lnTo>
                        <a:pt x="183388" y="50927"/>
                      </a:lnTo>
                      <a:lnTo>
                        <a:pt x="180340" y="45720"/>
                      </a:lnTo>
                      <a:lnTo>
                        <a:pt x="181102" y="45085"/>
                      </a:lnTo>
                      <a:lnTo>
                        <a:pt x="181864" y="44704"/>
                      </a:lnTo>
                      <a:lnTo>
                        <a:pt x="185039" y="49911"/>
                      </a:lnTo>
                      <a:lnTo>
                        <a:pt x="190119" y="62230"/>
                      </a:lnTo>
                      <a:lnTo>
                        <a:pt x="189230" y="62738"/>
                      </a:lnTo>
                      <a:lnTo>
                        <a:pt x="186690" y="57150"/>
                      </a:lnTo>
                      <a:lnTo>
                        <a:pt x="187579" y="56769"/>
                      </a:lnTo>
                      <a:lnTo>
                        <a:pt x="188468" y="56261"/>
                      </a:lnTo>
                      <a:lnTo>
                        <a:pt x="191008" y="61849"/>
                      </a:lnTo>
                      <a:lnTo>
                        <a:pt x="190754" y="62103"/>
                      </a:lnTo>
                      <a:lnTo>
                        <a:pt x="193294" y="71247"/>
                      </a:lnTo>
                      <a:lnTo>
                        <a:pt x="192278" y="71628"/>
                      </a:lnTo>
                      <a:lnTo>
                        <a:pt x="189230" y="62611"/>
                      </a:lnTo>
                      <a:lnTo>
                        <a:pt x="190119" y="62230"/>
                      </a:lnTo>
                      <a:lnTo>
                        <a:pt x="191008" y="61976"/>
                      </a:lnTo>
                      <a:lnTo>
                        <a:pt x="194183" y="70866"/>
                      </a:lnTo>
                      <a:lnTo>
                        <a:pt x="193802" y="71120"/>
                      </a:lnTo>
                      <a:lnTo>
                        <a:pt x="195580" y="80391"/>
                      </a:lnTo>
                      <a:lnTo>
                        <a:pt x="194564" y="80645"/>
                      </a:lnTo>
                      <a:lnTo>
                        <a:pt x="192278" y="71501"/>
                      </a:lnTo>
                      <a:lnTo>
                        <a:pt x="193294" y="71247"/>
                      </a:lnTo>
                      <a:lnTo>
                        <a:pt x="194183" y="70993"/>
                      </a:lnTo>
                      <a:lnTo>
                        <a:pt x="196469" y="80264"/>
                      </a:lnTo>
                      <a:lnTo>
                        <a:pt x="196088" y="80391"/>
                      </a:lnTo>
                      <a:lnTo>
                        <a:pt x="195961" y="83566"/>
                      </a:lnTo>
                      <a:lnTo>
                        <a:pt x="195072" y="83693"/>
                      </a:lnTo>
                      <a:lnTo>
                        <a:pt x="194564" y="80518"/>
                      </a:lnTo>
                      <a:lnTo>
                        <a:pt x="195580" y="80391"/>
                      </a:lnTo>
                      <a:lnTo>
                        <a:pt x="196469" y="80391"/>
                      </a:lnTo>
                      <a:lnTo>
                        <a:pt x="196850" y="83439"/>
                      </a:lnTo>
                      <a:lnTo>
                        <a:pt x="197231" y="97790"/>
                      </a:lnTo>
                      <a:lnTo>
                        <a:pt x="196215" y="97790"/>
                      </a:lnTo>
                      <a:lnTo>
                        <a:pt x="195961" y="90678"/>
                      </a:lnTo>
                      <a:lnTo>
                        <a:pt x="196850" y="90678"/>
                      </a:lnTo>
                      <a:lnTo>
                        <a:pt x="197866" y="90678"/>
                      </a:lnTo>
                      <a:lnTo>
                        <a:pt x="198247" y="97790"/>
                      </a:lnTo>
                      <a:lnTo>
                        <a:pt x="196850" y="108585"/>
                      </a:lnTo>
                      <a:lnTo>
                        <a:pt x="195961" y="108458"/>
                      </a:lnTo>
                      <a:lnTo>
                        <a:pt x="196088" y="104902"/>
                      </a:lnTo>
                      <a:lnTo>
                        <a:pt x="197104" y="104902"/>
                      </a:lnTo>
                      <a:lnTo>
                        <a:pt x="197993" y="104902"/>
                      </a:lnTo>
                      <a:lnTo>
                        <a:pt x="197739" y="108712"/>
                      </a:lnTo>
                      <a:lnTo>
                        <a:pt x="197485" y="108712"/>
                      </a:lnTo>
                      <a:lnTo>
                        <a:pt x="195580" y="117983"/>
                      </a:lnTo>
                      <a:lnTo>
                        <a:pt x="194564" y="117856"/>
                      </a:lnTo>
                      <a:lnTo>
                        <a:pt x="195961" y="108458"/>
                      </a:lnTo>
                      <a:lnTo>
                        <a:pt x="196850" y="108585"/>
                      </a:lnTo>
                      <a:lnTo>
                        <a:pt x="197739" y="108839"/>
                      </a:lnTo>
                      <a:lnTo>
                        <a:pt x="196469" y="118110"/>
                      </a:lnTo>
                      <a:lnTo>
                        <a:pt x="196088" y="118110"/>
                      </a:lnTo>
                      <a:lnTo>
                        <a:pt x="193294" y="127254"/>
                      </a:lnTo>
                      <a:lnTo>
                        <a:pt x="192278" y="127000"/>
                      </a:lnTo>
                      <a:lnTo>
                        <a:pt x="194564" y="117729"/>
                      </a:lnTo>
                      <a:lnTo>
                        <a:pt x="195580" y="117983"/>
                      </a:lnTo>
                      <a:lnTo>
                        <a:pt x="196469" y="118237"/>
                      </a:lnTo>
                      <a:lnTo>
                        <a:pt x="194183" y="127508"/>
                      </a:lnTo>
                      <a:lnTo>
                        <a:pt x="193675" y="127381"/>
                      </a:lnTo>
                      <a:lnTo>
                        <a:pt x="191389" y="132461"/>
                      </a:lnTo>
                      <a:lnTo>
                        <a:pt x="190500" y="132207"/>
                      </a:lnTo>
                      <a:lnTo>
                        <a:pt x="192278" y="126746"/>
                      </a:lnTo>
                      <a:lnTo>
                        <a:pt x="193294" y="127254"/>
                      </a:lnTo>
                      <a:lnTo>
                        <a:pt x="194183" y="127508"/>
                      </a:lnTo>
                      <a:lnTo>
                        <a:pt x="192278" y="132715"/>
                      </a:lnTo>
                      <a:lnTo>
                        <a:pt x="186055" y="144907"/>
                      </a:lnTo>
                      <a:lnTo>
                        <a:pt x="185166" y="144526"/>
                      </a:lnTo>
                      <a:lnTo>
                        <a:pt x="187960" y="138684"/>
                      </a:lnTo>
                      <a:lnTo>
                        <a:pt x="188722" y="139065"/>
                      </a:lnTo>
                      <a:lnTo>
                        <a:pt x="189738" y="139446"/>
                      </a:lnTo>
                      <a:lnTo>
                        <a:pt x="186944" y="145288"/>
                      </a:lnTo>
                      <a:lnTo>
                        <a:pt x="186690" y="145161"/>
                      </a:lnTo>
                      <a:lnTo>
                        <a:pt x="185801" y="145415"/>
                      </a:lnTo>
                      <a:lnTo>
                        <a:pt x="185039" y="144907"/>
                      </a:lnTo>
                      <a:lnTo>
                        <a:pt x="185293" y="144399"/>
                      </a:lnTo>
                      <a:lnTo>
                        <a:pt x="186055" y="144907"/>
                      </a:lnTo>
                      <a:lnTo>
                        <a:pt x="186944" y="145415"/>
                      </a:lnTo>
                      <a:lnTo>
                        <a:pt x="186563" y="145923"/>
                      </a:lnTo>
                      <a:lnTo>
                        <a:pt x="181102" y="153162"/>
                      </a:lnTo>
                      <a:lnTo>
                        <a:pt x="180340" y="152908"/>
                      </a:lnTo>
                      <a:lnTo>
                        <a:pt x="181356" y="151003"/>
                      </a:lnTo>
                      <a:lnTo>
                        <a:pt x="182118" y="151511"/>
                      </a:lnTo>
                      <a:lnTo>
                        <a:pt x="183007" y="151892"/>
                      </a:lnTo>
                      <a:lnTo>
                        <a:pt x="181864" y="153797"/>
                      </a:lnTo>
                      <a:lnTo>
                        <a:pt x="181610" y="153670"/>
                      </a:lnTo>
                      <a:lnTo>
                        <a:pt x="175260" y="161163"/>
                      </a:lnTo>
                      <a:lnTo>
                        <a:pt x="174498" y="160655"/>
                      </a:lnTo>
                      <a:lnTo>
                        <a:pt x="180340" y="152781"/>
                      </a:lnTo>
                      <a:lnTo>
                        <a:pt x="181102" y="153162"/>
                      </a:lnTo>
                      <a:lnTo>
                        <a:pt x="181864" y="153924"/>
                      </a:lnTo>
                      <a:lnTo>
                        <a:pt x="176022" y="161798"/>
                      </a:lnTo>
                      <a:lnTo>
                        <a:pt x="175768" y="161544"/>
                      </a:lnTo>
                      <a:lnTo>
                        <a:pt x="168529" y="168783"/>
                      </a:lnTo>
                      <a:lnTo>
                        <a:pt x="167894" y="168021"/>
                      </a:lnTo>
                      <a:lnTo>
                        <a:pt x="174625" y="160528"/>
                      </a:lnTo>
                      <a:lnTo>
                        <a:pt x="175260" y="161163"/>
                      </a:lnTo>
                      <a:lnTo>
                        <a:pt x="176022" y="161925"/>
                      </a:lnTo>
                      <a:lnTo>
                        <a:pt x="169291" y="169291"/>
                      </a:lnTo>
                      <a:lnTo>
                        <a:pt x="168910" y="169037"/>
                      </a:lnTo>
                      <a:close/>
                    </a:path>
                  </a:pathLst>
                </a:custGeom>
                <a:solidFill>
                  <a:srgbClr val="BABABA"/>
                </a:solidFill>
                <a:ln w="0" cap="flat" cmpd="sng" algn="ctr">
                  <a:solidFill>
                    <a:srgbClr val="BABAB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3" name="Freeform 232"/>
                <p:cNvSpPr/>
                <p:nvPr/>
              </p:nvSpPr>
              <p:spPr>
                <a:xfrm>
                  <a:off x="5364988" y="5560568"/>
                  <a:ext cx="296546" cy="29654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6546" h="296546">
                      <a:moveTo>
                        <a:pt x="241300" y="262382"/>
                      </a:moveTo>
                      <a:lnTo>
                        <a:pt x="240538" y="261747"/>
                      </a:lnTo>
                      <a:lnTo>
                        <a:pt x="251714" y="251587"/>
                      </a:lnTo>
                      <a:lnTo>
                        <a:pt x="252476" y="252222"/>
                      </a:lnTo>
                      <a:lnTo>
                        <a:pt x="253111" y="253111"/>
                      </a:lnTo>
                      <a:lnTo>
                        <a:pt x="241935" y="263271"/>
                      </a:lnTo>
                      <a:lnTo>
                        <a:pt x="241681" y="263017"/>
                      </a:lnTo>
                      <a:lnTo>
                        <a:pt x="230632" y="270383"/>
                      </a:lnTo>
                      <a:lnTo>
                        <a:pt x="229997" y="269494"/>
                      </a:lnTo>
                      <a:lnTo>
                        <a:pt x="240665" y="261747"/>
                      </a:lnTo>
                      <a:lnTo>
                        <a:pt x="241300" y="262382"/>
                      </a:lnTo>
                      <a:lnTo>
                        <a:pt x="241808" y="263271"/>
                      </a:lnTo>
                      <a:lnTo>
                        <a:pt x="231140" y="271145"/>
                      </a:lnTo>
                      <a:lnTo>
                        <a:pt x="218567" y="277622"/>
                      </a:lnTo>
                      <a:lnTo>
                        <a:pt x="218059" y="276860"/>
                      </a:lnTo>
                      <a:lnTo>
                        <a:pt x="224028" y="273177"/>
                      </a:lnTo>
                      <a:lnTo>
                        <a:pt x="224663" y="273939"/>
                      </a:lnTo>
                      <a:lnTo>
                        <a:pt x="225044" y="274955"/>
                      </a:lnTo>
                      <a:lnTo>
                        <a:pt x="218948" y="278511"/>
                      </a:lnTo>
                      <a:lnTo>
                        <a:pt x="203708" y="284734"/>
                      </a:lnTo>
                      <a:lnTo>
                        <a:pt x="203454" y="283845"/>
                      </a:lnTo>
                      <a:lnTo>
                        <a:pt x="211709" y="279908"/>
                      </a:lnTo>
                      <a:lnTo>
                        <a:pt x="212217" y="280670"/>
                      </a:lnTo>
                      <a:lnTo>
                        <a:pt x="212598" y="281686"/>
                      </a:lnTo>
                      <a:lnTo>
                        <a:pt x="204089" y="285623"/>
                      </a:lnTo>
                      <a:lnTo>
                        <a:pt x="203962" y="285369"/>
                      </a:lnTo>
                      <a:lnTo>
                        <a:pt x="190119" y="289433"/>
                      </a:lnTo>
                      <a:lnTo>
                        <a:pt x="189865" y="288544"/>
                      </a:lnTo>
                      <a:lnTo>
                        <a:pt x="203454" y="283845"/>
                      </a:lnTo>
                      <a:lnTo>
                        <a:pt x="203708" y="284734"/>
                      </a:lnTo>
                      <a:lnTo>
                        <a:pt x="203962" y="285623"/>
                      </a:lnTo>
                      <a:lnTo>
                        <a:pt x="190627" y="290449"/>
                      </a:lnTo>
                      <a:lnTo>
                        <a:pt x="190373" y="290068"/>
                      </a:lnTo>
                      <a:lnTo>
                        <a:pt x="185547" y="290703"/>
                      </a:lnTo>
                      <a:lnTo>
                        <a:pt x="185293" y="289687"/>
                      </a:lnTo>
                      <a:lnTo>
                        <a:pt x="189992" y="288544"/>
                      </a:lnTo>
                      <a:lnTo>
                        <a:pt x="190119" y="289433"/>
                      </a:lnTo>
                      <a:lnTo>
                        <a:pt x="190373" y="290449"/>
                      </a:lnTo>
                      <a:lnTo>
                        <a:pt x="185928" y="291465"/>
                      </a:lnTo>
                      <a:lnTo>
                        <a:pt x="176403" y="292862"/>
                      </a:lnTo>
                      <a:lnTo>
                        <a:pt x="176149" y="291973"/>
                      </a:lnTo>
                      <a:lnTo>
                        <a:pt x="178435" y="291338"/>
                      </a:lnTo>
                      <a:lnTo>
                        <a:pt x="178816" y="292227"/>
                      </a:lnTo>
                      <a:lnTo>
                        <a:pt x="178943" y="293116"/>
                      </a:lnTo>
                      <a:lnTo>
                        <a:pt x="176657" y="293751"/>
                      </a:lnTo>
                      <a:lnTo>
                        <a:pt x="176530" y="293497"/>
                      </a:lnTo>
                      <a:lnTo>
                        <a:pt x="171704" y="293497"/>
                      </a:lnTo>
                      <a:lnTo>
                        <a:pt x="171704" y="292608"/>
                      </a:lnTo>
                      <a:lnTo>
                        <a:pt x="176276" y="291973"/>
                      </a:lnTo>
                      <a:lnTo>
                        <a:pt x="176403" y="292862"/>
                      </a:lnTo>
                      <a:lnTo>
                        <a:pt x="176530" y="293878"/>
                      </a:lnTo>
                      <a:lnTo>
                        <a:pt x="171831" y="294386"/>
                      </a:lnTo>
                      <a:lnTo>
                        <a:pt x="162560" y="294894"/>
                      </a:lnTo>
                      <a:lnTo>
                        <a:pt x="162433" y="293878"/>
                      </a:lnTo>
                      <a:lnTo>
                        <a:pt x="164719" y="293497"/>
                      </a:lnTo>
                      <a:lnTo>
                        <a:pt x="164719" y="294513"/>
                      </a:lnTo>
                      <a:lnTo>
                        <a:pt x="164846" y="295402"/>
                      </a:lnTo>
                      <a:lnTo>
                        <a:pt x="162560" y="295783"/>
                      </a:lnTo>
                      <a:lnTo>
                        <a:pt x="162560" y="295529"/>
                      </a:lnTo>
                      <a:lnTo>
                        <a:pt x="148209" y="295402"/>
                      </a:lnTo>
                      <a:lnTo>
                        <a:pt x="148209" y="294513"/>
                      </a:lnTo>
                      <a:lnTo>
                        <a:pt x="162433" y="293878"/>
                      </a:lnTo>
                      <a:lnTo>
                        <a:pt x="162560" y="294894"/>
                      </a:lnTo>
                      <a:lnTo>
                        <a:pt x="162560" y="295783"/>
                      </a:lnTo>
                      <a:lnTo>
                        <a:pt x="148336" y="296545"/>
                      </a:lnTo>
                      <a:lnTo>
                        <a:pt x="148209" y="296164"/>
                      </a:lnTo>
                      <a:lnTo>
                        <a:pt x="136398" y="294894"/>
                      </a:lnTo>
                      <a:lnTo>
                        <a:pt x="136525" y="294005"/>
                      </a:lnTo>
                      <a:lnTo>
                        <a:pt x="148336" y="294513"/>
                      </a:lnTo>
                      <a:lnTo>
                        <a:pt x="148209" y="295402"/>
                      </a:lnTo>
                      <a:lnTo>
                        <a:pt x="148209" y="296545"/>
                      </a:lnTo>
                      <a:lnTo>
                        <a:pt x="136398" y="295910"/>
                      </a:lnTo>
                      <a:lnTo>
                        <a:pt x="122428" y="293116"/>
                      </a:lnTo>
                      <a:lnTo>
                        <a:pt x="122682" y="292100"/>
                      </a:lnTo>
                      <a:lnTo>
                        <a:pt x="129540" y="293116"/>
                      </a:lnTo>
                      <a:lnTo>
                        <a:pt x="129540" y="294132"/>
                      </a:lnTo>
                      <a:lnTo>
                        <a:pt x="129413" y="295148"/>
                      </a:lnTo>
                      <a:lnTo>
                        <a:pt x="122301" y="294132"/>
                      </a:lnTo>
                      <a:lnTo>
                        <a:pt x="106426" y="289433"/>
                      </a:lnTo>
                      <a:lnTo>
                        <a:pt x="106553" y="288544"/>
                      </a:lnTo>
                      <a:lnTo>
                        <a:pt x="115697" y="290830"/>
                      </a:lnTo>
                      <a:lnTo>
                        <a:pt x="115570" y="291719"/>
                      </a:lnTo>
                      <a:lnTo>
                        <a:pt x="115316" y="292608"/>
                      </a:lnTo>
                      <a:lnTo>
                        <a:pt x="106172" y="290449"/>
                      </a:lnTo>
                      <a:lnTo>
                        <a:pt x="106172" y="290068"/>
                      </a:lnTo>
                      <a:lnTo>
                        <a:pt x="92964" y="284734"/>
                      </a:lnTo>
                      <a:lnTo>
                        <a:pt x="93091" y="283845"/>
                      </a:lnTo>
                      <a:lnTo>
                        <a:pt x="106680" y="288544"/>
                      </a:lnTo>
                      <a:lnTo>
                        <a:pt x="106426" y="289433"/>
                      </a:lnTo>
                      <a:lnTo>
                        <a:pt x="106045" y="290449"/>
                      </a:lnTo>
                      <a:lnTo>
                        <a:pt x="92583" y="285623"/>
                      </a:lnTo>
                      <a:lnTo>
                        <a:pt x="92710" y="285369"/>
                      </a:lnTo>
                      <a:lnTo>
                        <a:pt x="88646" y="282829"/>
                      </a:lnTo>
                      <a:lnTo>
                        <a:pt x="89027" y="281813"/>
                      </a:lnTo>
                      <a:lnTo>
                        <a:pt x="93218" y="283845"/>
                      </a:lnTo>
                      <a:lnTo>
                        <a:pt x="92964" y="284734"/>
                      </a:lnTo>
                      <a:lnTo>
                        <a:pt x="92456" y="285623"/>
                      </a:lnTo>
                      <a:lnTo>
                        <a:pt x="88265" y="283718"/>
                      </a:lnTo>
                      <a:lnTo>
                        <a:pt x="79756" y="278638"/>
                      </a:lnTo>
                      <a:lnTo>
                        <a:pt x="80264" y="277749"/>
                      </a:lnTo>
                      <a:lnTo>
                        <a:pt x="82804" y="278892"/>
                      </a:lnTo>
                      <a:lnTo>
                        <a:pt x="82296" y="279781"/>
                      </a:lnTo>
                      <a:lnTo>
                        <a:pt x="81788" y="280670"/>
                      </a:lnTo>
                      <a:lnTo>
                        <a:pt x="79375" y="279527"/>
                      </a:lnTo>
                      <a:lnTo>
                        <a:pt x="79502" y="279273"/>
                      </a:lnTo>
                      <a:lnTo>
                        <a:pt x="76073" y="276479"/>
                      </a:lnTo>
                      <a:lnTo>
                        <a:pt x="76581" y="275590"/>
                      </a:lnTo>
                      <a:lnTo>
                        <a:pt x="80264" y="277749"/>
                      </a:lnTo>
                      <a:lnTo>
                        <a:pt x="79756" y="278638"/>
                      </a:lnTo>
                      <a:lnTo>
                        <a:pt x="79375" y="279527"/>
                      </a:lnTo>
                      <a:lnTo>
                        <a:pt x="75565" y="277241"/>
                      </a:lnTo>
                      <a:lnTo>
                        <a:pt x="67183" y="271272"/>
                      </a:lnTo>
                      <a:lnTo>
                        <a:pt x="67691" y="270383"/>
                      </a:lnTo>
                      <a:lnTo>
                        <a:pt x="70485" y="272034"/>
                      </a:lnTo>
                      <a:lnTo>
                        <a:pt x="69977" y="272796"/>
                      </a:lnTo>
                      <a:lnTo>
                        <a:pt x="69469" y="273685"/>
                      </a:lnTo>
                      <a:lnTo>
                        <a:pt x="66802" y="272161"/>
                      </a:lnTo>
                      <a:lnTo>
                        <a:pt x="66929" y="271780"/>
                      </a:lnTo>
                      <a:lnTo>
                        <a:pt x="55372" y="262382"/>
                      </a:lnTo>
                      <a:lnTo>
                        <a:pt x="55880" y="261747"/>
                      </a:lnTo>
                      <a:lnTo>
                        <a:pt x="67818" y="270383"/>
                      </a:lnTo>
                      <a:lnTo>
                        <a:pt x="67183" y="271272"/>
                      </a:lnTo>
                      <a:lnTo>
                        <a:pt x="66675" y="272034"/>
                      </a:lnTo>
                      <a:lnTo>
                        <a:pt x="54737" y="263271"/>
                      </a:lnTo>
                      <a:lnTo>
                        <a:pt x="54864" y="263017"/>
                      </a:lnTo>
                      <a:lnTo>
                        <a:pt x="47625" y="255524"/>
                      </a:lnTo>
                      <a:lnTo>
                        <a:pt x="48260" y="254762"/>
                      </a:lnTo>
                      <a:lnTo>
                        <a:pt x="56007" y="261747"/>
                      </a:lnTo>
                      <a:lnTo>
                        <a:pt x="55372" y="262382"/>
                      </a:lnTo>
                      <a:lnTo>
                        <a:pt x="54610" y="263271"/>
                      </a:lnTo>
                      <a:lnTo>
                        <a:pt x="46990" y="256159"/>
                      </a:lnTo>
                      <a:lnTo>
                        <a:pt x="37846" y="245364"/>
                      </a:lnTo>
                      <a:lnTo>
                        <a:pt x="38481" y="244729"/>
                      </a:lnTo>
                      <a:lnTo>
                        <a:pt x="43180" y="249936"/>
                      </a:lnTo>
                      <a:lnTo>
                        <a:pt x="42545" y="250571"/>
                      </a:lnTo>
                      <a:lnTo>
                        <a:pt x="41910" y="251079"/>
                      </a:lnTo>
                      <a:lnTo>
                        <a:pt x="37084" y="245999"/>
                      </a:lnTo>
                      <a:lnTo>
                        <a:pt x="25273" y="229362"/>
                      </a:lnTo>
                      <a:lnTo>
                        <a:pt x="25908" y="228600"/>
                      </a:lnTo>
                      <a:lnTo>
                        <a:pt x="33909" y="239395"/>
                      </a:lnTo>
                      <a:lnTo>
                        <a:pt x="33147" y="239903"/>
                      </a:lnTo>
                      <a:lnTo>
                        <a:pt x="32385" y="240665"/>
                      </a:lnTo>
                      <a:lnTo>
                        <a:pt x="24638" y="229743"/>
                      </a:lnTo>
                      <a:lnTo>
                        <a:pt x="24765" y="229616"/>
                      </a:lnTo>
                      <a:lnTo>
                        <a:pt x="17780" y="216789"/>
                      </a:lnTo>
                      <a:lnTo>
                        <a:pt x="18669" y="216281"/>
                      </a:lnTo>
                      <a:lnTo>
                        <a:pt x="26035" y="228727"/>
                      </a:lnTo>
                      <a:lnTo>
                        <a:pt x="25273" y="229362"/>
                      </a:lnTo>
                      <a:lnTo>
                        <a:pt x="24511" y="229743"/>
                      </a:lnTo>
                      <a:lnTo>
                        <a:pt x="17018" y="217297"/>
                      </a:lnTo>
                      <a:lnTo>
                        <a:pt x="17272" y="217043"/>
                      </a:lnTo>
                      <a:lnTo>
                        <a:pt x="17653" y="216281"/>
                      </a:lnTo>
                      <a:lnTo>
                        <a:pt x="18415" y="215900"/>
                      </a:lnTo>
                      <a:lnTo>
                        <a:pt x="18669" y="216281"/>
                      </a:lnTo>
                      <a:lnTo>
                        <a:pt x="17780" y="216789"/>
                      </a:lnTo>
                      <a:lnTo>
                        <a:pt x="16891" y="217043"/>
                      </a:lnTo>
                      <a:lnTo>
                        <a:pt x="16764" y="216789"/>
                      </a:lnTo>
                      <a:lnTo>
                        <a:pt x="11811" y="203708"/>
                      </a:lnTo>
                      <a:lnTo>
                        <a:pt x="12573" y="203200"/>
                      </a:lnTo>
                      <a:lnTo>
                        <a:pt x="15494" y="209423"/>
                      </a:lnTo>
                      <a:lnTo>
                        <a:pt x="14605" y="209931"/>
                      </a:lnTo>
                      <a:lnTo>
                        <a:pt x="13716" y="210185"/>
                      </a:lnTo>
                      <a:lnTo>
                        <a:pt x="10922" y="204089"/>
                      </a:lnTo>
                      <a:lnTo>
                        <a:pt x="11176" y="203962"/>
                      </a:lnTo>
                      <a:lnTo>
                        <a:pt x="11684" y="203327"/>
                      </a:lnTo>
                      <a:lnTo>
                        <a:pt x="12573" y="203200"/>
                      </a:lnTo>
                      <a:lnTo>
                        <a:pt x="11811" y="203708"/>
                      </a:lnTo>
                      <a:lnTo>
                        <a:pt x="10922" y="203962"/>
                      </a:lnTo>
                      <a:lnTo>
                        <a:pt x="10795" y="203835"/>
                      </a:lnTo>
                      <a:lnTo>
                        <a:pt x="7112" y="190119"/>
                      </a:lnTo>
                      <a:lnTo>
                        <a:pt x="7874" y="189738"/>
                      </a:lnTo>
                      <a:lnTo>
                        <a:pt x="10287" y="196469"/>
                      </a:lnTo>
                      <a:lnTo>
                        <a:pt x="9271" y="196850"/>
                      </a:lnTo>
                      <a:lnTo>
                        <a:pt x="8382" y="197104"/>
                      </a:lnTo>
                      <a:lnTo>
                        <a:pt x="6223" y="190500"/>
                      </a:lnTo>
                      <a:lnTo>
                        <a:pt x="6477" y="190373"/>
                      </a:lnTo>
                      <a:lnTo>
                        <a:pt x="3683" y="176403"/>
                      </a:lnTo>
                      <a:lnTo>
                        <a:pt x="4572" y="176149"/>
                      </a:lnTo>
                      <a:lnTo>
                        <a:pt x="8001" y="189865"/>
                      </a:lnTo>
                      <a:lnTo>
                        <a:pt x="7112" y="190119"/>
                      </a:lnTo>
                      <a:lnTo>
                        <a:pt x="6096" y="190373"/>
                      </a:lnTo>
                      <a:lnTo>
                        <a:pt x="2794" y="176530"/>
                      </a:lnTo>
                      <a:lnTo>
                        <a:pt x="3048" y="176403"/>
                      </a:lnTo>
                      <a:lnTo>
                        <a:pt x="2667" y="169291"/>
                      </a:lnTo>
                      <a:lnTo>
                        <a:pt x="3556" y="169164"/>
                      </a:lnTo>
                      <a:lnTo>
                        <a:pt x="4572" y="176276"/>
                      </a:lnTo>
                      <a:lnTo>
                        <a:pt x="3683" y="176403"/>
                      </a:lnTo>
                      <a:lnTo>
                        <a:pt x="2667" y="176403"/>
                      </a:lnTo>
                      <a:lnTo>
                        <a:pt x="1778" y="169418"/>
                      </a:lnTo>
                      <a:lnTo>
                        <a:pt x="1270" y="155321"/>
                      </a:lnTo>
                      <a:lnTo>
                        <a:pt x="2159" y="155194"/>
                      </a:lnTo>
                      <a:lnTo>
                        <a:pt x="2540" y="162306"/>
                      </a:lnTo>
                      <a:lnTo>
                        <a:pt x="1651" y="162306"/>
                      </a:lnTo>
                      <a:lnTo>
                        <a:pt x="762" y="162306"/>
                      </a:lnTo>
                      <a:lnTo>
                        <a:pt x="381" y="155321"/>
                      </a:lnTo>
                      <a:lnTo>
                        <a:pt x="1651" y="133985"/>
                      </a:lnTo>
                      <a:lnTo>
                        <a:pt x="2540" y="134112"/>
                      </a:lnTo>
                      <a:lnTo>
                        <a:pt x="2032" y="148209"/>
                      </a:lnTo>
                      <a:lnTo>
                        <a:pt x="1016" y="148209"/>
                      </a:lnTo>
                      <a:lnTo>
                        <a:pt x="0" y="148082"/>
                      </a:lnTo>
                      <a:lnTo>
                        <a:pt x="762" y="133985"/>
                      </a:lnTo>
                      <a:lnTo>
                        <a:pt x="1016" y="133985"/>
                      </a:lnTo>
                      <a:lnTo>
                        <a:pt x="3683" y="120142"/>
                      </a:lnTo>
                      <a:lnTo>
                        <a:pt x="4572" y="120142"/>
                      </a:lnTo>
                      <a:lnTo>
                        <a:pt x="2540" y="134239"/>
                      </a:lnTo>
                      <a:lnTo>
                        <a:pt x="1651" y="133985"/>
                      </a:lnTo>
                      <a:lnTo>
                        <a:pt x="762" y="133858"/>
                      </a:lnTo>
                      <a:lnTo>
                        <a:pt x="2667" y="120015"/>
                      </a:lnTo>
                      <a:lnTo>
                        <a:pt x="3048" y="120015"/>
                      </a:lnTo>
                      <a:lnTo>
                        <a:pt x="3683" y="120142"/>
                      </a:lnTo>
                      <a:lnTo>
                        <a:pt x="4572" y="120142"/>
                      </a:lnTo>
                      <a:lnTo>
                        <a:pt x="3683" y="120142"/>
                      </a:lnTo>
                      <a:lnTo>
                        <a:pt x="2667" y="119888"/>
                      </a:lnTo>
                      <a:lnTo>
                        <a:pt x="2794" y="119761"/>
                      </a:lnTo>
                      <a:lnTo>
                        <a:pt x="7112" y="106299"/>
                      </a:lnTo>
                      <a:lnTo>
                        <a:pt x="8001" y="106553"/>
                      </a:lnTo>
                      <a:lnTo>
                        <a:pt x="6350" y="113284"/>
                      </a:lnTo>
                      <a:lnTo>
                        <a:pt x="5334" y="113157"/>
                      </a:lnTo>
                      <a:lnTo>
                        <a:pt x="4318" y="112903"/>
                      </a:lnTo>
                      <a:lnTo>
                        <a:pt x="6096" y="106045"/>
                      </a:lnTo>
                      <a:lnTo>
                        <a:pt x="6477" y="106045"/>
                      </a:lnTo>
                      <a:lnTo>
                        <a:pt x="8001" y="106553"/>
                      </a:lnTo>
                      <a:lnTo>
                        <a:pt x="6096" y="105918"/>
                      </a:lnTo>
                      <a:lnTo>
                        <a:pt x="11811" y="92837"/>
                      </a:lnTo>
                      <a:lnTo>
                        <a:pt x="12573" y="93091"/>
                      </a:lnTo>
                      <a:lnTo>
                        <a:pt x="10287" y="99822"/>
                      </a:lnTo>
                      <a:lnTo>
                        <a:pt x="9271" y="99568"/>
                      </a:lnTo>
                      <a:lnTo>
                        <a:pt x="8509" y="99187"/>
                      </a:lnTo>
                      <a:lnTo>
                        <a:pt x="10922" y="92583"/>
                      </a:lnTo>
                      <a:lnTo>
                        <a:pt x="11176" y="92583"/>
                      </a:lnTo>
                      <a:lnTo>
                        <a:pt x="17780" y="79629"/>
                      </a:lnTo>
                      <a:lnTo>
                        <a:pt x="18669" y="80137"/>
                      </a:lnTo>
                      <a:lnTo>
                        <a:pt x="12573" y="93218"/>
                      </a:lnTo>
                      <a:lnTo>
                        <a:pt x="11811" y="92837"/>
                      </a:lnTo>
                      <a:lnTo>
                        <a:pt x="10922" y="92456"/>
                      </a:lnTo>
                      <a:lnTo>
                        <a:pt x="16891" y="79248"/>
                      </a:lnTo>
                      <a:lnTo>
                        <a:pt x="17272" y="79375"/>
                      </a:lnTo>
                      <a:lnTo>
                        <a:pt x="21336" y="73914"/>
                      </a:lnTo>
                      <a:lnTo>
                        <a:pt x="22098" y="74422"/>
                      </a:lnTo>
                      <a:lnTo>
                        <a:pt x="18669" y="80264"/>
                      </a:lnTo>
                      <a:lnTo>
                        <a:pt x="17780" y="79629"/>
                      </a:lnTo>
                      <a:lnTo>
                        <a:pt x="17018" y="79121"/>
                      </a:lnTo>
                      <a:lnTo>
                        <a:pt x="20447" y="73406"/>
                      </a:lnTo>
                      <a:lnTo>
                        <a:pt x="25273" y="67056"/>
                      </a:lnTo>
                      <a:lnTo>
                        <a:pt x="26035" y="67691"/>
                      </a:lnTo>
                      <a:lnTo>
                        <a:pt x="25654" y="68199"/>
                      </a:lnTo>
                      <a:lnTo>
                        <a:pt x="24765" y="67818"/>
                      </a:lnTo>
                      <a:lnTo>
                        <a:pt x="24003" y="67310"/>
                      </a:lnTo>
                      <a:lnTo>
                        <a:pt x="24511" y="66675"/>
                      </a:lnTo>
                      <a:lnTo>
                        <a:pt x="24765" y="66802"/>
                      </a:lnTo>
                      <a:lnTo>
                        <a:pt x="29083" y="62103"/>
                      </a:lnTo>
                      <a:lnTo>
                        <a:pt x="29718" y="62611"/>
                      </a:lnTo>
                      <a:lnTo>
                        <a:pt x="25908" y="67818"/>
                      </a:lnTo>
                      <a:lnTo>
                        <a:pt x="25273" y="67056"/>
                      </a:lnTo>
                      <a:lnTo>
                        <a:pt x="24638" y="66675"/>
                      </a:lnTo>
                      <a:lnTo>
                        <a:pt x="28194" y="61468"/>
                      </a:lnTo>
                      <a:lnTo>
                        <a:pt x="33909" y="55245"/>
                      </a:lnTo>
                      <a:lnTo>
                        <a:pt x="34798" y="55880"/>
                      </a:lnTo>
                      <a:lnTo>
                        <a:pt x="33909" y="56896"/>
                      </a:lnTo>
                      <a:lnTo>
                        <a:pt x="33147" y="56388"/>
                      </a:lnTo>
                      <a:lnTo>
                        <a:pt x="32512" y="55753"/>
                      </a:lnTo>
                      <a:lnTo>
                        <a:pt x="33274" y="54737"/>
                      </a:lnTo>
                      <a:lnTo>
                        <a:pt x="33528" y="54864"/>
                      </a:lnTo>
                      <a:lnTo>
                        <a:pt x="44196" y="43942"/>
                      </a:lnTo>
                      <a:lnTo>
                        <a:pt x="44958" y="44704"/>
                      </a:lnTo>
                      <a:lnTo>
                        <a:pt x="34798" y="55880"/>
                      </a:lnTo>
                      <a:lnTo>
                        <a:pt x="33909" y="55245"/>
                      </a:lnTo>
                      <a:lnTo>
                        <a:pt x="33274" y="54610"/>
                      </a:lnTo>
                      <a:lnTo>
                        <a:pt x="43434" y="43434"/>
                      </a:lnTo>
                      <a:lnTo>
                        <a:pt x="43688" y="43561"/>
                      </a:lnTo>
                      <a:lnTo>
                        <a:pt x="52959" y="36068"/>
                      </a:lnTo>
                      <a:lnTo>
                        <a:pt x="53467" y="36830"/>
                      </a:lnTo>
                      <a:lnTo>
                        <a:pt x="44831" y="44704"/>
                      </a:lnTo>
                      <a:lnTo>
                        <a:pt x="44196" y="43942"/>
                      </a:lnTo>
                      <a:lnTo>
                        <a:pt x="43434" y="43307"/>
                      </a:lnTo>
                      <a:lnTo>
                        <a:pt x="52197" y="35433"/>
                      </a:lnTo>
                      <a:lnTo>
                        <a:pt x="64135" y="27432"/>
                      </a:lnTo>
                      <a:lnTo>
                        <a:pt x="64643" y="28194"/>
                      </a:lnTo>
                      <a:lnTo>
                        <a:pt x="58928" y="32385"/>
                      </a:lnTo>
                      <a:lnTo>
                        <a:pt x="58293" y="31623"/>
                      </a:lnTo>
                      <a:lnTo>
                        <a:pt x="57785" y="30861"/>
                      </a:lnTo>
                      <a:lnTo>
                        <a:pt x="63500" y="26670"/>
                      </a:lnTo>
                      <a:lnTo>
                        <a:pt x="79756" y="17653"/>
                      </a:lnTo>
                      <a:lnTo>
                        <a:pt x="80264" y="18542"/>
                      </a:lnTo>
                      <a:lnTo>
                        <a:pt x="70485" y="24384"/>
                      </a:lnTo>
                      <a:lnTo>
                        <a:pt x="69977" y="23495"/>
                      </a:lnTo>
                      <a:lnTo>
                        <a:pt x="69596" y="22733"/>
                      </a:lnTo>
                      <a:lnTo>
                        <a:pt x="79375" y="16891"/>
                      </a:lnTo>
                      <a:lnTo>
                        <a:pt x="79502" y="17145"/>
                      </a:lnTo>
                      <a:lnTo>
                        <a:pt x="92964" y="11684"/>
                      </a:lnTo>
                      <a:lnTo>
                        <a:pt x="93218" y="12573"/>
                      </a:lnTo>
                      <a:lnTo>
                        <a:pt x="80264" y="18669"/>
                      </a:lnTo>
                      <a:lnTo>
                        <a:pt x="79756" y="17653"/>
                      </a:lnTo>
                      <a:lnTo>
                        <a:pt x="79375" y="16891"/>
                      </a:lnTo>
                      <a:lnTo>
                        <a:pt x="92456" y="10922"/>
                      </a:lnTo>
                      <a:lnTo>
                        <a:pt x="92710" y="11176"/>
                      </a:lnTo>
                      <a:lnTo>
                        <a:pt x="95250" y="10922"/>
                      </a:lnTo>
                      <a:lnTo>
                        <a:pt x="95504" y="11811"/>
                      </a:lnTo>
                      <a:lnTo>
                        <a:pt x="93091" y="12573"/>
                      </a:lnTo>
                      <a:lnTo>
                        <a:pt x="92964" y="11684"/>
                      </a:lnTo>
                      <a:lnTo>
                        <a:pt x="92583" y="10922"/>
                      </a:lnTo>
                      <a:lnTo>
                        <a:pt x="94996" y="9906"/>
                      </a:lnTo>
                      <a:lnTo>
                        <a:pt x="106426" y="6985"/>
                      </a:lnTo>
                      <a:lnTo>
                        <a:pt x="106680" y="7874"/>
                      </a:lnTo>
                      <a:lnTo>
                        <a:pt x="102235" y="9398"/>
                      </a:lnTo>
                      <a:lnTo>
                        <a:pt x="101981" y="8509"/>
                      </a:lnTo>
                      <a:lnTo>
                        <a:pt x="101727" y="7620"/>
                      </a:lnTo>
                      <a:lnTo>
                        <a:pt x="106045" y="6096"/>
                      </a:lnTo>
                      <a:lnTo>
                        <a:pt x="106172" y="6350"/>
                      </a:lnTo>
                      <a:lnTo>
                        <a:pt x="108712" y="6350"/>
                      </a:lnTo>
                      <a:lnTo>
                        <a:pt x="108966" y="7366"/>
                      </a:lnTo>
                      <a:lnTo>
                        <a:pt x="106553" y="7874"/>
                      </a:lnTo>
                      <a:lnTo>
                        <a:pt x="106426" y="6985"/>
                      </a:lnTo>
                      <a:lnTo>
                        <a:pt x="106172" y="5969"/>
                      </a:lnTo>
                      <a:lnTo>
                        <a:pt x="108458" y="5461"/>
                      </a:lnTo>
                      <a:lnTo>
                        <a:pt x="120142" y="3683"/>
                      </a:lnTo>
                      <a:lnTo>
                        <a:pt x="120396" y="4572"/>
                      </a:lnTo>
                      <a:lnTo>
                        <a:pt x="115824" y="5715"/>
                      </a:lnTo>
                      <a:lnTo>
                        <a:pt x="115570" y="4699"/>
                      </a:lnTo>
                      <a:lnTo>
                        <a:pt x="115443" y="3810"/>
                      </a:lnTo>
                      <a:lnTo>
                        <a:pt x="119888" y="2794"/>
                      </a:lnTo>
                      <a:lnTo>
                        <a:pt x="120015" y="3048"/>
                      </a:lnTo>
                      <a:lnTo>
                        <a:pt x="134112" y="1651"/>
                      </a:lnTo>
                      <a:lnTo>
                        <a:pt x="134239" y="2540"/>
                      </a:lnTo>
                      <a:lnTo>
                        <a:pt x="120396" y="4572"/>
                      </a:lnTo>
                      <a:lnTo>
                        <a:pt x="120142" y="3683"/>
                      </a:lnTo>
                      <a:lnTo>
                        <a:pt x="120015" y="2667"/>
                      </a:lnTo>
                      <a:lnTo>
                        <a:pt x="133985" y="635"/>
                      </a:lnTo>
                      <a:lnTo>
                        <a:pt x="134112" y="1016"/>
                      </a:lnTo>
                      <a:lnTo>
                        <a:pt x="143637" y="1143"/>
                      </a:lnTo>
                      <a:lnTo>
                        <a:pt x="143637" y="2032"/>
                      </a:lnTo>
                      <a:lnTo>
                        <a:pt x="134112" y="2540"/>
                      </a:lnTo>
                      <a:lnTo>
                        <a:pt x="134112" y="1651"/>
                      </a:lnTo>
                      <a:lnTo>
                        <a:pt x="134112" y="635"/>
                      </a:lnTo>
                      <a:lnTo>
                        <a:pt x="143637" y="127"/>
                      </a:lnTo>
                      <a:lnTo>
                        <a:pt x="157861" y="1397"/>
                      </a:lnTo>
                      <a:lnTo>
                        <a:pt x="157734" y="2286"/>
                      </a:lnTo>
                      <a:lnTo>
                        <a:pt x="150749" y="1905"/>
                      </a:lnTo>
                      <a:lnTo>
                        <a:pt x="150749" y="1016"/>
                      </a:lnTo>
                      <a:lnTo>
                        <a:pt x="150749" y="0"/>
                      </a:lnTo>
                      <a:lnTo>
                        <a:pt x="157861" y="508"/>
                      </a:lnTo>
                      <a:lnTo>
                        <a:pt x="176403" y="3683"/>
                      </a:lnTo>
                      <a:lnTo>
                        <a:pt x="176276" y="4572"/>
                      </a:lnTo>
                      <a:lnTo>
                        <a:pt x="164719" y="2794"/>
                      </a:lnTo>
                      <a:lnTo>
                        <a:pt x="164846" y="1778"/>
                      </a:lnTo>
                      <a:lnTo>
                        <a:pt x="164846" y="889"/>
                      </a:lnTo>
                      <a:lnTo>
                        <a:pt x="176530" y="2667"/>
                      </a:lnTo>
                      <a:lnTo>
                        <a:pt x="176530" y="3048"/>
                      </a:lnTo>
                      <a:lnTo>
                        <a:pt x="190119" y="6985"/>
                      </a:lnTo>
                      <a:lnTo>
                        <a:pt x="189992" y="7874"/>
                      </a:lnTo>
                      <a:lnTo>
                        <a:pt x="176149" y="4572"/>
                      </a:lnTo>
                      <a:lnTo>
                        <a:pt x="176403" y="3683"/>
                      </a:lnTo>
                      <a:lnTo>
                        <a:pt x="176657" y="2794"/>
                      </a:lnTo>
                      <a:lnTo>
                        <a:pt x="190373" y="5969"/>
                      </a:lnTo>
                      <a:lnTo>
                        <a:pt x="190373" y="6350"/>
                      </a:lnTo>
                      <a:lnTo>
                        <a:pt x="192532" y="7747"/>
                      </a:lnTo>
                      <a:lnTo>
                        <a:pt x="192151" y="8636"/>
                      </a:lnTo>
                      <a:lnTo>
                        <a:pt x="189865" y="7874"/>
                      </a:lnTo>
                      <a:lnTo>
                        <a:pt x="190119" y="6985"/>
                      </a:lnTo>
                      <a:lnTo>
                        <a:pt x="190500" y="6096"/>
                      </a:lnTo>
                      <a:lnTo>
                        <a:pt x="192913" y="6858"/>
                      </a:lnTo>
                      <a:lnTo>
                        <a:pt x="203708" y="11684"/>
                      </a:lnTo>
                      <a:lnTo>
                        <a:pt x="203454" y="12573"/>
                      </a:lnTo>
                      <a:lnTo>
                        <a:pt x="198882" y="10922"/>
                      </a:lnTo>
                      <a:lnTo>
                        <a:pt x="199263" y="10033"/>
                      </a:lnTo>
                      <a:lnTo>
                        <a:pt x="199517" y="9144"/>
                      </a:lnTo>
                      <a:lnTo>
                        <a:pt x="203962" y="10922"/>
                      </a:lnTo>
                      <a:lnTo>
                        <a:pt x="203962" y="11176"/>
                      </a:lnTo>
                      <a:lnTo>
                        <a:pt x="205740" y="12700"/>
                      </a:lnTo>
                      <a:lnTo>
                        <a:pt x="205486" y="13462"/>
                      </a:lnTo>
                      <a:lnTo>
                        <a:pt x="203454" y="12573"/>
                      </a:lnTo>
                      <a:lnTo>
                        <a:pt x="203708" y="11684"/>
                      </a:lnTo>
                      <a:lnTo>
                        <a:pt x="204089" y="10922"/>
                      </a:lnTo>
                      <a:lnTo>
                        <a:pt x="206248" y="11811"/>
                      </a:lnTo>
                      <a:lnTo>
                        <a:pt x="216789" y="17653"/>
                      </a:lnTo>
                      <a:lnTo>
                        <a:pt x="216408" y="18669"/>
                      </a:lnTo>
                      <a:lnTo>
                        <a:pt x="211709" y="16510"/>
                      </a:lnTo>
                      <a:lnTo>
                        <a:pt x="212217" y="15621"/>
                      </a:lnTo>
                      <a:lnTo>
                        <a:pt x="212598" y="14859"/>
                      </a:lnTo>
                      <a:lnTo>
                        <a:pt x="217170" y="16891"/>
                      </a:lnTo>
                      <a:lnTo>
                        <a:pt x="217043" y="17145"/>
                      </a:lnTo>
                      <a:lnTo>
                        <a:pt x="229362" y="25273"/>
                      </a:lnTo>
                      <a:lnTo>
                        <a:pt x="228854" y="26035"/>
                      </a:lnTo>
                      <a:lnTo>
                        <a:pt x="216281" y="18542"/>
                      </a:lnTo>
                      <a:lnTo>
                        <a:pt x="216789" y="17653"/>
                      </a:lnTo>
                      <a:lnTo>
                        <a:pt x="217170" y="16891"/>
                      </a:lnTo>
                      <a:lnTo>
                        <a:pt x="229870" y="24257"/>
                      </a:lnTo>
                      <a:lnTo>
                        <a:pt x="229743" y="24638"/>
                      </a:lnTo>
                      <a:lnTo>
                        <a:pt x="236347" y="30226"/>
                      </a:lnTo>
                      <a:lnTo>
                        <a:pt x="235839" y="31242"/>
                      </a:lnTo>
                      <a:lnTo>
                        <a:pt x="228727" y="25908"/>
                      </a:lnTo>
                      <a:lnTo>
                        <a:pt x="229362" y="25273"/>
                      </a:lnTo>
                      <a:lnTo>
                        <a:pt x="229870" y="24384"/>
                      </a:lnTo>
                      <a:lnTo>
                        <a:pt x="236982" y="29464"/>
                      </a:lnTo>
                      <a:lnTo>
                        <a:pt x="247396" y="39370"/>
                      </a:lnTo>
                      <a:lnTo>
                        <a:pt x="246634" y="40005"/>
                      </a:lnTo>
                      <a:lnTo>
                        <a:pt x="241300" y="35306"/>
                      </a:lnTo>
                      <a:lnTo>
                        <a:pt x="242062" y="34671"/>
                      </a:lnTo>
                      <a:lnTo>
                        <a:pt x="242570" y="33909"/>
                      </a:lnTo>
                      <a:lnTo>
                        <a:pt x="247904" y="38608"/>
                      </a:lnTo>
                      <a:lnTo>
                        <a:pt x="262636" y="55245"/>
                      </a:lnTo>
                      <a:lnTo>
                        <a:pt x="261747" y="55880"/>
                      </a:lnTo>
                      <a:lnTo>
                        <a:pt x="251714" y="44704"/>
                      </a:lnTo>
                      <a:lnTo>
                        <a:pt x="252476" y="44069"/>
                      </a:lnTo>
                      <a:lnTo>
                        <a:pt x="253238" y="43561"/>
                      </a:lnTo>
                      <a:lnTo>
                        <a:pt x="263271" y="54610"/>
                      </a:lnTo>
                      <a:lnTo>
                        <a:pt x="263017" y="54864"/>
                      </a:lnTo>
                      <a:lnTo>
                        <a:pt x="270510" y="66040"/>
                      </a:lnTo>
                      <a:lnTo>
                        <a:pt x="269748" y="66548"/>
                      </a:lnTo>
                      <a:lnTo>
                        <a:pt x="261747" y="55753"/>
                      </a:lnTo>
                      <a:lnTo>
                        <a:pt x="262636" y="55245"/>
                      </a:lnTo>
                      <a:lnTo>
                        <a:pt x="263398" y="54737"/>
                      </a:lnTo>
                      <a:lnTo>
                        <a:pt x="271145" y="65405"/>
                      </a:lnTo>
                      <a:lnTo>
                        <a:pt x="277749" y="78105"/>
                      </a:lnTo>
                      <a:lnTo>
                        <a:pt x="276987" y="78486"/>
                      </a:lnTo>
                      <a:lnTo>
                        <a:pt x="273431" y="72390"/>
                      </a:lnTo>
                      <a:lnTo>
                        <a:pt x="274066" y="72009"/>
                      </a:lnTo>
                      <a:lnTo>
                        <a:pt x="275082" y="71501"/>
                      </a:lnTo>
                      <a:lnTo>
                        <a:pt x="278638" y="77597"/>
                      </a:lnTo>
                      <a:lnTo>
                        <a:pt x="284861" y="92837"/>
                      </a:lnTo>
                      <a:lnTo>
                        <a:pt x="283972" y="93218"/>
                      </a:lnTo>
                      <a:lnTo>
                        <a:pt x="280162" y="84836"/>
                      </a:lnTo>
                      <a:lnTo>
                        <a:pt x="280924" y="84455"/>
                      </a:lnTo>
                      <a:lnTo>
                        <a:pt x="281813" y="84074"/>
                      </a:lnTo>
                      <a:lnTo>
                        <a:pt x="285623" y="92456"/>
                      </a:lnTo>
                      <a:lnTo>
                        <a:pt x="285369" y="92583"/>
                      </a:lnTo>
                      <a:lnTo>
                        <a:pt x="289433" y="106299"/>
                      </a:lnTo>
                      <a:lnTo>
                        <a:pt x="288671" y="106553"/>
                      </a:lnTo>
                      <a:lnTo>
                        <a:pt x="283972" y="93091"/>
                      </a:lnTo>
                      <a:lnTo>
                        <a:pt x="284861" y="92837"/>
                      </a:lnTo>
                      <a:lnTo>
                        <a:pt x="285623" y="92583"/>
                      </a:lnTo>
                      <a:lnTo>
                        <a:pt x="290322" y="105918"/>
                      </a:lnTo>
                      <a:lnTo>
                        <a:pt x="290068" y="106045"/>
                      </a:lnTo>
                      <a:lnTo>
                        <a:pt x="290703" y="110998"/>
                      </a:lnTo>
                      <a:lnTo>
                        <a:pt x="289687" y="111125"/>
                      </a:lnTo>
                      <a:lnTo>
                        <a:pt x="288671" y="106553"/>
                      </a:lnTo>
                      <a:lnTo>
                        <a:pt x="289433" y="106299"/>
                      </a:lnTo>
                      <a:lnTo>
                        <a:pt x="290322" y="106045"/>
                      </a:lnTo>
                      <a:lnTo>
                        <a:pt x="291592" y="110871"/>
                      </a:lnTo>
                      <a:lnTo>
                        <a:pt x="292862" y="120142"/>
                      </a:lnTo>
                      <a:lnTo>
                        <a:pt x="291973" y="120142"/>
                      </a:lnTo>
                      <a:lnTo>
                        <a:pt x="291338" y="118110"/>
                      </a:lnTo>
                      <a:lnTo>
                        <a:pt x="292354" y="117856"/>
                      </a:lnTo>
                      <a:lnTo>
                        <a:pt x="293370" y="117602"/>
                      </a:lnTo>
                      <a:lnTo>
                        <a:pt x="293878" y="119888"/>
                      </a:lnTo>
                      <a:lnTo>
                        <a:pt x="293497" y="120015"/>
                      </a:lnTo>
                      <a:lnTo>
                        <a:pt x="293497" y="124714"/>
                      </a:lnTo>
                      <a:lnTo>
                        <a:pt x="292608" y="124968"/>
                      </a:lnTo>
                      <a:lnTo>
                        <a:pt x="291973" y="120142"/>
                      </a:lnTo>
                      <a:lnTo>
                        <a:pt x="292862" y="120142"/>
                      </a:lnTo>
                      <a:lnTo>
                        <a:pt x="293878" y="120015"/>
                      </a:lnTo>
                      <a:lnTo>
                        <a:pt x="294513" y="124714"/>
                      </a:lnTo>
                      <a:lnTo>
                        <a:pt x="294894" y="133985"/>
                      </a:lnTo>
                      <a:lnTo>
                        <a:pt x="294005" y="134239"/>
                      </a:lnTo>
                      <a:lnTo>
                        <a:pt x="293624" y="131953"/>
                      </a:lnTo>
                      <a:lnTo>
                        <a:pt x="294513" y="131826"/>
                      </a:lnTo>
                      <a:lnTo>
                        <a:pt x="295529" y="131572"/>
                      </a:lnTo>
                      <a:lnTo>
                        <a:pt x="295783" y="133858"/>
                      </a:lnTo>
                      <a:lnTo>
                        <a:pt x="295529" y="133985"/>
                      </a:lnTo>
                      <a:lnTo>
                        <a:pt x="295529" y="148209"/>
                      </a:lnTo>
                      <a:lnTo>
                        <a:pt x="294513" y="148209"/>
                      </a:lnTo>
                      <a:lnTo>
                        <a:pt x="294005" y="134112"/>
                      </a:lnTo>
                      <a:lnTo>
                        <a:pt x="294894" y="133985"/>
                      </a:lnTo>
                      <a:lnTo>
                        <a:pt x="295783" y="133985"/>
                      </a:lnTo>
                      <a:lnTo>
                        <a:pt x="296545" y="148209"/>
                      </a:lnTo>
                      <a:lnTo>
                        <a:pt x="296037" y="148209"/>
                      </a:lnTo>
                      <a:lnTo>
                        <a:pt x="295021" y="160020"/>
                      </a:lnTo>
                      <a:lnTo>
                        <a:pt x="294132" y="160020"/>
                      </a:lnTo>
                      <a:lnTo>
                        <a:pt x="294513" y="148209"/>
                      </a:lnTo>
                      <a:lnTo>
                        <a:pt x="295529" y="148209"/>
                      </a:lnTo>
                      <a:lnTo>
                        <a:pt x="296545" y="148209"/>
                      </a:lnTo>
                      <a:lnTo>
                        <a:pt x="295910" y="160020"/>
                      </a:lnTo>
                      <a:lnTo>
                        <a:pt x="293370" y="174244"/>
                      </a:lnTo>
                      <a:lnTo>
                        <a:pt x="292227" y="173990"/>
                      </a:lnTo>
                      <a:lnTo>
                        <a:pt x="293370" y="167005"/>
                      </a:lnTo>
                      <a:lnTo>
                        <a:pt x="294259" y="167132"/>
                      </a:lnTo>
                      <a:lnTo>
                        <a:pt x="295275" y="167259"/>
                      </a:lnTo>
                      <a:lnTo>
                        <a:pt x="294259" y="174371"/>
                      </a:lnTo>
                      <a:lnTo>
                        <a:pt x="289433" y="190119"/>
                      </a:lnTo>
                      <a:lnTo>
                        <a:pt x="288671" y="189865"/>
                      </a:lnTo>
                      <a:lnTo>
                        <a:pt x="290830" y="180848"/>
                      </a:lnTo>
                      <a:lnTo>
                        <a:pt x="291719" y="181102"/>
                      </a:lnTo>
                      <a:lnTo>
                        <a:pt x="292608" y="181356"/>
                      </a:lnTo>
                      <a:lnTo>
                        <a:pt x="290322" y="190373"/>
                      </a:lnTo>
                      <a:lnTo>
                        <a:pt x="290068" y="190373"/>
                      </a:lnTo>
                      <a:lnTo>
                        <a:pt x="284861" y="203708"/>
                      </a:lnTo>
                      <a:lnTo>
                        <a:pt x="283972" y="203200"/>
                      </a:lnTo>
                      <a:lnTo>
                        <a:pt x="288671" y="189738"/>
                      </a:lnTo>
                      <a:lnTo>
                        <a:pt x="289433" y="190119"/>
                      </a:lnTo>
                      <a:lnTo>
                        <a:pt x="290322" y="190500"/>
                      </a:lnTo>
                      <a:lnTo>
                        <a:pt x="285623" y="203962"/>
                      </a:lnTo>
                      <a:lnTo>
                        <a:pt x="285369" y="203962"/>
                      </a:lnTo>
                      <a:lnTo>
                        <a:pt x="282829" y="207899"/>
                      </a:lnTo>
                      <a:lnTo>
                        <a:pt x="282067" y="207518"/>
                      </a:lnTo>
                      <a:lnTo>
                        <a:pt x="283972" y="203200"/>
                      </a:lnTo>
                      <a:lnTo>
                        <a:pt x="284861" y="203708"/>
                      </a:lnTo>
                      <a:lnTo>
                        <a:pt x="285623" y="204089"/>
                      </a:lnTo>
                      <a:lnTo>
                        <a:pt x="283718" y="208280"/>
                      </a:lnTo>
                      <a:lnTo>
                        <a:pt x="278638" y="216789"/>
                      </a:lnTo>
                      <a:lnTo>
                        <a:pt x="277876" y="216281"/>
                      </a:lnTo>
                      <a:lnTo>
                        <a:pt x="279019" y="213995"/>
                      </a:lnTo>
                      <a:lnTo>
                        <a:pt x="279781" y="214249"/>
                      </a:lnTo>
                      <a:lnTo>
                        <a:pt x="280797" y="214630"/>
                      </a:lnTo>
                      <a:lnTo>
                        <a:pt x="279654" y="217043"/>
                      </a:lnTo>
                      <a:lnTo>
                        <a:pt x="279273" y="217043"/>
                      </a:lnTo>
                      <a:lnTo>
                        <a:pt x="276479" y="220472"/>
                      </a:lnTo>
                      <a:lnTo>
                        <a:pt x="275717" y="220091"/>
                      </a:lnTo>
                      <a:lnTo>
                        <a:pt x="277876" y="216281"/>
                      </a:lnTo>
                      <a:lnTo>
                        <a:pt x="278638" y="216789"/>
                      </a:lnTo>
                      <a:lnTo>
                        <a:pt x="279654" y="217297"/>
                      </a:lnTo>
                      <a:lnTo>
                        <a:pt x="277241" y="220980"/>
                      </a:lnTo>
                      <a:lnTo>
                        <a:pt x="271272" y="229362"/>
                      </a:lnTo>
                      <a:lnTo>
                        <a:pt x="270510" y="228727"/>
                      </a:lnTo>
                      <a:lnTo>
                        <a:pt x="271907" y="226060"/>
                      </a:lnTo>
                      <a:lnTo>
                        <a:pt x="272923" y="226568"/>
                      </a:lnTo>
                      <a:lnTo>
                        <a:pt x="273812" y="227076"/>
                      </a:lnTo>
                      <a:lnTo>
                        <a:pt x="272034" y="229743"/>
                      </a:lnTo>
                      <a:lnTo>
                        <a:pt x="271653" y="229489"/>
                      </a:lnTo>
                      <a:lnTo>
                        <a:pt x="262636" y="241173"/>
                      </a:lnTo>
                      <a:lnTo>
                        <a:pt x="261747" y="240665"/>
                      </a:lnTo>
                      <a:lnTo>
                        <a:pt x="270637" y="228600"/>
                      </a:lnTo>
                      <a:lnTo>
                        <a:pt x="271272" y="229362"/>
                      </a:lnTo>
                      <a:lnTo>
                        <a:pt x="272034" y="229743"/>
                      </a:lnTo>
                      <a:lnTo>
                        <a:pt x="263398" y="241808"/>
                      </a:lnTo>
                      <a:lnTo>
                        <a:pt x="263017" y="241554"/>
                      </a:lnTo>
                      <a:lnTo>
                        <a:pt x="255651" y="248920"/>
                      </a:lnTo>
                      <a:lnTo>
                        <a:pt x="254762" y="248285"/>
                      </a:lnTo>
                      <a:lnTo>
                        <a:pt x="261747" y="240538"/>
                      </a:lnTo>
                      <a:lnTo>
                        <a:pt x="262636" y="241173"/>
                      </a:lnTo>
                      <a:lnTo>
                        <a:pt x="263271" y="241808"/>
                      </a:lnTo>
                      <a:lnTo>
                        <a:pt x="256286" y="249682"/>
                      </a:lnTo>
                      <a:close/>
                    </a:path>
                  </a:pathLst>
                </a:custGeom>
                <a:solidFill>
                  <a:srgbClr val="BABABA"/>
                </a:solidFill>
                <a:ln w="0" cap="flat" cmpd="sng" algn="ctr">
                  <a:solidFill>
                    <a:srgbClr val="BABAB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4" name="Freeform 233"/>
                <p:cNvSpPr/>
                <p:nvPr/>
              </p:nvSpPr>
              <p:spPr>
                <a:xfrm>
                  <a:off x="5272913" y="5523611"/>
                  <a:ext cx="456058" cy="4193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6058" h="419355">
                      <a:moveTo>
                        <a:pt x="380238" y="364617"/>
                      </a:moveTo>
                      <a:lnTo>
                        <a:pt x="379603" y="363982"/>
                      </a:lnTo>
                      <a:lnTo>
                        <a:pt x="387985" y="356489"/>
                      </a:lnTo>
                      <a:lnTo>
                        <a:pt x="388620" y="357378"/>
                      </a:lnTo>
                      <a:lnTo>
                        <a:pt x="389382" y="358013"/>
                      </a:lnTo>
                      <a:lnTo>
                        <a:pt x="380873" y="365379"/>
                      </a:lnTo>
                      <a:lnTo>
                        <a:pt x="380492" y="364998"/>
                      </a:lnTo>
                      <a:lnTo>
                        <a:pt x="371475" y="371602"/>
                      </a:lnTo>
                      <a:lnTo>
                        <a:pt x="370713" y="370840"/>
                      </a:lnTo>
                      <a:lnTo>
                        <a:pt x="379603" y="363855"/>
                      </a:lnTo>
                      <a:lnTo>
                        <a:pt x="380238" y="364617"/>
                      </a:lnTo>
                      <a:lnTo>
                        <a:pt x="380873" y="365379"/>
                      </a:lnTo>
                      <a:lnTo>
                        <a:pt x="372110" y="372237"/>
                      </a:lnTo>
                      <a:lnTo>
                        <a:pt x="371856" y="372110"/>
                      </a:lnTo>
                      <a:lnTo>
                        <a:pt x="366649" y="374904"/>
                      </a:lnTo>
                      <a:lnTo>
                        <a:pt x="366141" y="374269"/>
                      </a:lnTo>
                      <a:lnTo>
                        <a:pt x="370840" y="370840"/>
                      </a:lnTo>
                      <a:lnTo>
                        <a:pt x="371475" y="371602"/>
                      </a:lnTo>
                      <a:lnTo>
                        <a:pt x="371983" y="372364"/>
                      </a:lnTo>
                      <a:lnTo>
                        <a:pt x="367157" y="375666"/>
                      </a:lnTo>
                      <a:lnTo>
                        <a:pt x="354711" y="382905"/>
                      </a:lnTo>
                      <a:lnTo>
                        <a:pt x="354330" y="382016"/>
                      </a:lnTo>
                      <a:lnTo>
                        <a:pt x="360299" y="378206"/>
                      </a:lnTo>
                      <a:lnTo>
                        <a:pt x="360807" y="379095"/>
                      </a:lnTo>
                      <a:lnTo>
                        <a:pt x="361315" y="379857"/>
                      </a:lnTo>
                      <a:lnTo>
                        <a:pt x="355346" y="383667"/>
                      </a:lnTo>
                      <a:lnTo>
                        <a:pt x="343535" y="389509"/>
                      </a:lnTo>
                      <a:lnTo>
                        <a:pt x="343027" y="388620"/>
                      </a:lnTo>
                      <a:lnTo>
                        <a:pt x="348234" y="385699"/>
                      </a:lnTo>
                      <a:lnTo>
                        <a:pt x="348742" y="386461"/>
                      </a:lnTo>
                      <a:lnTo>
                        <a:pt x="349250" y="387223"/>
                      </a:lnTo>
                      <a:lnTo>
                        <a:pt x="343916" y="390398"/>
                      </a:lnTo>
                      <a:lnTo>
                        <a:pt x="343789" y="389890"/>
                      </a:lnTo>
                      <a:lnTo>
                        <a:pt x="333756" y="394462"/>
                      </a:lnTo>
                      <a:lnTo>
                        <a:pt x="333248" y="393700"/>
                      </a:lnTo>
                      <a:lnTo>
                        <a:pt x="343027" y="388620"/>
                      </a:lnTo>
                      <a:lnTo>
                        <a:pt x="343535" y="389509"/>
                      </a:lnTo>
                      <a:lnTo>
                        <a:pt x="343916" y="390398"/>
                      </a:lnTo>
                      <a:lnTo>
                        <a:pt x="334137" y="395351"/>
                      </a:lnTo>
                      <a:lnTo>
                        <a:pt x="333883" y="394970"/>
                      </a:lnTo>
                      <a:lnTo>
                        <a:pt x="323723" y="399034"/>
                      </a:lnTo>
                      <a:lnTo>
                        <a:pt x="323215" y="398272"/>
                      </a:lnTo>
                      <a:lnTo>
                        <a:pt x="333248" y="393700"/>
                      </a:lnTo>
                      <a:lnTo>
                        <a:pt x="333756" y="394462"/>
                      </a:lnTo>
                      <a:lnTo>
                        <a:pt x="334137" y="395351"/>
                      </a:lnTo>
                      <a:lnTo>
                        <a:pt x="324104" y="399923"/>
                      </a:lnTo>
                      <a:lnTo>
                        <a:pt x="323977" y="399542"/>
                      </a:lnTo>
                      <a:lnTo>
                        <a:pt x="323342" y="399161"/>
                      </a:lnTo>
                      <a:lnTo>
                        <a:pt x="323088" y="398272"/>
                      </a:lnTo>
                      <a:lnTo>
                        <a:pt x="323342" y="398272"/>
                      </a:lnTo>
                      <a:lnTo>
                        <a:pt x="323723" y="399034"/>
                      </a:lnTo>
                      <a:lnTo>
                        <a:pt x="324104" y="399923"/>
                      </a:lnTo>
                      <a:lnTo>
                        <a:pt x="323850" y="400050"/>
                      </a:lnTo>
                      <a:lnTo>
                        <a:pt x="313563" y="403098"/>
                      </a:lnTo>
                      <a:lnTo>
                        <a:pt x="313182" y="402209"/>
                      </a:lnTo>
                      <a:lnTo>
                        <a:pt x="316484" y="400812"/>
                      </a:lnTo>
                      <a:lnTo>
                        <a:pt x="316865" y="401828"/>
                      </a:lnTo>
                      <a:lnTo>
                        <a:pt x="317246" y="402717"/>
                      </a:lnTo>
                      <a:lnTo>
                        <a:pt x="313944" y="404114"/>
                      </a:lnTo>
                      <a:lnTo>
                        <a:pt x="313817" y="403606"/>
                      </a:lnTo>
                      <a:lnTo>
                        <a:pt x="310261" y="404241"/>
                      </a:lnTo>
                      <a:lnTo>
                        <a:pt x="309880" y="403352"/>
                      </a:lnTo>
                      <a:lnTo>
                        <a:pt x="313309" y="402209"/>
                      </a:lnTo>
                      <a:lnTo>
                        <a:pt x="313563" y="403098"/>
                      </a:lnTo>
                      <a:lnTo>
                        <a:pt x="313944" y="404114"/>
                      </a:lnTo>
                      <a:lnTo>
                        <a:pt x="310515" y="405257"/>
                      </a:lnTo>
                      <a:lnTo>
                        <a:pt x="303276" y="406654"/>
                      </a:lnTo>
                      <a:lnTo>
                        <a:pt x="302895" y="405765"/>
                      </a:lnTo>
                      <a:lnTo>
                        <a:pt x="303276" y="405638"/>
                      </a:lnTo>
                      <a:lnTo>
                        <a:pt x="303530" y="406527"/>
                      </a:lnTo>
                      <a:lnTo>
                        <a:pt x="303784" y="407543"/>
                      </a:lnTo>
                      <a:lnTo>
                        <a:pt x="303530" y="407543"/>
                      </a:lnTo>
                      <a:lnTo>
                        <a:pt x="303403" y="407162"/>
                      </a:lnTo>
                      <a:lnTo>
                        <a:pt x="292735" y="409829"/>
                      </a:lnTo>
                      <a:lnTo>
                        <a:pt x="292481" y="408813"/>
                      </a:lnTo>
                      <a:lnTo>
                        <a:pt x="302895" y="405765"/>
                      </a:lnTo>
                      <a:lnTo>
                        <a:pt x="303276" y="406654"/>
                      </a:lnTo>
                      <a:lnTo>
                        <a:pt x="303530" y="407543"/>
                      </a:lnTo>
                      <a:lnTo>
                        <a:pt x="293116" y="410718"/>
                      </a:lnTo>
                      <a:lnTo>
                        <a:pt x="292862" y="410337"/>
                      </a:lnTo>
                      <a:lnTo>
                        <a:pt x="276098" y="413512"/>
                      </a:lnTo>
                      <a:lnTo>
                        <a:pt x="275971" y="412496"/>
                      </a:lnTo>
                      <a:lnTo>
                        <a:pt x="292481" y="408813"/>
                      </a:lnTo>
                      <a:lnTo>
                        <a:pt x="292735" y="409829"/>
                      </a:lnTo>
                      <a:lnTo>
                        <a:pt x="292989" y="410718"/>
                      </a:lnTo>
                      <a:lnTo>
                        <a:pt x="276225" y="414528"/>
                      </a:lnTo>
                      <a:lnTo>
                        <a:pt x="262128" y="415798"/>
                      </a:lnTo>
                      <a:lnTo>
                        <a:pt x="262001" y="414782"/>
                      </a:lnTo>
                      <a:lnTo>
                        <a:pt x="268986" y="413893"/>
                      </a:lnTo>
                      <a:lnTo>
                        <a:pt x="269113" y="414782"/>
                      </a:lnTo>
                      <a:lnTo>
                        <a:pt x="269240" y="415798"/>
                      </a:lnTo>
                      <a:lnTo>
                        <a:pt x="262255" y="416687"/>
                      </a:lnTo>
                      <a:lnTo>
                        <a:pt x="249936" y="417449"/>
                      </a:lnTo>
                      <a:lnTo>
                        <a:pt x="249682" y="416560"/>
                      </a:lnTo>
                      <a:lnTo>
                        <a:pt x="254889" y="415671"/>
                      </a:lnTo>
                      <a:lnTo>
                        <a:pt x="255143" y="416560"/>
                      </a:lnTo>
                      <a:lnTo>
                        <a:pt x="255270" y="417703"/>
                      </a:lnTo>
                      <a:lnTo>
                        <a:pt x="250063" y="418465"/>
                      </a:lnTo>
                      <a:lnTo>
                        <a:pt x="249936" y="418084"/>
                      </a:lnTo>
                      <a:lnTo>
                        <a:pt x="228092" y="418465"/>
                      </a:lnTo>
                      <a:lnTo>
                        <a:pt x="228092" y="417449"/>
                      </a:lnTo>
                      <a:lnTo>
                        <a:pt x="249809" y="416560"/>
                      </a:lnTo>
                      <a:lnTo>
                        <a:pt x="249936" y="417449"/>
                      </a:lnTo>
                      <a:lnTo>
                        <a:pt x="249936" y="418465"/>
                      </a:lnTo>
                      <a:lnTo>
                        <a:pt x="228092" y="419354"/>
                      </a:lnTo>
                      <a:lnTo>
                        <a:pt x="228092" y="418846"/>
                      </a:lnTo>
                      <a:lnTo>
                        <a:pt x="226822" y="418338"/>
                      </a:lnTo>
                      <a:lnTo>
                        <a:pt x="226949" y="417449"/>
                      </a:lnTo>
                      <a:lnTo>
                        <a:pt x="228092" y="417449"/>
                      </a:lnTo>
                      <a:lnTo>
                        <a:pt x="228092" y="418465"/>
                      </a:lnTo>
                      <a:lnTo>
                        <a:pt x="228092" y="419354"/>
                      </a:lnTo>
                      <a:lnTo>
                        <a:pt x="226822" y="419227"/>
                      </a:lnTo>
                      <a:lnTo>
                        <a:pt x="212725" y="417703"/>
                      </a:lnTo>
                      <a:lnTo>
                        <a:pt x="212725" y="416687"/>
                      </a:lnTo>
                      <a:lnTo>
                        <a:pt x="219837" y="417068"/>
                      </a:lnTo>
                      <a:lnTo>
                        <a:pt x="219837" y="417957"/>
                      </a:lnTo>
                      <a:lnTo>
                        <a:pt x="219837" y="418973"/>
                      </a:lnTo>
                      <a:lnTo>
                        <a:pt x="212725" y="418719"/>
                      </a:lnTo>
                      <a:lnTo>
                        <a:pt x="184785" y="414528"/>
                      </a:lnTo>
                      <a:lnTo>
                        <a:pt x="184912" y="413512"/>
                      </a:lnTo>
                      <a:lnTo>
                        <a:pt x="205613" y="416433"/>
                      </a:lnTo>
                      <a:lnTo>
                        <a:pt x="205613" y="417322"/>
                      </a:lnTo>
                      <a:lnTo>
                        <a:pt x="205613" y="418338"/>
                      </a:lnTo>
                      <a:lnTo>
                        <a:pt x="184658" y="415544"/>
                      </a:lnTo>
                      <a:lnTo>
                        <a:pt x="184658" y="415163"/>
                      </a:lnTo>
                      <a:lnTo>
                        <a:pt x="177673" y="413004"/>
                      </a:lnTo>
                      <a:lnTo>
                        <a:pt x="177927" y="412115"/>
                      </a:lnTo>
                      <a:lnTo>
                        <a:pt x="185039" y="413512"/>
                      </a:lnTo>
                      <a:lnTo>
                        <a:pt x="184785" y="414528"/>
                      </a:lnTo>
                      <a:lnTo>
                        <a:pt x="184531" y="415417"/>
                      </a:lnTo>
                      <a:lnTo>
                        <a:pt x="177419" y="413893"/>
                      </a:lnTo>
                      <a:lnTo>
                        <a:pt x="163703" y="409829"/>
                      </a:lnTo>
                      <a:lnTo>
                        <a:pt x="163957" y="408940"/>
                      </a:lnTo>
                      <a:lnTo>
                        <a:pt x="170942" y="410464"/>
                      </a:lnTo>
                      <a:lnTo>
                        <a:pt x="170688" y="411480"/>
                      </a:lnTo>
                      <a:lnTo>
                        <a:pt x="170434" y="412369"/>
                      </a:lnTo>
                      <a:lnTo>
                        <a:pt x="163576" y="410845"/>
                      </a:lnTo>
                      <a:lnTo>
                        <a:pt x="152908" y="406654"/>
                      </a:lnTo>
                      <a:lnTo>
                        <a:pt x="153289" y="405765"/>
                      </a:lnTo>
                      <a:lnTo>
                        <a:pt x="157353" y="407035"/>
                      </a:lnTo>
                      <a:lnTo>
                        <a:pt x="156972" y="407924"/>
                      </a:lnTo>
                      <a:lnTo>
                        <a:pt x="156718" y="408686"/>
                      </a:lnTo>
                      <a:lnTo>
                        <a:pt x="152654" y="407543"/>
                      </a:lnTo>
                      <a:lnTo>
                        <a:pt x="152781" y="407162"/>
                      </a:lnTo>
                      <a:lnTo>
                        <a:pt x="142621" y="403098"/>
                      </a:lnTo>
                      <a:lnTo>
                        <a:pt x="143002" y="402209"/>
                      </a:lnTo>
                      <a:lnTo>
                        <a:pt x="153289" y="405765"/>
                      </a:lnTo>
                      <a:lnTo>
                        <a:pt x="152908" y="406654"/>
                      </a:lnTo>
                      <a:lnTo>
                        <a:pt x="152654" y="407543"/>
                      </a:lnTo>
                      <a:lnTo>
                        <a:pt x="142240" y="404114"/>
                      </a:lnTo>
                      <a:lnTo>
                        <a:pt x="142494" y="403606"/>
                      </a:lnTo>
                      <a:lnTo>
                        <a:pt x="132461" y="399034"/>
                      </a:lnTo>
                      <a:lnTo>
                        <a:pt x="132842" y="398272"/>
                      </a:lnTo>
                      <a:lnTo>
                        <a:pt x="143002" y="402209"/>
                      </a:lnTo>
                      <a:lnTo>
                        <a:pt x="142621" y="403098"/>
                      </a:lnTo>
                      <a:lnTo>
                        <a:pt x="142240" y="404114"/>
                      </a:lnTo>
                      <a:lnTo>
                        <a:pt x="131953" y="399923"/>
                      </a:lnTo>
                      <a:lnTo>
                        <a:pt x="132207" y="399542"/>
                      </a:lnTo>
                      <a:lnTo>
                        <a:pt x="130556" y="398272"/>
                      </a:lnTo>
                      <a:lnTo>
                        <a:pt x="130810" y="397256"/>
                      </a:lnTo>
                      <a:lnTo>
                        <a:pt x="132842" y="398272"/>
                      </a:lnTo>
                      <a:lnTo>
                        <a:pt x="132461" y="399034"/>
                      </a:lnTo>
                      <a:lnTo>
                        <a:pt x="131953" y="399923"/>
                      </a:lnTo>
                      <a:lnTo>
                        <a:pt x="130048" y="399034"/>
                      </a:lnTo>
                      <a:lnTo>
                        <a:pt x="122555" y="394462"/>
                      </a:lnTo>
                      <a:lnTo>
                        <a:pt x="122809" y="393700"/>
                      </a:lnTo>
                      <a:lnTo>
                        <a:pt x="124460" y="394335"/>
                      </a:lnTo>
                      <a:lnTo>
                        <a:pt x="123952" y="395097"/>
                      </a:lnTo>
                      <a:lnTo>
                        <a:pt x="123698" y="396113"/>
                      </a:lnTo>
                      <a:lnTo>
                        <a:pt x="122047" y="395351"/>
                      </a:lnTo>
                      <a:lnTo>
                        <a:pt x="122301" y="394970"/>
                      </a:lnTo>
                      <a:lnTo>
                        <a:pt x="117729" y="392176"/>
                      </a:lnTo>
                      <a:lnTo>
                        <a:pt x="117983" y="391160"/>
                      </a:lnTo>
                      <a:lnTo>
                        <a:pt x="122809" y="393700"/>
                      </a:lnTo>
                      <a:lnTo>
                        <a:pt x="122555" y="394462"/>
                      </a:lnTo>
                      <a:lnTo>
                        <a:pt x="122047" y="395351"/>
                      </a:lnTo>
                      <a:lnTo>
                        <a:pt x="117221" y="392938"/>
                      </a:lnTo>
                      <a:lnTo>
                        <a:pt x="103251" y="383921"/>
                      </a:lnTo>
                      <a:lnTo>
                        <a:pt x="103505" y="383159"/>
                      </a:lnTo>
                      <a:lnTo>
                        <a:pt x="111887" y="387985"/>
                      </a:lnTo>
                      <a:lnTo>
                        <a:pt x="111379" y="388874"/>
                      </a:lnTo>
                      <a:lnTo>
                        <a:pt x="110998" y="389636"/>
                      </a:lnTo>
                      <a:lnTo>
                        <a:pt x="102616" y="384810"/>
                      </a:lnTo>
                      <a:lnTo>
                        <a:pt x="102870" y="384429"/>
                      </a:lnTo>
                      <a:lnTo>
                        <a:pt x="93853" y="377952"/>
                      </a:lnTo>
                      <a:lnTo>
                        <a:pt x="94234" y="377190"/>
                      </a:lnTo>
                      <a:lnTo>
                        <a:pt x="103632" y="383159"/>
                      </a:lnTo>
                      <a:lnTo>
                        <a:pt x="103251" y="383921"/>
                      </a:lnTo>
                      <a:lnTo>
                        <a:pt x="102616" y="384810"/>
                      </a:lnTo>
                      <a:lnTo>
                        <a:pt x="93218" y="378841"/>
                      </a:lnTo>
                      <a:lnTo>
                        <a:pt x="93599" y="378460"/>
                      </a:lnTo>
                      <a:lnTo>
                        <a:pt x="87503" y="373507"/>
                      </a:lnTo>
                      <a:lnTo>
                        <a:pt x="88011" y="372745"/>
                      </a:lnTo>
                      <a:lnTo>
                        <a:pt x="94361" y="377317"/>
                      </a:lnTo>
                      <a:lnTo>
                        <a:pt x="93853" y="377952"/>
                      </a:lnTo>
                      <a:lnTo>
                        <a:pt x="93218" y="378841"/>
                      </a:lnTo>
                      <a:lnTo>
                        <a:pt x="86995" y="374396"/>
                      </a:lnTo>
                      <a:lnTo>
                        <a:pt x="76327" y="364871"/>
                      </a:lnTo>
                      <a:lnTo>
                        <a:pt x="76835" y="364236"/>
                      </a:lnTo>
                      <a:lnTo>
                        <a:pt x="82423" y="368681"/>
                      </a:lnTo>
                      <a:lnTo>
                        <a:pt x="81788" y="369316"/>
                      </a:lnTo>
                      <a:lnTo>
                        <a:pt x="81280" y="369951"/>
                      </a:lnTo>
                      <a:lnTo>
                        <a:pt x="75819" y="365633"/>
                      </a:lnTo>
                      <a:lnTo>
                        <a:pt x="67564" y="357378"/>
                      </a:lnTo>
                      <a:lnTo>
                        <a:pt x="68072" y="356489"/>
                      </a:lnTo>
                      <a:lnTo>
                        <a:pt x="71628" y="359537"/>
                      </a:lnTo>
                      <a:lnTo>
                        <a:pt x="70993" y="360299"/>
                      </a:lnTo>
                      <a:lnTo>
                        <a:pt x="70231" y="360934"/>
                      </a:lnTo>
                      <a:lnTo>
                        <a:pt x="66802" y="358013"/>
                      </a:lnTo>
                      <a:lnTo>
                        <a:pt x="67056" y="357759"/>
                      </a:lnTo>
                      <a:lnTo>
                        <a:pt x="59436" y="349504"/>
                      </a:lnTo>
                      <a:lnTo>
                        <a:pt x="60071" y="348742"/>
                      </a:lnTo>
                      <a:lnTo>
                        <a:pt x="68199" y="356489"/>
                      </a:lnTo>
                      <a:lnTo>
                        <a:pt x="67564" y="357378"/>
                      </a:lnTo>
                      <a:lnTo>
                        <a:pt x="66802" y="357886"/>
                      </a:lnTo>
                      <a:lnTo>
                        <a:pt x="58801" y="350266"/>
                      </a:lnTo>
                      <a:lnTo>
                        <a:pt x="58928" y="349885"/>
                      </a:lnTo>
                      <a:lnTo>
                        <a:pt x="51943" y="341503"/>
                      </a:lnTo>
                      <a:lnTo>
                        <a:pt x="52578" y="340741"/>
                      </a:lnTo>
                      <a:lnTo>
                        <a:pt x="60071" y="348869"/>
                      </a:lnTo>
                      <a:lnTo>
                        <a:pt x="59436" y="349504"/>
                      </a:lnTo>
                      <a:lnTo>
                        <a:pt x="58801" y="350139"/>
                      </a:lnTo>
                      <a:lnTo>
                        <a:pt x="51181" y="342011"/>
                      </a:lnTo>
                      <a:lnTo>
                        <a:pt x="51562" y="341757"/>
                      </a:lnTo>
                      <a:lnTo>
                        <a:pt x="50927" y="340233"/>
                      </a:lnTo>
                      <a:lnTo>
                        <a:pt x="51689" y="339598"/>
                      </a:lnTo>
                      <a:lnTo>
                        <a:pt x="52705" y="340868"/>
                      </a:lnTo>
                      <a:lnTo>
                        <a:pt x="51943" y="341503"/>
                      </a:lnTo>
                      <a:lnTo>
                        <a:pt x="51181" y="342011"/>
                      </a:lnTo>
                      <a:lnTo>
                        <a:pt x="50165" y="340868"/>
                      </a:lnTo>
                      <a:lnTo>
                        <a:pt x="44958" y="333121"/>
                      </a:lnTo>
                      <a:lnTo>
                        <a:pt x="45593" y="332359"/>
                      </a:lnTo>
                      <a:lnTo>
                        <a:pt x="47117" y="334264"/>
                      </a:lnTo>
                      <a:lnTo>
                        <a:pt x="46355" y="334899"/>
                      </a:lnTo>
                      <a:lnTo>
                        <a:pt x="45593" y="335534"/>
                      </a:lnTo>
                      <a:lnTo>
                        <a:pt x="44069" y="333756"/>
                      </a:lnTo>
                      <a:lnTo>
                        <a:pt x="44450" y="333502"/>
                      </a:lnTo>
                      <a:lnTo>
                        <a:pt x="41910" y="329184"/>
                      </a:lnTo>
                      <a:lnTo>
                        <a:pt x="42799" y="328803"/>
                      </a:lnTo>
                      <a:lnTo>
                        <a:pt x="45593" y="332486"/>
                      </a:lnTo>
                      <a:lnTo>
                        <a:pt x="44958" y="333121"/>
                      </a:lnTo>
                      <a:lnTo>
                        <a:pt x="44069" y="333629"/>
                      </a:lnTo>
                      <a:lnTo>
                        <a:pt x="41148" y="329819"/>
                      </a:lnTo>
                      <a:lnTo>
                        <a:pt x="32512" y="315722"/>
                      </a:lnTo>
                      <a:lnTo>
                        <a:pt x="33147" y="315341"/>
                      </a:lnTo>
                      <a:lnTo>
                        <a:pt x="38481" y="323088"/>
                      </a:lnTo>
                      <a:lnTo>
                        <a:pt x="37846" y="323596"/>
                      </a:lnTo>
                      <a:lnTo>
                        <a:pt x="36957" y="324231"/>
                      </a:lnTo>
                      <a:lnTo>
                        <a:pt x="31623" y="316357"/>
                      </a:lnTo>
                      <a:lnTo>
                        <a:pt x="32131" y="315976"/>
                      </a:lnTo>
                      <a:lnTo>
                        <a:pt x="26924" y="306705"/>
                      </a:lnTo>
                      <a:lnTo>
                        <a:pt x="27813" y="306197"/>
                      </a:lnTo>
                      <a:lnTo>
                        <a:pt x="33274" y="315341"/>
                      </a:lnTo>
                      <a:lnTo>
                        <a:pt x="32512" y="315722"/>
                      </a:lnTo>
                      <a:lnTo>
                        <a:pt x="31623" y="316357"/>
                      </a:lnTo>
                      <a:lnTo>
                        <a:pt x="26035" y="307340"/>
                      </a:lnTo>
                      <a:lnTo>
                        <a:pt x="26416" y="306959"/>
                      </a:lnTo>
                      <a:lnTo>
                        <a:pt x="22987" y="299339"/>
                      </a:lnTo>
                      <a:lnTo>
                        <a:pt x="23876" y="299085"/>
                      </a:lnTo>
                      <a:lnTo>
                        <a:pt x="27813" y="306324"/>
                      </a:lnTo>
                      <a:lnTo>
                        <a:pt x="26924" y="306705"/>
                      </a:lnTo>
                      <a:lnTo>
                        <a:pt x="26035" y="307340"/>
                      </a:lnTo>
                      <a:lnTo>
                        <a:pt x="22225" y="299847"/>
                      </a:lnTo>
                      <a:lnTo>
                        <a:pt x="17526" y="288163"/>
                      </a:lnTo>
                      <a:lnTo>
                        <a:pt x="18542" y="287909"/>
                      </a:lnTo>
                      <a:lnTo>
                        <a:pt x="20701" y="292735"/>
                      </a:lnTo>
                      <a:lnTo>
                        <a:pt x="19939" y="292989"/>
                      </a:lnTo>
                      <a:lnTo>
                        <a:pt x="19050" y="293497"/>
                      </a:lnTo>
                      <a:lnTo>
                        <a:pt x="16764" y="288671"/>
                      </a:lnTo>
                      <a:lnTo>
                        <a:pt x="17145" y="288417"/>
                      </a:lnTo>
                      <a:lnTo>
                        <a:pt x="16891" y="286766"/>
                      </a:lnTo>
                      <a:lnTo>
                        <a:pt x="17907" y="286258"/>
                      </a:lnTo>
                      <a:lnTo>
                        <a:pt x="18542" y="287909"/>
                      </a:lnTo>
                      <a:lnTo>
                        <a:pt x="17526" y="288163"/>
                      </a:lnTo>
                      <a:lnTo>
                        <a:pt x="16764" y="288671"/>
                      </a:lnTo>
                      <a:lnTo>
                        <a:pt x="16129" y="286893"/>
                      </a:lnTo>
                      <a:lnTo>
                        <a:pt x="13589" y="278765"/>
                      </a:lnTo>
                      <a:lnTo>
                        <a:pt x="14478" y="278384"/>
                      </a:lnTo>
                      <a:lnTo>
                        <a:pt x="15113" y="279781"/>
                      </a:lnTo>
                      <a:lnTo>
                        <a:pt x="14351" y="280035"/>
                      </a:lnTo>
                      <a:lnTo>
                        <a:pt x="13335" y="280543"/>
                      </a:lnTo>
                      <a:lnTo>
                        <a:pt x="12827" y="279019"/>
                      </a:lnTo>
                      <a:lnTo>
                        <a:pt x="13208" y="278892"/>
                      </a:lnTo>
                      <a:lnTo>
                        <a:pt x="10287" y="269113"/>
                      </a:lnTo>
                      <a:lnTo>
                        <a:pt x="11176" y="268732"/>
                      </a:lnTo>
                      <a:lnTo>
                        <a:pt x="14605" y="278511"/>
                      </a:lnTo>
                      <a:lnTo>
                        <a:pt x="13589" y="278765"/>
                      </a:lnTo>
                      <a:lnTo>
                        <a:pt x="12827" y="279019"/>
                      </a:lnTo>
                      <a:lnTo>
                        <a:pt x="9398" y="269494"/>
                      </a:lnTo>
                      <a:lnTo>
                        <a:pt x="9652" y="269367"/>
                      </a:lnTo>
                      <a:lnTo>
                        <a:pt x="7493" y="259334"/>
                      </a:lnTo>
                      <a:lnTo>
                        <a:pt x="8382" y="259207"/>
                      </a:lnTo>
                      <a:lnTo>
                        <a:pt x="11176" y="268732"/>
                      </a:lnTo>
                      <a:lnTo>
                        <a:pt x="10287" y="269113"/>
                      </a:lnTo>
                      <a:lnTo>
                        <a:pt x="9271" y="269494"/>
                      </a:lnTo>
                      <a:lnTo>
                        <a:pt x="6477" y="259588"/>
                      </a:lnTo>
                      <a:lnTo>
                        <a:pt x="6985" y="259461"/>
                      </a:lnTo>
                      <a:lnTo>
                        <a:pt x="5969" y="253111"/>
                      </a:lnTo>
                      <a:lnTo>
                        <a:pt x="6858" y="252730"/>
                      </a:lnTo>
                      <a:lnTo>
                        <a:pt x="8382" y="259207"/>
                      </a:lnTo>
                      <a:lnTo>
                        <a:pt x="7493" y="259334"/>
                      </a:lnTo>
                      <a:lnTo>
                        <a:pt x="6477" y="259588"/>
                      </a:lnTo>
                      <a:lnTo>
                        <a:pt x="5080" y="253238"/>
                      </a:lnTo>
                      <a:lnTo>
                        <a:pt x="3429" y="239014"/>
                      </a:lnTo>
                      <a:lnTo>
                        <a:pt x="4318" y="238887"/>
                      </a:lnTo>
                      <a:lnTo>
                        <a:pt x="5461" y="245999"/>
                      </a:lnTo>
                      <a:lnTo>
                        <a:pt x="4572" y="245999"/>
                      </a:lnTo>
                      <a:lnTo>
                        <a:pt x="3683" y="246126"/>
                      </a:lnTo>
                      <a:lnTo>
                        <a:pt x="2540" y="239141"/>
                      </a:lnTo>
                      <a:lnTo>
                        <a:pt x="2032" y="229743"/>
                      </a:lnTo>
                      <a:lnTo>
                        <a:pt x="3048" y="229616"/>
                      </a:lnTo>
                      <a:lnTo>
                        <a:pt x="3175" y="232029"/>
                      </a:lnTo>
                      <a:lnTo>
                        <a:pt x="2413" y="232156"/>
                      </a:lnTo>
                      <a:lnTo>
                        <a:pt x="1524" y="232283"/>
                      </a:lnTo>
                      <a:lnTo>
                        <a:pt x="1143" y="229870"/>
                      </a:lnTo>
                      <a:lnTo>
                        <a:pt x="1524" y="229743"/>
                      </a:lnTo>
                      <a:lnTo>
                        <a:pt x="1016" y="209677"/>
                      </a:lnTo>
                      <a:lnTo>
                        <a:pt x="1905" y="209550"/>
                      </a:lnTo>
                      <a:lnTo>
                        <a:pt x="3048" y="229743"/>
                      </a:lnTo>
                      <a:lnTo>
                        <a:pt x="2032" y="229743"/>
                      </a:lnTo>
                      <a:lnTo>
                        <a:pt x="1143" y="229743"/>
                      </a:lnTo>
                      <a:lnTo>
                        <a:pt x="0" y="209677"/>
                      </a:lnTo>
                      <a:lnTo>
                        <a:pt x="381" y="209677"/>
                      </a:lnTo>
                      <a:lnTo>
                        <a:pt x="1270" y="203835"/>
                      </a:lnTo>
                      <a:lnTo>
                        <a:pt x="2159" y="203835"/>
                      </a:lnTo>
                      <a:lnTo>
                        <a:pt x="1905" y="209677"/>
                      </a:lnTo>
                      <a:lnTo>
                        <a:pt x="1016" y="209677"/>
                      </a:lnTo>
                      <a:lnTo>
                        <a:pt x="0" y="209550"/>
                      </a:lnTo>
                      <a:lnTo>
                        <a:pt x="254" y="203835"/>
                      </a:lnTo>
                      <a:lnTo>
                        <a:pt x="2032" y="189738"/>
                      </a:lnTo>
                      <a:lnTo>
                        <a:pt x="3048" y="189865"/>
                      </a:lnTo>
                      <a:lnTo>
                        <a:pt x="2540" y="196977"/>
                      </a:lnTo>
                      <a:lnTo>
                        <a:pt x="1651" y="196850"/>
                      </a:lnTo>
                      <a:lnTo>
                        <a:pt x="762" y="196850"/>
                      </a:lnTo>
                      <a:lnTo>
                        <a:pt x="1143" y="189738"/>
                      </a:lnTo>
                      <a:lnTo>
                        <a:pt x="2667" y="189738"/>
                      </a:lnTo>
                      <a:lnTo>
                        <a:pt x="3048" y="189738"/>
                      </a:lnTo>
                      <a:lnTo>
                        <a:pt x="1143" y="189738"/>
                      </a:lnTo>
                      <a:lnTo>
                        <a:pt x="5207" y="169799"/>
                      </a:lnTo>
                      <a:lnTo>
                        <a:pt x="6096" y="170053"/>
                      </a:lnTo>
                      <a:lnTo>
                        <a:pt x="4064" y="182753"/>
                      </a:lnTo>
                      <a:lnTo>
                        <a:pt x="3048" y="182753"/>
                      </a:lnTo>
                      <a:lnTo>
                        <a:pt x="2159" y="182626"/>
                      </a:lnTo>
                      <a:lnTo>
                        <a:pt x="4191" y="169672"/>
                      </a:lnTo>
                      <a:lnTo>
                        <a:pt x="4699" y="169672"/>
                      </a:lnTo>
                      <a:lnTo>
                        <a:pt x="7493" y="160020"/>
                      </a:lnTo>
                      <a:lnTo>
                        <a:pt x="8382" y="160274"/>
                      </a:lnTo>
                      <a:lnTo>
                        <a:pt x="6096" y="170053"/>
                      </a:lnTo>
                      <a:lnTo>
                        <a:pt x="5207" y="169799"/>
                      </a:lnTo>
                      <a:lnTo>
                        <a:pt x="4191" y="169672"/>
                      </a:lnTo>
                      <a:lnTo>
                        <a:pt x="6477" y="159766"/>
                      </a:lnTo>
                      <a:lnTo>
                        <a:pt x="6985" y="159893"/>
                      </a:lnTo>
                      <a:lnTo>
                        <a:pt x="8890" y="155067"/>
                      </a:lnTo>
                      <a:lnTo>
                        <a:pt x="9906" y="155194"/>
                      </a:lnTo>
                      <a:lnTo>
                        <a:pt x="8382" y="160274"/>
                      </a:lnTo>
                      <a:lnTo>
                        <a:pt x="7493" y="160020"/>
                      </a:lnTo>
                      <a:lnTo>
                        <a:pt x="6477" y="159766"/>
                      </a:lnTo>
                      <a:lnTo>
                        <a:pt x="8001" y="154813"/>
                      </a:lnTo>
                      <a:lnTo>
                        <a:pt x="13335" y="141605"/>
                      </a:lnTo>
                      <a:lnTo>
                        <a:pt x="14351" y="141859"/>
                      </a:lnTo>
                      <a:lnTo>
                        <a:pt x="11938" y="148590"/>
                      </a:lnTo>
                      <a:lnTo>
                        <a:pt x="11049" y="148209"/>
                      </a:lnTo>
                      <a:lnTo>
                        <a:pt x="10160" y="147955"/>
                      </a:lnTo>
                      <a:lnTo>
                        <a:pt x="12319" y="141224"/>
                      </a:lnTo>
                      <a:lnTo>
                        <a:pt x="17526" y="131064"/>
                      </a:lnTo>
                      <a:lnTo>
                        <a:pt x="18542" y="131572"/>
                      </a:lnTo>
                      <a:lnTo>
                        <a:pt x="16891" y="135509"/>
                      </a:lnTo>
                      <a:lnTo>
                        <a:pt x="16002" y="135001"/>
                      </a:lnTo>
                      <a:lnTo>
                        <a:pt x="15113" y="134747"/>
                      </a:lnTo>
                      <a:lnTo>
                        <a:pt x="16764" y="130810"/>
                      </a:lnTo>
                      <a:lnTo>
                        <a:pt x="17145" y="130937"/>
                      </a:lnTo>
                      <a:lnTo>
                        <a:pt x="22098" y="121793"/>
                      </a:lnTo>
                      <a:lnTo>
                        <a:pt x="22860" y="122301"/>
                      </a:lnTo>
                      <a:lnTo>
                        <a:pt x="18542" y="131699"/>
                      </a:lnTo>
                      <a:lnTo>
                        <a:pt x="17526" y="131064"/>
                      </a:lnTo>
                      <a:lnTo>
                        <a:pt x="16764" y="130810"/>
                      </a:lnTo>
                      <a:lnTo>
                        <a:pt x="21209" y="121412"/>
                      </a:lnTo>
                      <a:lnTo>
                        <a:pt x="21590" y="121666"/>
                      </a:lnTo>
                      <a:lnTo>
                        <a:pt x="26924" y="112649"/>
                      </a:lnTo>
                      <a:lnTo>
                        <a:pt x="27813" y="113157"/>
                      </a:lnTo>
                      <a:lnTo>
                        <a:pt x="22860" y="122301"/>
                      </a:lnTo>
                      <a:lnTo>
                        <a:pt x="22098" y="121793"/>
                      </a:lnTo>
                      <a:lnTo>
                        <a:pt x="21209" y="121412"/>
                      </a:lnTo>
                      <a:lnTo>
                        <a:pt x="26035" y="112268"/>
                      </a:lnTo>
                      <a:lnTo>
                        <a:pt x="26416" y="112395"/>
                      </a:lnTo>
                      <a:lnTo>
                        <a:pt x="28702" y="109728"/>
                      </a:lnTo>
                      <a:lnTo>
                        <a:pt x="29591" y="110236"/>
                      </a:lnTo>
                      <a:lnTo>
                        <a:pt x="27813" y="113157"/>
                      </a:lnTo>
                      <a:lnTo>
                        <a:pt x="26924" y="112649"/>
                      </a:lnTo>
                      <a:lnTo>
                        <a:pt x="26035" y="112268"/>
                      </a:lnTo>
                      <a:lnTo>
                        <a:pt x="27940" y="109220"/>
                      </a:lnTo>
                      <a:lnTo>
                        <a:pt x="36322" y="97917"/>
                      </a:lnTo>
                      <a:lnTo>
                        <a:pt x="37211" y="98298"/>
                      </a:lnTo>
                      <a:lnTo>
                        <a:pt x="33147" y="104140"/>
                      </a:lnTo>
                      <a:lnTo>
                        <a:pt x="32512" y="103632"/>
                      </a:lnTo>
                      <a:lnTo>
                        <a:pt x="31623" y="102997"/>
                      </a:lnTo>
                      <a:lnTo>
                        <a:pt x="35687" y="97155"/>
                      </a:lnTo>
                      <a:lnTo>
                        <a:pt x="44958" y="86360"/>
                      </a:lnTo>
                      <a:lnTo>
                        <a:pt x="45593" y="86741"/>
                      </a:lnTo>
                      <a:lnTo>
                        <a:pt x="41275" y="92583"/>
                      </a:lnTo>
                      <a:lnTo>
                        <a:pt x="40640" y="92075"/>
                      </a:lnTo>
                      <a:lnTo>
                        <a:pt x="39751" y="91440"/>
                      </a:lnTo>
                      <a:lnTo>
                        <a:pt x="44069" y="85725"/>
                      </a:lnTo>
                      <a:lnTo>
                        <a:pt x="44450" y="85852"/>
                      </a:lnTo>
                      <a:lnTo>
                        <a:pt x="51943" y="77978"/>
                      </a:lnTo>
                      <a:lnTo>
                        <a:pt x="52705" y="78613"/>
                      </a:lnTo>
                      <a:lnTo>
                        <a:pt x="45593" y="86868"/>
                      </a:lnTo>
                      <a:lnTo>
                        <a:pt x="44958" y="86360"/>
                      </a:lnTo>
                      <a:lnTo>
                        <a:pt x="44069" y="85598"/>
                      </a:lnTo>
                      <a:lnTo>
                        <a:pt x="51181" y="77470"/>
                      </a:lnTo>
                      <a:lnTo>
                        <a:pt x="51562" y="77724"/>
                      </a:lnTo>
                      <a:lnTo>
                        <a:pt x="58801" y="70485"/>
                      </a:lnTo>
                      <a:lnTo>
                        <a:pt x="59563" y="71120"/>
                      </a:lnTo>
                      <a:lnTo>
                        <a:pt x="52578" y="78613"/>
                      </a:lnTo>
                      <a:lnTo>
                        <a:pt x="51943" y="77978"/>
                      </a:lnTo>
                      <a:lnTo>
                        <a:pt x="51181" y="77470"/>
                      </a:lnTo>
                      <a:lnTo>
                        <a:pt x="58166" y="69850"/>
                      </a:lnTo>
                      <a:lnTo>
                        <a:pt x="67564" y="62230"/>
                      </a:lnTo>
                      <a:lnTo>
                        <a:pt x="68199" y="62865"/>
                      </a:lnTo>
                      <a:lnTo>
                        <a:pt x="64516" y="66294"/>
                      </a:lnTo>
                      <a:lnTo>
                        <a:pt x="64008" y="65532"/>
                      </a:lnTo>
                      <a:lnTo>
                        <a:pt x="63373" y="64897"/>
                      </a:lnTo>
                      <a:lnTo>
                        <a:pt x="66802" y="61468"/>
                      </a:lnTo>
                      <a:lnTo>
                        <a:pt x="67056" y="61722"/>
                      </a:lnTo>
                      <a:lnTo>
                        <a:pt x="69088" y="60706"/>
                      </a:lnTo>
                      <a:lnTo>
                        <a:pt x="69723" y="61468"/>
                      </a:lnTo>
                      <a:lnTo>
                        <a:pt x="68072" y="62865"/>
                      </a:lnTo>
                      <a:lnTo>
                        <a:pt x="67564" y="62230"/>
                      </a:lnTo>
                      <a:lnTo>
                        <a:pt x="66802" y="61468"/>
                      </a:lnTo>
                      <a:lnTo>
                        <a:pt x="68580" y="60071"/>
                      </a:lnTo>
                      <a:lnTo>
                        <a:pt x="75946" y="54737"/>
                      </a:lnTo>
                      <a:lnTo>
                        <a:pt x="76581" y="55499"/>
                      </a:lnTo>
                      <a:lnTo>
                        <a:pt x="75057" y="56769"/>
                      </a:lnTo>
                      <a:lnTo>
                        <a:pt x="74549" y="56007"/>
                      </a:lnTo>
                      <a:lnTo>
                        <a:pt x="73787" y="55372"/>
                      </a:lnTo>
                      <a:lnTo>
                        <a:pt x="75311" y="53975"/>
                      </a:lnTo>
                      <a:lnTo>
                        <a:pt x="75565" y="54356"/>
                      </a:lnTo>
                      <a:lnTo>
                        <a:pt x="84836" y="47879"/>
                      </a:lnTo>
                      <a:lnTo>
                        <a:pt x="85344" y="48641"/>
                      </a:lnTo>
                      <a:lnTo>
                        <a:pt x="76581" y="55499"/>
                      </a:lnTo>
                      <a:lnTo>
                        <a:pt x="75946" y="54737"/>
                      </a:lnTo>
                      <a:lnTo>
                        <a:pt x="75311" y="53975"/>
                      </a:lnTo>
                      <a:lnTo>
                        <a:pt x="84074" y="46990"/>
                      </a:lnTo>
                      <a:lnTo>
                        <a:pt x="84455" y="47498"/>
                      </a:lnTo>
                      <a:lnTo>
                        <a:pt x="93853" y="41402"/>
                      </a:lnTo>
                      <a:lnTo>
                        <a:pt x="94361" y="42164"/>
                      </a:lnTo>
                      <a:lnTo>
                        <a:pt x="85217" y="48641"/>
                      </a:lnTo>
                      <a:lnTo>
                        <a:pt x="84836" y="47879"/>
                      </a:lnTo>
                      <a:lnTo>
                        <a:pt x="84074" y="46990"/>
                      </a:lnTo>
                      <a:lnTo>
                        <a:pt x="93218" y="40640"/>
                      </a:lnTo>
                      <a:lnTo>
                        <a:pt x="93599" y="41021"/>
                      </a:lnTo>
                      <a:lnTo>
                        <a:pt x="97282" y="39243"/>
                      </a:lnTo>
                      <a:lnTo>
                        <a:pt x="97663" y="40005"/>
                      </a:lnTo>
                      <a:lnTo>
                        <a:pt x="94234" y="42164"/>
                      </a:lnTo>
                      <a:lnTo>
                        <a:pt x="93853" y="41402"/>
                      </a:lnTo>
                      <a:lnTo>
                        <a:pt x="93218" y="40640"/>
                      </a:lnTo>
                      <a:lnTo>
                        <a:pt x="96647" y="38481"/>
                      </a:lnTo>
                      <a:lnTo>
                        <a:pt x="109347" y="31877"/>
                      </a:lnTo>
                      <a:lnTo>
                        <a:pt x="109728" y="32639"/>
                      </a:lnTo>
                      <a:lnTo>
                        <a:pt x="103632" y="36322"/>
                      </a:lnTo>
                      <a:lnTo>
                        <a:pt x="103251" y="35433"/>
                      </a:lnTo>
                      <a:lnTo>
                        <a:pt x="102616" y="34544"/>
                      </a:lnTo>
                      <a:lnTo>
                        <a:pt x="108839" y="30988"/>
                      </a:lnTo>
                      <a:lnTo>
                        <a:pt x="122555" y="25019"/>
                      </a:lnTo>
                      <a:lnTo>
                        <a:pt x="122809" y="25781"/>
                      </a:lnTo>
                      <a:lnTo>
                        <a:pt x="115951" y="29337"/>
                      </a:lnTo>
                      <a:lnTo>
                        <a:pt x="115570" y="28448"/>
                      </a:lnTo>
                      <a:lnTo>
                        <a:pt x="115062" y="27559"/>
                      </a:lnTo>
                      <a:lnTo>
                        <a:pt x="122047" y="24003"/>
                      </a:lnTo>
                      <a:lnTo>
                        <a:pt x="122301" y="24511"/>
                      </a:lnTo>
                      <a:lnTo>
                        <a:pt x="132461" y="20320"/>
                      </a:lnTo>
                      <a:lnTo>
                        <a:pt x="132842" y="21336"/>
                      </a:lnTo>
                      <a:lnTo>
                        <a:pt x="122809" y="25781"/>
                      </a:lnTo>
                      <a:lnTo>
                        <a:pt x="122555" y="25019"/>
                      </a:lnTo>
                      <a:lnTo>
                        <a:pt x="122047" y="24003"/>
                      </a:lnTo>
                      <a:lnTo>
                        <a:pt x="131953" y="19431"/>
                      </a:lnTo>
                      <a:lnTo>
                        <a:pt x="132080" y="19685"/>
                      </a:lnTo>
                      <a:lnTo>
                        <a:pt x="141351" y="16891"/>
                      </a:lnTo>
                      <a:lnTo>
                        <a:pt x="141732" y="17780"/>
                      </a:lnTo>
                      <a:lnTo>
                        <a:pt x="132842" y="21336"/>
                      </a:lnTo>
                      <a:lnTo>
                        <a:pt x="132461" y="20320"/>
                      </a:lnTo>
                      <a:lnTo>
                        <a:pt x="131953" y="19431"/>
                      </a:lnTo>
                      <a:lnTo>
                        <a:pt x="140970" y="16002"/>
                      </a:lnTo>
                      <a:lnTo>
                        <a:pt x="152908" y="12700"/>
                      </a:lnTo>
                      <a:lnTo>
                        <a:pt x="153289" y="13716"/>
                      </a:lnTo>
                      <a:lnTo>
                        <a:pt x="148336" y="15240"/>
                      </a:lnTo>
                      <a:lnTo>
                        <a:pt x="148082" y="14478"/>
                      </a:lnTo>
                      <a:lnTo>
                        <a:pt x="147574" y="13589"/>
                      </a:lnTo>
                      <a:lnTo>
                        <a:pt x="152654" y="11811"/>
                      </a:lnTo>
                      <a:lnTo>
                        <a:pt x="152781" y="12319"/>
                      </a:lnTo>
                      <a:lnTo>
                        <a:pt x="154686" y="12192"/>
                      </a:lnTo>
                      <a:lnTo>
                        <a:pt x="154940" y="13208"/>
                      </a:lnTo>
                      <a:lnTo>
                        <a:pt x="153289" y="13716"/>
                      </a:lnTo>
                      <a:lnTo>
                        <a:pt x="152908" y="12700"/>
                      </a:lnTo>
                      <a:lnTo>
                        <a:pt x="152654" y="11811"/>
                      </a:lnTo>
                      <a:lnTo>
                        <a:pt x="154432" y="11303"/>
                      </a:lnTo>
                      <a:lnTo>
                        <a:pt x="163449" y="9652"/>
                      </a:lnTo>
                      <a:lnTo>
                        <a:pt x="163576" y="10541"/>
                      </a:lnTo>
                      <a:lnTo>
                        <a:pt x="161798" y="11176"/>
                      </a:lnTo>
                      <a:lnTo>
                        <a:pt x="161544" y="10160"/>
                      </a:lnTo>
                      <a:lnTo>
                        <a:pt x="161290" y="9144"/>
                      </a:lnTo>
                      <a:lnTo>
                        <a:pt x="163195" y="8763"/>
                      </a:lnTo>
                      <a:lnTo>
                        <a:pt x="163322" y="9144"/>
                      </a:lnTo>
                      <a:lnTo>
                        <a:pt x="184785" y="4826"/>
                      </a:lnTo>
                      <a:lnTo>
                        <a:pt x="185039" y="5715"/>
                      </a:lnTo>
                      <a:lnTo>
                        <a:pt x="163576" y="10541"/>
                      </a:lnTo>
                      <a:lnTo>
                        <a:pt x="163449" y="9652"/>
                      </a:lnTo>
                      <a:lnTo>
                        <a:pt x="163195" y="8763"/>
                      </a:lnTo>
                      <a:lnTo>
                        <a:pt x="184531" y="3937"/>
                      </a:lnTo>
                      <a:lnTo>
                        <a:pt x="184658" y="4191"/>
                      </a:lnTo>
                      <a:lnTo>
                        <a:pt x="189230" y="4191"/>
                      </a:lnTo>
                      <a:lnTo>
                        <a:pt x="189230" y="5080"/>
                      </a:lnTo>
                      <a:lnTo>
                        <a:pt x="184912" y="5715"/>
                      </a:lnTo>
                      <a:lnTo>
                        <a:pt x="184785" y="4826"/>
                      </a:lnTo>
                      <a:lnTo>
                        <a:pt x="184658" y="3937"/>
                      </a:lnTo>
                      <a:lnTo>
                        <a:pt x="189103" y="3302"/>
                      </a:lnTo>
                      <a:lnTo>
                        <a:pt x="203327" y="2286"/>
                      </a:lnTo>
                      <a:lnTo>
                        <a:pt x="203327" y="3429"/>
                      </a:lnTo>
                      <a:lnTo>
                        <a:pt x="196469" y="4318"/>
                      </a:lnTo>
                      <a:lnTo>
                        <a:pt x="196342" y="3429"/>
                      </a:lnTo>
                      <a:lnTo>
                        <a:pt x="196088" y="2286"/>
                      </a:lnTo>
                      <a:lnTo>
                        <a:pt x="203200" y="1397"/>
                      </a:lnTo>
                      <a:lnTo>
                        <a:pt x="228092" y="1016"/>
                      </a:lnTo>
                      <a:lnTo>
                        <a:pt x="228092" y="2032"/>
                      </a:lnTo>
                      <a:lnTo>
                        <a:pt x="210312" y="2794"/>
                      </a:lnTo>
                      <a:lnTo>
                        <a:pt x="210185" y="1905"/>
                      </a:lnTo>
                      <a:lnTo>
                        <a:pt x="210185" y="889"/>
                      </a:lnTo>
                      <a:lnTo>
                        <a:pt x="228092" y="0"/>
                      </a:lnTo>
                      <a:lnTo>
                        <a:pt x="228092" y="508"/>
                      </a:lnTo>
                      <a:lnTo>
                        <a:pt x="238633" y="1524"/>
                      </a:lnTo>
                      <a:lnTo>
                        <a:pt x="238506" y="2413"/>
                      </a:lnTo>
                      <a:lnTo>
                        <a:pt x="228092" y="2032"/>
                      </a:lnTo>
                      <a:lnTo>
                        <a:pt x="228092" y="1016"/>
                      </a:lnTo>
                      <a:lnTo>
                        <a:pt x="228092" y="0"/>
                      </a:lnTo>
                      <a:lnTo>
                        <a:pt x="238633" y="635"/>
                      </a:lnTo>
                      <a:lnTo>
                        <a:pt x="249936" y="2032"/>
                      </a:lnTo>
                      <a:lnTo>
                        <a:pt x="249809" y="2921"/>
                      </a:lnTo>
                      <a:lnTo>
                        <a:pt x="245491" y="2794"/>
                      </a:lnTo>
                      <a:lnTo>
                        <a:pt x="245618" y="1778"/>
                      </a:lnTo>
                      <a:lnTo>
                        <a:pt x="245618" y="889"/>
                      </a:lnTo>
                      <a:lnTo>
                        <a:pt x="249936" y="1016"/>
                      </a:lnTo>
                      <a:lnTo>
                        <a:pt x="249936" y="1270"/>
                      </a:lnTo>
                      <a:lnTo>
                        <a:pt x="252603" y="2286"/>
                      </a:lnTo>
                      <a:lnTo>
                        <a:pt x="252603" y="3429"/>
                      </a:lnTo>
                      <a:lnTo>
                        <a:pt x="249682" y="2921"/>
                      </a:lnTo>
                      <a:lnTo>
                        <a:pt x="249936" y="2032"/>
                      </a:lnTo>
                      <a:lnTo>
                        <a:pt x="250063" y="1016"/>
                      </a:lnTo>
                      <a:lnTo>
                        <a:pt x="252857" y="1397"/>
                      </a:lnTo>
                      <a:lnTo>
                        <a:pt x="271399" y="4826"/>
                      </a:lnTo>
                      <a:lnTo>
                        <a:pt x="271272" y="5715"/>
                      </a:lnTo>
                      <a:lnTo>
                        <a:pt x="259588" y="4191"/>
                      </a:lnTo>
                      <a:lnTo>
                        <a:pt x="259715" y="3302"/>
                      </a:lnTo>
                      <a:lnTo>
                        <a:pt x="259842" y="2286"/>
                      </a:lnTo>
                      <a:lnTo>
                        <a:pt x="271653" y="3937"/>
                      </a:lnTo>
                      <a:lnTo>
                        <a:pt x="271526" y="4191"/>
                      </a:lnTo>
                      <a:lnTo>
                        <a:pt x="287528" y="8382"/>
                      </a:lnTo>
                      <a:lnTo>
                        <a:pt x="287401" y="9398"/>
                      </a:lnTo>
                      <a:lnTo>
                        <a:pt x="271272" y="5715"/>
                      </a:lnTo>
                      <a:lnTo>
                        <a:pt x="271399" y="4826"/>
                      </a:lnTo>
                      <a:lnTo>
                        <a:pt x="271653" y="3937"/>
                      </a:lnTo>
                      <a:lnTo>
                        <a:pt x="287782" y="7493"/>
                      </a:lnTo>
                      <a:lnTo>
                        <a:pt x="301244" y="12192"/>
                      </a:lnTo>
                      <a:lnTo>
                        <a:pt x="300990" y="13081"/>
                      </a:lnTo>
                      <a:lnTo>
                        <a:pt x="294259" y="11049"/>
                      </a:lnTo>
                      <a:lnTo>
                        <a:pt x="294386" y="10160"/>
                      </a:lnTo>
                      <a:lnTo>
                        <a:pt x="294640" y="9144"/>
                      </a:lnTo>
                      <a:lnTo>
                        <a:pt x="301498" y="11176"/>
                      </a:lnTo>
                      <a:lnTo>
                        <a:pt x="313563" y="16256"/>
                      </a:lnTo>
                      <a:lnTo>
                        <a:pt x="313309" y="17145"/>
                      </a:lnTo>
                      <a:lnTo>
                        <a:pt x="307721" y="15240"/>
                      </a:lnTo>
                      <a:lnTo>
                        <a:pt x="307975" y="14351"/>
                      </a:lnTo>
                      <a:lnTo>
                        <a:pt x="308229" y="13462"/>
                      </a:lnTo>
                      <a:lnTo>
                        <a:pt x="313944" y="15367"/>
                      </a:lnTo>
                      <a:lnTo>
                        <a:pt x="313817" y="15875"/>
                      </a:lnTo>
                      <a:lnTo>
                        <a:pt x="323723" y="20320"/>
                      </a:lnTo>
                      <a:lnTo>
                        <a:pt x="323342" y="21336"/>
                      </a:lnTo>
                      <a:lnTo>
                        <a:pt x="313182" y="17145"/>
                      </a:lnTo>
                      <a:lnTo>
                        <a:pt x="313563" y="16256"/>
                      </a:lnTo>
                      <a:lnTo>
                        <a:pt x="313944" y="15367"/>
                      </a:lnTo>
                      <a:lnTo>
                        <a:pt x="324104" y="19431"/>
                      </a:lnTo>
                      <a:lnTo>
                        <a:pt x="323977" y="19685"/>
                      </a:lnTo>
                      <a:lnTo>
                        <a:pt x="333756" y="25019"/>
                      </a:lnTo>
                      <a:lnTo>
                        <a:pt x="333248" y="25781"/>
                      </a:lnTo>
                      <a:lnTo>
                        <a:pt x="323215" y="21336"/>
                      </a:lnTo>
                      <a:lnTo>
                        <a:pt x="323723" y="20320"/>
                      </a:lnTo>
                      <a:lnTo>
                        <a:pt x="324104" y="19431"/>
                      </a:lnTo>
                      <a:lnTo>
                        <a:pt x="334137" y="24003"/>
                      </a:lnTo>
                      <a:lnTo>
                        <a:pt x="333883" y="24511"/>
                      </a:lnTo>
                      <a:lnTo>
                        <a:pt x="334264" y="25146"/>
                      </a:lnTo>
                      <a:lnTo>
                        <a:pt x="333756" y="26035"/>
                      </a:lnTo>
                      <a:lnTo>
                        <a:pt x="333248" y="25781"/>
                      </a:lnTo>
                      <a:lnTo>
                        <a:pt x="333756" y="25019"/>
                      </a:lnTo>
                      <a:lnTo>
                        <a:pt x="334137" y="24003"/>
                      </a:lnTo>
                      <a:lnTo>
                        <a:pt x="334518" y="24384"/>
                      </a:lnTo>
                      <a:lnTo>
                        <a:pt x="343535" y="29845"/>
                      </a:lnTo>
                      <a:lnTo>
                        <a:pt x="343027" y="30734"/>
                      </a:lnTo>
                      <a:lnTo>
                        <a:pt x="339979" y="29210"/>
                      </a:lnTo>
                      <a:lnTo>
                        <a:pt x="340487" y="28448"/>
                      </a:lnTo>
                      <a:lnTo>
                        <a:pt x="340995" y="27432"/>
                      </a:lnTo>
                      <a:lnTo>
                        <a:pt x="343916" y="29083"/>
                      </a:lnTo>
                      <a:lnTo>
                        <a:pt x="343789" y="29464"/>
                      </a:lnTo>
                      <a:lnTo>
                        <a:pt x="346710" y="31750"/>
                      </a:lnTo>
                      <a:lnTo>
                        <a:pt x="346202" y="32512"/>
                      </a:lnTo>
                      <a:lnTo>
                        <a:pt x="343027" y="30734"/>
                      </a:lnTo>
                      <a:lnTo>
                        <a:pt x="343535" y="29845"/>
                      </a:lnTo>
                      <a:lnTo>
                        <a:pt x="343916" y="29083"/>
                      </a:lnTo>
                      <a:lnTo>
                        <a:pt x="347091" y="30861"/>
                      </a:lnTo>
                      <a:lnTo>
                        <a:pt x="352933" y="35433"/>
                      </a:lnTo>
                      <a:lnTo>
                        <a:pt x="352552" y="36322"/>
                      </a:lnTo>
                      <a:lnTo>
                        <a:pt x="352425" y="36195"/>
                      </a:lnTo>
                      <a:lnTo>
                        <a:pt x="352806" y="35306"/>
                      </a:lnTo>
                      <a:lnTo>
                        <a:pt x="353314" y="34417"/>
                      </a:lnTo>
                      <a:lnTo>
                        <a:pt x="353568" y="34544"/>
                      </a:lnTo>
                      <a:lnTo>
                        <a:pt x="353314" y="34925"/>
                      </a:lnTo>
                      <a:lnTo>
                        <a:pt x="362458" y="41402"/>
                      </a:lnTo>
                      <a:lnTo>
                        <a:pt x="361823" y="42164"/>
                      </a:lnTo>
                      <a:lnTo>
                        <a:pt x="352552" y="36322"/>
                      </a:lnTo>
                      <a:lnTo>
                        <a:pt x="352933" y="35433"/>
                      </a:lnTo>
                      <a:lnTo>
                        <a:pt x="353568" y="34544"/>
                      </a:lnTo>
                      <a:lnTo>
                        <a:pt x="362966" y="40640"/>
                      </a:lnTo>
                      <a:lnTo>
                        <a:pt x="362712" y="41021"/>
                      </a:lnTo>
                      <a:lnTo>
                        <a:pt x="371475" y="47879"/>
                      </a:lnTo>
                      <a:lnTo>
                        <a:pt x="370840" y="48641"/>
                      </a:lnTo>
                      <a:lnTo>
                        <a:pt x="361823" y="42164"/>
                      </a:lnTo>
                      <a:lnTo>
                        <a:pt x="362458" y="41402"/>
                      </a:lnTo>
                      <a:lnTo>
                        <a:pt x="362966" y="40640"/>
                      </a:lnTo>
                      <a:lnTo>
                        <a:pt x="371983" y="46990"/>
                      </a:lnTo>
                      <a:lnTo>
                        <a:pt x="371856" y="47371"/>
                      </a:lnTo>
                      <a:lnTo>
                        <a:pt x="376174" y="51435"/>
                      </a:lnTo>
                      <a:lnTo>
                        <a:pt x="375412" y="52197"/>
                      </a:lnTo>
                      <a:lnTo>
                        <a:pt x="370713" y="48641"/>
                      </a:lnTo>
                      <a:lnTo>
                        <a:pt x="371475" y="47879"/>
                      </a:lnTo>
                      <a:lnTo>
                        <a:pt x="372110" y="46990"/>
                      </a:lnTo>
                      <a:lnTo>
                        <a:pt x="376555" y="50800"/>
                      </a:lnTo>
                      <a:lnTo>
                        <a:pt x="386842" y="60452"/>
                      </a:lnTo>
                      <a:lnTo>
                        <a:pt x="386334" y="61214"/>
                      </a:lnTo>
                      <a:lnTo>
                        <a:pt x="380873" y="56642"/>
                      </a:lnTo>
                      <a:lnTo>
                        <a:pt x="381508" y="55880"/>
                      </a:lnTo>
                      <a:lnTo>
                        <a:pt x="382143" y="55118"/>
                      </a:lnTo>
                      <a:lnTo>
                        <a:pt x="387604" y="59817"/>
                      </a:lnTo>
                      <a:lnTo>
                        <a:pt x="396748" y="69850"/>
                      </a:lnTo>
                      <a:lnTo>
                        <a:pt x="395986" y="70612"/>
                      </a:lnTo>
                      <a:lnTo>
                        <a:pt x="391414" y="66040"/>
                      </a:lnTo>
                      <a:lnTo>
                        <a:pt x="392049" y="65405"/>
                      </a:lnTo>
                      <a:lnTo>
                        <a:pt x="392684" y="64770"/>
                      </a:lnTo>
                      <a:lnTo>
                        <a:pt x="397383" y="69342"/>
                      </a:lnTo>
                      <a:lnTo>
                        <a:pt x="397002" y="69596"/>
                      </a:lnTo>
                      <a:lnTo>
                        <a:pt x="404241" y="77978"/>
                      </a:lnTo>
                      <a:lnTo>
                        <a:pt x="403606" y="78613"/>
                      </a:lnTo>
                      <a:lnTo>
                        <a:pt x="395986" y="70612"/>
                      </a:lnTo>
                      <a:lnTo>
                        <a:pt x="396748" y="69850"/>
                      </a:lnTo>
                      <a:lnTo>
                        <a:pt x="397383" y="69342"/>
                      </a:lnTo>
                      <a:lnTo>
                        <a:pt x="404876" y="77470"/>
                      </a:lnTo>
                      <a:lnTo>
                        <a:pt x="404622" y="77724"/>
                      </a:lnTo>
                      <a:lnTo>
                        <a:pt x="411226" y="86360"/>
                      </a:lnTo>
                      <a:lnTo>
                        <a:pt x="410464" y="86741"/>
                      </a:lnTo>
                      <a:lnTo>
                        <a:pt x="403606" y="78613"/>
                      </a:lnTo>
                      <a:lnTo>
                        <a:pt x="404241" y="77978"/>
                      </a:lnTo>
                      <a:lnTo>
                        <a:pt x="404876" y="77470"/>
                      </a:lnTo>
                      <a:lnTo>
                        <a:pt x="411988" y="85598"/>
                      </a:lnTo>
                      <a:lnTo>
                        <a:pt x="417830" y="94869"/>
                      </a:lnTo>
                      <a:lnTo>
                        <a:pt x="417068" y="95504"/>
                      </a:lnTo>
                      <a:lnTo>
                        <a:pt x="414782" y="92456"/>
                      </a:lnTo>
                      <a:lnTo>
                        <a:pt x="415544" y="91821"/>
                      </a:lnTo>
                      <a:lnTo>
                        <a:pt x="416179" y="91313"/>
                      </a:lnTo>
                      <a:lnTo>
                        <a:pt x="418465" y="94361"/>
                      </a:lnTo>
                      <a:lnTo>
                        <a:pt x="418211" y="94615"/>
                      </a:lnTo>
                      <a:lnTo>
                        <a:pt x="419608" y="97663"/>
                      </a:lnTo>
                      <a:lnTo>
                        <a:pt x="418846" y="98171"/>
                      </a:lnTo>
                      <a:lnTo>
                        <a:pt x="417068" y="95504"/>
                      </a:lnTo>
                      <a:lnTo>
                        <a:pt x="417830" y="94869"/>
                      </a:lnTo>
                      <a:lnTo>
                        <a:pt x="418465" y="94361"/>
                      </a:lnTo>
                      <a:lnTo>
                        <a:pt x="420370" y="97028"/>
                      </a:lnTo>
                      <a:lnTo>
                        <a:pt x="423799" y="103632"/>
                      </a:lnTo>
                      <a:lnTo>
                        <a:pt x="423037" y="104140"/>
                      </a:lnTo>
                      <a:lnTo>
                        <a:pt x="422910" y="104013"/>
                      </a:lnTo>
                      <a:lnTo>
                        <a:pt x="423672" y="103505"/>
                      </a:lnTo>
                      <a:lnTo>
                        <a:pt x="424434" y="102997"/>
                      </a:lnTo>
                      <a:lnTo>
                        <a:pt x="424561" y="103124"/>
                      </a:lnTo>
                      <a:lnTo>
                        <a:pt x="424180" y="103378"/>
                      </a:lnTo>
                      <a:lnTo>
                        <a:pt x="429260" y="112649"/>
                      </a:lnTo>
                      <a:lnTo>
                        <a:pt x="428498" y="113157"/>
                      </a:lnTo>
                      <a:lnTo>
                        <a:pt x="423037" y="104140"/>
                      </a:lnTo>
                      <a:lnTo>
                        <a:pt x="423799" y="103632"/>
                      </a:lnTo>
                      <a:lnTo>
                        <a:pt x="424561" y="103124"/>
                      </a:lnTo>
                      <a:lnTo>
                        <a:pt x="430022" y="112141"/>
                      </a:lnTo>
                      <a:lnTo>
                        <a:pt x="429768" y="112395"/>
                      </a:lnTo>
                      <a:lnTo>
                        <a:pt x="434213" y="121793"/>
                      </a:lnTo>
                      <a:lnTo>
                        <a:pt x="433324" y="122301"/>
                      </a:lnTo>
                      <a:lnTo>
                        <a:pt x="428498" y="113157"/>
                      </a:lnTo>
                      <a:lnTo>
                        <a:pt x="429260" y="112649"/>
                      </a:lnTo>
                      <a:lnTo>
                        <a:pt x="430022" y="112268"/>
                      </a:lnTo>
                      <a:lnTo>
                        <a:pt x="434975" y="121412"/>
                      </a:lnTo>
                      <a:lnTo>
                        <a:pt x="434594" y="121666"/>
                      </a:lnTo>
                      <a:lnTo>
                        <a:pt x="437261" y="128397"/>
                      </a:lnTo>
                      <a:lnTo>
                        <a:pt x="436372" y="128651"/>
                      </a:lnTo>
                      <a:lnTo>
                        <a:pt x="433324" y="122301"/>
                      </a:lnTo>
                      <a:lnTo>
                        <a:pt x="434213" y="121793"/>
                      </a:lnTo>
                      <a:lnTo>
                        <a:pt x="434975" y="121412"/>
                      </a:lnTo>
                      <a:lnTo>
                        <a:pt x="438023" y="127889"/>
                      </a:lnTo>
                      <a:lnTo>
                        <a:pt x="442468" y="140716"/>
                      </a:lnTo>
                      <a:lnTo>
                        <a:pt x="441579" y="140970"/>
                      </a:lnTo>
                      <a:lnTo>
                        <a:pt x="439166" y="135128"/>
                      </a:lnTo>
                      <a:lnTo>
                        <a:pt x="440055" y="134747"/>
                      </a:lnTo>
                      <a:lnTo>
                        <a:pt x="440944" y="134366"/>
                      </a:lnTo>
                      <a:lnTo>
                        <a:pt x="443484" y="140208"/>
                      </a:lnTo>
                      <a:lnTo>
                        <a:pt x="443103" y="140462"/>
                      </a:lnTo>
                      <a:lnTo>
                        <a:pt x="442722" y="141351"/>
                      </a:lnTo>
                      <a:lnTo>
                        <a:pt x="441706" y="141732"/>
                      </a:lnTo>
                      <a:lnTo>
                        <a:pt x="441579" y="140970"/>
                      </a:lnTo>
                      <a:lnTo>
                        <a:pt x="442468" y="140716"/>
                      </a:lnTo>
                      <a:lnTo>
                        <a:pt x="443484" y="140335"/>
                      </a:lnTo>
                      <a:lnTo>
                        <a:pt x="443611" y="141097"/>
                      </a:lnTo>
                      <a:lnTo>
                        <a:pt x="445770" y="150241"/>
                      </a:lnTo>
                      <a:lnTo>
                        <a:pt x="444881" y="150622"/>
                      </a:lnTo>
                      <a:lnTo>
                        <a:pt x="444119" y="148336"/>
                      </a:lnTo>
                      <a:lnTo>
                        <a:pt x="445008" y="147955"/>
                      </a:lnTo>
                      <a:lnTo>
                        <a:pt x="445897" y="147828"/>
                      </a:lnTo>
                      <a:lnTo>
                        <a:pt x="446913" y="150114"/>
                      </a:lnTo>
                      <a:lnTo>
                        <a:pt x="446405" y="150241"/>
                      </a:lnTo>
                      <a:lnTo>
                        <a:pt x="448818" y="160020"/>
                      </a:lnTo>
                      <a:lnTo>
                        <a:pt x="447802" y="160274"/>
                      </a:lnTo>
                      <a:lnTo>
                        <a:pt x="444881" y="150495"/>
                      </a:lnTo>
                      <a:lnTo>
                        <a:pt x="445770" y="150241"/>
                      </a:lnTo>
                      <a:lnTo>
                        <a:pt x="446913" y="150114"/>
                      </a:lnTo>
                      <a:lnTo>
                        <a:pt x="449580" y="159766"/>
                      </a:lnTo>
                      <a:lnTo>
                        <a:pt x="449199" y="159893"/>
                      </a:lnTo>
                      <a:lnTo>
                        <a:pt x="450977" y="169799"/>
                      </a:lnTo>
                      <a:lnTo>
                        <a:pt x="450088" y="170053"/>
                      </a:lnTo>
                      <a:lnTo>
                        <a:pt x="447802" y="160274"/>
                      </a:lnTo>
                      <a:lnTo>
                        <a:pt x="448818" y="160020"/>
                      </a:lnTo>
                      <a:lnTo>
                        <a:pt x="449580" y="159766"/>
                      </a:lnTo>
                      <a:lnTo>
                        <a:pt x="451866" y="169672"/>
                      </a:lnTo>
                      <a:lnTo>
                        <a:pt x="451612" y="169672"/>
                      </a:lnTo>
                      <a:lnTo>
                        <a:pt x="451866" y="175514"/>
                      </a:lnTo>
                      <a:lnTo>
                        <a:pt x="450977" y="175514"/>
                      </a:lnTo>
                      <a:lnTo>
                        <a:pt x="450088" y="170053"/>
                      </a:lnTo>
                      <a:lnTo>
                        <a:pt x="450977" y="169799"/>
                      </a:lnTo>
                      <a:lnTo>
                        <a:pt x="451993" y="169672"/>
                      </a:lnTo>
                      <a:lnTo>
                        <a:pt x="452882" y="175387"/>
                      </a:lnTo>
                      <a:lnTo>
                        <a:pt x="454025" y="189484"/>
                      </a:lnTo>
                      <a:lnTo>
                        <a:pt x="453136" y="189738"/>
                      </a:lnTo>
                      <a:lnTo>
                        <a:pt x="451993" y="182753"/>
                      </a:lnTo>
                      <a:lnTo>
                        <a:pt x="452882" y="182499"/>
                      </a:lnTo>
                      <a:lnTo>
                        <a:pt x="453898" y="182372"/>
                      </a:lnTo>
                      <a:lnTo>
                        <a:pt x="454914" y="189357"/>
                      </a:lnTo>
                      <a:lnTo>
                        <a:pt x="455168" y="209677"/>
                      </a:lnTo>
                      <a:lnTo>
                        <a:pt x="454152" y="209677"/>
                      </a:lnTo>
                      <a:lnTo>
                        <a:pt x="453644" y="196596"/>
                      </a:lnTo>
                      <a:lnTo>
                        <a:pt x="454533" y="196596"/>
                      </a:lnTo>
                      <a:lnTo>
                        <a:pt x="455422" y="196469"/>
                      </a:lnTo>
                      <a:lnTo>
                        <a:pt x="456057" y="209550"/>
                      </a:lnTo>
                      <a:lnTo>
                        <a:pt x="455803" y="209677"/>
                      </a:lnTo>
                      <a:lnTo>
                        <a:pt x="454406" y="224917"/>
                      </a:lnTo>
                      <a:lnTo>
                        <a:pt x="453517" y="224790"/>
                      </a:lnTo>
                      <a:lnTo>
                        <a:pt x="454152" y="209550"/>
                      </a:lnTo>
                      <a:lnTo>
                        <a:pt x="455168" y="209677"/>
                      </a:lnTo>
                      <a:lnTo>
                        <a:pt x="456057" y="209677"/>
                      </a:lnTo>
                      <a:lnTo>
                        <a:pt x="455295" y="224917"/>
                      </a:lnTo>
                      <a:lnTo>
                        <a:pt x="452755" y="238887"/>
                      </a:lnTo>
                      <a:lnTo>
                        <a:pt x="451739" y="238887"/>
                      </a:lnTo>
                      <a:lnTo>
                        <a:pt x="452882" y="231775"/>
                      </a:lnTo>
                      <a:lnTo>
                        <a:pt x="453771" y="231902"/>
                      </a:lnTo>
                      <a:lnTo>
                        <a:pt x="454787" y="232156"/>
                      </a:lnTo>
                      <a:lnTo>
                        <a:pt x="453771" y="239014"/>
                      </a:lnTo>
                      <a:lnTo>
                        <a:pt x="450977" y="249555"/>
                      </a:lnTo>
                      <a:lnTo>
                        <a:pt x="450088" y="249301"/>
                      </a:lnTo>
                      <a:lnTo>
                        <a:pt x="450723" y="245872"/>
                      </a:lnTo>
                      <a:lnTo>
                        <a:pt x="451612" y="245872"/>
                      </a:lnTo>
                      <a:lnTo>
                        <a:pt x="452628" y="245999"/>
                      </a:lnTo>
                      <a:lnTo>
                        <a:pt x="451993" y="249682"/>
                      </a:lnTo>
                      <a:lnTo>
                        <a:pt x="451612" y="249682"/>
                      </a:lnTo>
                      <a:lnTo>
                        <a:pt x="448818" y="259334"/>
                      </a:lnTo>
                      <a:lnTo>
                        <a:pt x="447802" y="259207"/>
                      </a:lnTo>
                      <a:lnTo>
                        <a:pt x="450088" y="249301"/>
                      </a:lnTo>
                      <a:lnTo>
                        <a:pt x="450977" y="249555"/>
                      </a:lnTo>
                      <a:lnTo>
                        <a:pt x="451866" y="249809"/>
                      </a:lnTo>
                      <a:lnTo>
                        <a:pt x="449580" y="259588"/>
                      </a:lnTo>
                      <a:lnTo>
                        <a:pt x="449199" y="259461"/>
                      </a:lnTo>
                      <a:lnTo>
                        <a:pt x="445770" y="269113"/>
                      </a:lnTo>
                      <a:lnTo>
                        <a:pt x="444881" y="268732"/>
                      </a:lnTo>
                      <a:lnTo>
                        <a:pt x="447802" y="259207"/>
                      </a:lnTo>
                      <a:lnTo>
                        <a:pt x="448818" y="259334"/>
                      </a:lnTo>
                      <a:lnTo>
                        <a:pt x="449580" y="259588"/>
                      </a:lnTo>
                      <a:lnTo>
                        <a:pt x="446913" y="269494"/>
                      </a:lnTo>
                      <a:lnTo>
                        <a:pt x="446405" y="269240"/>
                      </a:lnTo>
                      <a:lnTo>
                        <a:pt x="444373" y="273177"/>
                      </a:lnTo>
                      <a:lnTo>
                        <a:pt x="443484" y="272923"/>
                      </a:lnTo>
                      <a:lnTo>
                        <a:pt x="444881" y="268732"/>
                      </a:lnTo>
                      <a:lnTo>
                        <a:pt x="445770" y="269113"/>
                      </a:lnTo>
                      <a:lnTo>
                        <a:pt x="446913" y="269494"/>
                      </a:lnTo>
                      <a:lnTo>
                        <a:pt x="445389" y="273558"/>
                      </a:lnTo>
                      <a:lnTo>
                        <a:pt x="439293" y="286512"/>
                      </a:lnTo>
                      <a:lnTo>
                        <a:pt x="438404" y="286131"/>
                      </a:lnTo>
                      <a:lnTo>
                        <a:pt x="441071" y="279527"/>
                      </a:lnTo>
                      <a:lnTo>
                        <a:pt x="441960" y="279908"/>
                      </a:lnTo>
                      <a:lnTo>
                        <a:pt x="442849" y="280289"/>
                      </a:lnTo>
                      <a:lnTo>
                        <a:pt x="440182" y="286893"/>
                      </a:lnTo>
                      <a:lnTo>
                        <a:pt x="434213" y="297561"/>
                      </a:lnTo>
                      <a:lnTo>
                        <a:pt x="433324" y="297053"/>
                      </a:lnTo>
                      <a:lnTo>
                        <a:pt x="435610" y="292608"/>
                      </a:lnTo>
                      <a:lnTo>
                        <a:pt x="436372" y="292989"/>
                      </a:lnTo>
                      <a:lnTo>
                        <a:pt x="437261" y="293243"/>
                      </a:lnTo>
                      <a:lnTo>
                        <a:pt x="434975" y="298069"/>
                      </a:lnTo>
                      <a:lnTo>
                        <a:pt x="434721" y="297942"/>
                      </a:lnTo>
                      <a:lnTo>
                        <a:pt x="429260" y="306705"/>
                      </a:lnTo>
                      <a:lnTo>
                        <a:pt x="428498" y="306324"/>
                      </a:lnTo>
                      <a:lnTo>
                        <a:pt x="433324" y="297053"/>
                      </a:lnTo>
                      <a:lnTo>
                        <a:pt x="434213" y="297561"/>
                      </a:lnTo>
                      <a:lnTo>
                        <a:pt x="434975" y="298196"/>
                      </a:lnTo>
                      <a:lnTo>
                        <a:pt x="430022" y="307340"/>
                      </a:lnTo>
                      <a:lnTo>
                        <a:pt x="429641" y="306959"/>
                      </a:lnTo>
                      <a:lnTo>
                        <a:pt x="423799" y="315722"/>
                      </a:lnTo>
                      <a:lnTo>
                        <a:pt x="423037" y="315341"/>
                      </a:lnTo>
                      <a:lnTo>
                        <a:pt x="428498" y="306197"/>
                      </a:lnTo>
                      <a:lnTo>
                        <a:pt x="429260" y="306705"/>
                      </a:lnTo>
                      <a:lnTo>
                        <a:pt x="430022" y="307340"/>
                      </a:lnTo>
                      <a:lnTo>
                        <a:pt x="424561" y="316357"/>
                      </a:lnTo>
                      <a:lnTo>
                        <a:pt x="424180" y="315976"/>
                      </a:lnTo>
                      <a:lnTo>
                        <a:pt x="422529" y="317627"/>
                      </a:lnTo>
                      <a:lnTo>
                        <a:pt x="421767" y="317119"/>
                      </a:lnTo>
                      <a:lnTo>
                        <a:pt x="423037" y="315341"/>
                      </a:lnTo>
                      <a:lnTo>
                        <a:pt x="423799" y="315722"/>
                      </a:lnTo>
                      <a:lnTo>
                        <a:pt x="424561" y="316357"/>
                      </a:lnTo>
                      <a:lnTo>
                        <a:pt x="423291" y="318135"/>
                      </a:lnTo>
                      <a:lnTo>
                        <a:pt x="417830" y="324485"/>
                      </a:lnTo>
                      <a:lnTo>
                        <a:pt x="417068" y="323977"/>
                      </a:lnTo>
                      <a:lnTo>
                        <a:pt x="417703" y="322961"/>
                      </a:lnTo>
                      <a:lnTo>
                        <a:pt x="418465" y="323342"/>
                      </a:lnTo>
                      <a:lnTo>
                        <a:pt x="419354" y="323977"/>
                      </a:lnTo>
                      <a:lnTo>
                        <a:pt x="418465" y="325120"/>
                      </a:lnTo>
                      <a:lnTo>
                        <a:pt x="418211" y="324866"/>
                      </a:lnTo>
                      <a:lnTo>
                        <a:pt x="414274" y="329057"/>
                      </a:lnTo>
                      <a:lnTo>
                        <a:pt x="413512" y="328549"/>
                      </a:lnTo>
                      <a:lnTo>
                        <a:pt x="417068" y="323977"/>
                      </a:lnTo>
                      <a:lnTo>
                        <a:pt x="417830" y="324485"/>
                      </a:lnTo>
                      <a:lnTo>
                        <a:pt x="418465" y="325120"/>
                      </a:lnTo>
                      <a:lnTo>
                        <a:pt x="415036" y="329819"/>
                      </a:lnTo>
                      <a:lnTo>
                        <a:pt x="404241" y="341503"/>
                      </a:lnTo>
                      <a:lnTo>
                        <a:pt x="403606" y="340868"/>
                      </a:lnTo>
                      <a:lnTo>
                        <a:pt x="409194" y="334010"/>
                      </a:lnTo>
                      <a:lnTo>
                        <a:pt x="409956" y="334645"/>
                      </a:lnTo>
                      <a:lnTo>
                        <a:pt x="410718" y="335280"/>
                      </a:lnTo>
                      <a:lnTo>
                        <a:pt x="404876" y="342011"/>
                      </a:lnTo>
                      <a:lnTo>
                        <a:pt x="404622" y="341757"/>
                      </a:lnTo>
                      <a:lnTo>
                        <a:pt x="396748" y="349504"/>
                      </a:lnTo>
                      <a:lnTo>
                        <a:pt x="395986" y="348869"/>
                      </a:lnTo>
                      <a:lnTo>
                        <a:pt x="403606" y="340741"/>
                      </a:lnTo>
                      <a:lnTo>
                        <a:pt x="404241" y="341503"/>
                      </a:lnTo>
                      <a:lnTo>
                        <a:pt x="404876" y="342011"/>
                      </a:lnTo>
                      <a:lnTo>
                        <a:pt x="397383" y="350139"/>
                      </a:lnTo>
                      <a:lnTo>
                        <a:pt x="397129" y="349885"/>
                      </a:lnTo>
                      <a:lnTo>
                        <a:pt x="390652" y="355346"/>
                      </a:lnTo>
                      <a:lnTo>
                        <a:pt x="390017" y="354711"/>
                      </a:lnTo>
                      <a:lnTo>
                        <a:pt x="395986" y="348742"/>
                      </a:lnTo>
                      <a:lnTo>
                        <a:pt x="396748" y="349504"/>
                      </a:lnTo>
                      <a:lnTo>
                        <a:pt x="397383" y="350266"/>
                      </a:lnTo>
                      <a:lnTo>
                        <a:pt x="391287" y="356235"/>
                      </a:lnTo>
                      <a:close/>
                    </a:path>
                  </a:pathLst>
                </a:custGeom>
                <a:solidFill>
                  <a:srgbClr val="BABABA"/>
                </a:solidFill>
                <a:ln w="0" cap="flat" cmpd="sng" algn="ctr">
                  <a:solidFill>
                    <a:srgbClr val="BABAB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5" name="Freeform 234"/>
                <p:cNvSpPr/>
                <p:nvPr/>
              </p:nvSpPr>
              <p:spPr>
                <a:xfrm>
                  <a:off x="5472176" y="5624576"/>
                  <a:ext cx="133478" cy="13360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3478" h="133605">
                      <a:moveTo>
                        <a:pt x="108331" y="117856"/>
                      </a:moveTo>
                      <a:lnTo>
                        <a:pt x="107569" y="117221"/>
                      </a:lnTo>
                      <a:lnTo>
                        <a:pt x="112649" y="112649"/>
                      </a:lnTo>
                      <a:lnTo>
                        <a:pt x="113284" y="113411"/>
                      </a:lnTo>
                      <a:lnTo>
                        <a:pt x="113792" y="114173"/>
                      </a:lnTo>
                      <a:lnTo>
                        <a:pt x="108839" y="118618"/>
                      </a:lnTo>
                      <a:lnTo>
                        <a:pt x="108712" y="118364"/>
                      </a:lnTo>
                      <a:lnTo>
                        <a:pt x="102997" y="121793"/>
                      </a:lnTo>
                      <a:lnTo>
                        <a:pt x="102362" y="121031"/>
                      </a:lnTo>
                      <a:lnTo>
                        <a:pt x="107696" y="117094"/>
                      </a:lnTo>
                      <a:lnTo>
                        <a:pt x="108331" y="117856"/>
                      </a:lnTo>
                      <a:lnTo>
                        <a:pt x="108839" y="118745"/>
                      </a:lnTo>
                      <a:lnTo>
                        <a:pt x="103378" y="122555"/>
                      </a:lnTo>
                      <a:lnTo>
                        <a:pt x="103124" y="122174"/>
                      </a:lnTo>
                      <a:lnTo>
                        <a:pt x="97409" y="125222"/>
                      </a:lnTo>
                      <a:lnTo>
                        <a:pt x="96774" y="124333"/>
                      </a:lnTo>
                      <a:lnTo>
                        <a:pt x="102362" y="121031"/>
                      </a:lnTo>
                      <a:lnTo>
                        <a:pt x="102997" y="121793"/>
                      </a:lnTo>
                      <a:lnTo>
                        <a:pt x="103378" y="122555"/>
                      </a:lnTo>
                      <a:lnTo>
                        <a:pt x="97790" y="125857"/>
                      </a:lnTo>
                      <a:lnTo>
                        <a:pt x="97663" y="125730"/>
                      </a:lnTo>
                      <a:lnTo>
                        <a:pt x="91440" y="127889"/>
                      </a:lnTo>
                      <a:lnTo>
                        <a:pt x="91186" y="126873"/>
                      </a:lnTo>
                      <a:lnTo>
                        <a:pt x="96901" y="124333"/>
                      </a:lnTo>
                      <a:lnTo>
                        <a:pt x="97409" y="125222"/>
                      </a:lnTo>
                      <a:lnTo>
                        <a:pt x="97663" y="125984"/>
                      </a:lnTo>
                      <a:lnTo>
                        <a:pt x="91821" y="128778"/>
                      </a:lnTo>
                      <a:lnTo>
                        <a:pt x="91694" y="128270"/>
                      </a:lnTo>
                      <a:lnTo>
                        <a:pt x="89535" y="128524"/>
                      </a:lnTo>
                      <a:lnTo>
                        <a:pt x="89281" y="127635"/>
                      </a:lnTo>
                      <a:lnTo>
                        <a:pt x="91186" y="126873"/>
                      </a:lnTo>
                      <a:lnTo>
                        <a:pt x="91440" y="127889"/>
                      </a:lnTo>
                      <a:lnTo>
                        <a:pt x="91821" y="128778"/>
                      </a:lnTo>
                      <a:lnTo>
                        <a:pt x="89789" y="129413"/>
                      </a:lnTo>
                      <a:lnTo>
                        <a:pt x="79248" y="131445"/>
                      </a:lnTo>
                      <a:lnTo>
                        <a:pt x="78994" y="130556"/>
                      </a:lnTo>
                      <a:lnTo>
                        <a:pt x="82550" y="129794"/>
                      </a:lnTo>
                      <a:lnTo>
                        <a:pt x="82804" y="130556"/>
                      </a:lnTo>
                      <a:lnTo>
                        <a:pt x="82931" y="131445"/>
                      </a:lnTo>
                      <a:lnTo>
                        <a:pt x="79502" y="132461"/>
                      </a:lnTo>
                      <a:lnTo>
                        <a:pt x="79375" y="132080"/>
                      </a:lnTo>
                      <a:lnTo>
                        <a:pt x="75819" y="131953"/>
                      </a:lnTo>
                      <a:lnTo>
                        <a:pt x="75819" y="131064"/>
                      </a:lnTo>
                      <a:lnTo>
                        <a:pt x="79121" y="130556"/>
                      </a:lnTo>
                      <a:lnTo>
                        <a:pt x="79248" y="131445"/>
                      </a:lnTo>
                      <a:lnTo>
                        <a:pt x="79375" y="132461"/>
                      </a:lnTo>
                      <a:lnTo>
                        <a:pt x="75819" y="132842"/>
                      </a:lnTo>
                      <a:lnTo>
                        <a:pt x="66675" y="132588"/>
                      </a:lnTo>
                      <a:lnTo>
                        <a:pt x="66675" y="131699"/>
                      </a:lnTo>
                      <a:lnTo>
                        <a:pt x="68707" y="131572"/>
                      </a:lnTo>
                      <a:lnTo>
                        <a:pt x="68834" y="132588"/>
                      </a:lnTo>
                      <a:lnTo>
                        <a:pt x="68834" y="133604"/>
                      </a:lnTo>
                      <a:lnTo>
                        <a:pt x="66675" y="133604"/>
                      </a:lnTo>
                      <a:lnTo>
                        <a:pt x="66675" y="133350"/>
                      </a:lnTo>
                      <a:lnTo>
                        <a:pt x="60452" y="132461"/>
                      </a:lnTo>
                      <a:lnTo>
                        <a:pt x="60579" y="131318"/>
                      </a:lnTo>
                      <a:lnTo>
                        <a:pt x="66675" y="131699"/>
                      </a:lnTo>
                      <a:lnTo>
                        <a:pt x="66675" y="132588"/>
                      </a:lnTo>
                      <a:lnTo>
                        <a:pt x="66675" y="133604"/>
                      </a:lnTo>
                      <a:lnTo>
                        <a:pt x="60325" y="133350"/>
                      </a:lnTo>
                      <a:lnTo>
                        <a:pt x="60325" y="132969"/>
                      </a:lnTo>
                      <a:lnTo>
                        <a:pt x="54229" y="131445"/>
                      </a:lnTo>
                      <a:lnTo>
                        <a:pt x="54229" y="130556"/>
                      </a:lnTo>
                      <a:lnTo>
                        <a:pt x="60579" y="131318"/>
                      </a:lnTo>
                      <a:lnTo>
                        <a:pt x="60452" y="132461"/>
                      </a:lnTo>
                      <a:lnTo>
                        <a:pt x="60198" y="133350"/>
                      </a:lnTo>
                      <a:lnTo>
                        <a:pt x="54102" y="132461"/>
                      </a:lnTo>
                      <a:lnTo>
                        <a:pt x="54102" y="132080"/>
                      </a:lnTo>
                      <a:lnTo>
                        <a:pt x="48006" y="129921"/>
                      </a:lnTo>
                      <a:lnTo>
                        <a:pt x="48260" y="129032"/>
                      </a:lnTo>
                      <a:lnTo>
                        <a:pt x="54356" y="130556"/>
                      </a:lnTo>
                      <a:lnTo>
                        <a:pt x="54229" y="131445"/>
                      </a:lnTo>
                      <a:lnTo>
                        <a:pt x="53975" y="132461"/>
                      </a:lnTo>
                      <a:lnTo>
                        <a:pt x="47752" y="130810"/>
                      </a:lnTo>
                      <a:lnTo>
                        <a:pt x="47752" y="130556"/>
                      </a:lnTo>
                      <a:lnTo>
                        <a:pt x="41910" y="127889"/>
                      </a:lnTo>
                      <a:lnTo>
                        <a:pt x="42164" y="126873"/>
                      </a:lnTo>
                      <a:lnTo>
                        <a:pt x="48260" y="129032"/>
                      </a:lnTo>
                      <a:lnTo>
                        <a:pt x="48006" y="129921"/>
                      </a:lnTo>
                      <a:lnTo>
                        <a:pt x="47625" y="130810"/>
                      </a:lnTo>
                      <a:lnTo>
                        <a:pt x="41656" y="128778"/>
                      </a:lnTo>
                      <a:lnTo>
                        <a:pt x="41783" y="128270"/>
                      </a:lnTo>
                      <a:lnTo>
                        <a:pt x="41148" y="127508"/>
                      </a:lnTo>
                      <a:lnTo>
                        <a:pt x="41656" y="126746"/>
                      </a:lnTo>
                      <a:lnTo>
                        <a:pt x="42291" y="126873"/>
                      </a:lnTo>
                      <a:lnTo>
                        <a:pt x="41910" y="127889"/>
                      </a:lnTo>
                      <a:lnTo>
                        <a:pt x="41656" y="128778"/>
                      </a:lnTo>
                      <a:lnTo>
                        <a:pt x="40767" y="128270"/>
                      </a:lnTo>
                      <a:lnTo>
                        <a:pt x="30480" y="121793"/>
                      </a:lnTo>
                      <a:lnTo>
                        <a:pt x="30861" y="121031"/>
                      </a:lnTo>
                      <a:lnTo>
                        <a:pt x="35306" y="123571"/>
                      </a:lnTo>
                      <a:lnTo>
                        <a:pt x="34798" y="124460"/>
                      </a:lnTo>
                      <a:lnTo>
                        <a:pt x="34290" y="125222"/>
                      </a:lnTo>
                      <a:lnTo>
                        <a:pt x="29972" y="122555"/>
                      </a:lnTo>
                      <a:lnTo>
                        <a:pt x="30099" y="122301"/>
                      </a:lnTo>
                      <a:lnTo>
                        <a:pt x="28829" y="120523"/>
                      </a:lnTo>
                      <a:lnTo>
                        <a:pt x="29337" y="119761"/>
                      </a:lnTo>
                      <a:lnTo>
                        <a:pt x="31115" y="121031"/>
                      </a:lnTo>
                      <a:lnTo>
                        <a:pt x="30480" y="121793"/>
                      </a:lnTo>
                      <a:lnTo>
                        <a:pt x="29845" y="122555"/>
                      </a:lnTo>
                      <a:lnTo>
                        <a:pt x="28194" y="121412"/>
                      </a:lnTo>
                      <a:lnTo>
                        <a:pt x="20066" y="113411"/>
                      </a:lnTo>
                      <a:lnTo>
                        <a:pt x="20828" y="112649"/>
                      </a:lnTo>
                      <a:lnTo>
                        <a:pt x="23876" y="115316"/>
                      </a:lnTo>
                      <a:lnTo>
                        <a:pt x="23368" y="116205"/>
                      </a:lnTo>
                      <a:lnTo>
                        <a:pt x="22733" y="116840"/>
                      </a:lnTo>
                      <a:lnTo>
                        <a:pt x="19558" y="114173"/>
                      </a:lnTo>
                      <a:lnTo>
                        <a:pt x="19685" y="113792"/>
                      </a:lnTo>
                      <a:lnTo>
                        <a:pt x="15494" y="108331"/>
                      </a:lnTo>
                      <a:lnTo>
                        <a:pt x="16383" y="107696"/>
                      </a:lnTo>
                      <a:lnTo>
                        <a:pt x="20828" y="112776"/>
                      </a:lnTo>
                      <a:lnTo>
                        <a:pt x="20066" y="113411"/>
                      </a:lnTo>
                      <a:lnTo>
                        <a:pt x="19558" y="114046"/>
                      </a:lnTo>
                      <a:lnTo>
                        <a:pt x="14986" y="109093"/>
                      </a:lnTo>
                      <a:lnTo>
                        <a:pt x="15113" y="108839"/>
                      </a:lnTo>
                      <a:lnTo>
                        <a:pt x="11684" y="103124"/>
                      </a:lnTo>
                      <a:lnTo>
                        <a:pt x="12446" y="102489"/>
                      </a:lnTo>
                      <a:lnTo>
                        <a:pt x="16510" y="107823"/>
                      </a:lnTo>
                      <a:lnTo>
                        <a:pt x="15494" y="108331"/>
                      </a:lnTo>
                      <a:lnTo>
                        <a:pt x="14859" y="108966"/>
                      </a:lnTo>
                      <a:lnTo>
                        <a:pt x="10922" y="103632"/>
                      </a:lnTo>
                      <a:lnTo>
                        <a:pt x="11176" y="103505"/>
                      </a:lnTo>
                      <a:lnTo>
                        <a:pt x="8382" y="97409"/>
                      </a:lnTo>
                      <a:lnTo>
                        <a:pt x="9271" y="97028"/>
                      </a:lnTo>
                      <a:lnTo>
                        <a:pt x="12446" y="102616"/>
                      </a:lnTo>
                      <a:lnTo>
                        <a:pt x="11684" y="103124"/>
                      </a:lnTo>
                      <a:lnTo>
                        <a:pt x="10922" y="103632"/>
                      </a:lnTo>
                      <a:lnTo>
                        <a:pt x="7493" y="98044"/>
                      </a:lnTo>
                      <a:lnTo>
                        <a:pt x="7874" y="97790"/>
                      </a:lnTo>
                      <a:lnTo>
                        <a:pt x="6477" y="93599"/>
                      </a:lnTo>
                      <a:lnTo>
                        <a:pt x="7493" y="93091"/>
                      </a:lnTo>
                      <a:lnTo>
                        <a:pt x="9271" y="97155"/>
                      </a:lnTo>
                      <a:lnTo>
                        <a:pt x="8382" y="97409"/>
                      </a:lnTo>
                      <a:lnTo>
                        <a:pt x="7493" y="97917"/>
                      </a:lnTo>
                      <a:lnTo>
                        <a:pt x="5715" y="93980"/>
                      </a:lnTo>
                      <a:lnTo>
                        <a:pt x="3556" y="85725"/>
                      </a:lnTo>
                      <a:lnTo>
                        <a:pt x="4445" y="85217"/>
                      </a:lnTo>
                      <a:lnTo>
                        <a:pt x="5080" y="86741"/>
                      </a:lnTo>
                      <a:lnTo>
                        <a:pt x="4064" y="86868"/>
                      </a:lnTo>
                      <a:lnTo>
                        <a:pt x="3175" y="87249"/>
                      </a:lnTo>
                      <a:lnTo>
                        <a:pt x="2667" y="85852"/>
                      </a:lnTo>
                      <a:lnTo>
                        <a:pt x="2921" y="85725"/>
                      </a:lnTo>
                      <a:lnTo>
                        <a:pt x="2286" y="80010"/>
                      </a:lnTo>
                      <a:lnTo>
                        <a:pt x="3175" y="79883"/>
                      </a:lnTo>
                      <a:lnTo>
                        <a:pt x="4445" y="85344"/>
                      </a:lnTo>
                      <a:lnTo>
                        <a:pt x="3556" y="85725"/>
                      </a:lnTo>
                      <a:lnTo>
                        <a:pt x="2667" y="85725"/>
                      </a:lnTo>
                      <a:lnTo>
                        <a:pt x="1270" y="80264"/>
                      </a:lnTo>
                      <a:lnTo>
                        <a:pt x="889" y="66802"/>
                      </a:lnTo>
                      <a:lnTo>
                        <a:pt x="1905" y="66802"/>
                      </a:lnTo>
                      <a:lnTo>
                        <a:pt x="2159" y="73152"/>
                      </a:lnTo>
                      <a:lnTo>
                        <a:pt x="1270" y="73152"/>
                      </a:lnTo>
                      <a:lnTo>
                        <a:pt x="254" y="73279"/>
                      </a:lnTo>
                      <a:lnTo>
                        <a:pt x="0" y="66802"/>
                      </a:lnTo>
                      <a:lnTo>
                        <a:pt x="508" y="66802"/>
                      </a:lnTo>
                      <a:lnTo>
                        <a:pt x="1270" y="60579"/>
                      </a:lnTo>
                      <a:lnTo>
                        <a:pt x="2159" y="60579"/>
                      </a:lnTo>
                      <a:lnTo>
                        <a:pt x="1905" y="66802"/>
                      </a:lnTo>
                      <a:lnTo>
                        <a:pt x="889" y="66802"/>
                      </a:lnTo>
                      <a:lnTo>
                        <a:pt x="0" y="66802"/>
                      </a:lnTo>
                      <a:lnTo>
                        <a:pt x="254" y="60579"/>
                      </a:lnTo>
                      <a:lnTo>
                        <a:pt x="635" y="60452"/>
                      </a:lnTo>
                      <a:lnTo>
                        <a:pt x="2032" y="54229"/>
                      </a:lnTo>
                      <a:lnTo>
                        <a:pt x="3048" y="54356"/>
                      </a:lnTo>
                      <a:lnTo>
                        <a:pt x="2159" y="60706"/>
                      </a:lnTo>
                      <a:lnTo>
                        <a:pt x="1270" y="60579"/>
                      </a:lnTo>
                      <a:lnTo>
                        <a:pt x="254" y="60452"/>
                      </a:lnTo>
                      <a:lnTo>
                        <a:pt x="1143" y="54102"/>
                      </a:lnTo>
                      <a:lnTo>
                        <a:pt x="1524" y="54229"/>
                      </a:lnTo>
                      <a:lnTo>
                        <a:pt x="3556" y="48133"/>
                      </a:lnTo>
                      <a:lnTo>
                        <a:pt x="4445" y="48260"/>
                      </a:lnTo>
                      <a:lnTo>
                        <a:pt x="3048" y="54483"/>
                      </a:lnTo>
                      <a:lnTo>
                        <a:pt x="2032" y="54229"/>
                      </a:lnTo>
                      <a:lnTo>
                        <a:pt x="1270" y="54102"/>
                      </a:lnTo>
                      <a:lnTo>
                        <a:pt x="2667" y="48006"/>
                      </a:lnTo>
                      <a:lnTo>
                        <a:pt x="2921" y="48006"/>
                      </a:lnTo>
                      <a:lnTo>
                        <a:pt x="4572" y="45085"/>
                      </a:lnTo>
                      <a:lnTo>
                        <a:pt x="5461" y="45593"/>
                      </a:lnTo>
                      <a:lnTo>
                        <a:pt x="4445" y="48387"/>
                      </a:lnTo>
                      <a:lnTo>
                        <a:pt x="3556" y="48133"/>
                      </a:lnTo>
                      <a:lnTo>
                        <a:pt x="2667" y="47879"/>
                      </a:lnTo>
                      <a:lnTo>
                        <a:pt x="3683" y="44958"/>
                      </a:lnTo>
                      <a:lnTo>
                        <a:pt x="8382" y="36322"/>
                      </a:lnTo>
                      <a:lnTo>
                        <a:pt x="9271" y="36703"/>
                      </a:lnTo>
                      <a:lnTo>
                        <a:pt x="8128" y="39116"/>
                      </a:lnTo>
                      <a:lnTo>
                        <a:pt x="7366" y="38735"/>
                      </a:lnTo>
                      <a:lnTo>
                        <a:pt x="6350" y="38227"/>
                      </a:lnTo>
                      <a:lnTo>
                        <a:pt x="7493" y="35814"/>
                      </a:lnTo>
                      <a:lnTo>
                        <a:pt x="7874" y="35941"/>
                      </a:lnTo>
                      <a:lnTo>
                        <a:pt x="10668" y="32512"/>
                      </a:lnTo>
                      <a:lnTo>
                        <a:pt x="11430" y="32893"/>
                      </a:lnTo>
                      <a:lnTo>
                        <a:pt x="9271" y="36830"/>
                      </a:lnTo>
                      <a:lnTo>
                        <a:pt x="8382" y="36322"/>
                      </a:lnTo>
                      <a:lnTo>
                        <a:pt x="7493" y="35687"/>
                      </a:lnTo>
                      <a:lnTo>
                        <a:pt x="9779" y="32004"/>
                      </a:lnTo>
                      <a:lnTo>
                        <a:pt x="15494" y="25400"/>
                      </a:lnTo>
                      <a:lnTo>
                        <a:pt x="16510" y="25908"/>
                      </a:lnTo>
                      <a:lnTo>
                        <a:pt x="15494" y="27178"/>
                      </a:lnTo>
                      <a:lnTo>
                        <a:pt x="14605" y="26543"/>
                      </a:lnTo>
                      <a:lnTo>
                        <a:pt x="13843" y="26035"/>
                      </a:lnTo>
                      <a:lnTo>
                        <a:pt x="14859" y="24765"/>
                      </a:lnTo>
                      <a:lnTo>
                        <a:pt x="15113" y="24892"/>
                      </a:lnTo>
                      <a:lnTo>
                        <a:pt x="20066" y="20320"/>
                      </a:lnTo>
                      <a:lnTo>
                        <a:pt x="20828" y="20955"/>
                      </a:lnTo>
                      <a:lnTo>
                        <a:pt x="16383" y="25908"/>
                      </a:lnTo>
                      <a:lnTo>
                        <a:pt x="15494" y="25400"/>
                      </a:lnTo>
                      <a:lnTo>
                        <a:pt x="14986" y="24638"/>
                      </a:lnTo>
                      <a:lnTo>
                        <a:pt x="19558" y="19685"/>
                      </a:lnTo>
                      <a:lnTo>
                        <a:pt x="19685" y="19812"/>
                      </a:lnTo>
                      <a:lnTo>
                        <a:pt x="25146" y="15748"/>
                      </a:lnTo>
                      <a:lnTo>
                        <a:pt x="25781" y="16383"/>
                      </a:lnTo>
                      <a:lnTo>
                        <a:pt x="20828" y="20955"/>
                      </a:lnTo>
                      <a:lnTo>
                        <a:pt x="20066" y="20320"/>
                      </a:lnTo>
                      <a:lnTo>
                        <a:pt x="19558" y="19558"/>
                      </a:lnTo>
                      <a:lnTo>
                        <a:pt x="24638" y="15113"/>
                      </a:lnTo>
                      <a:lnTo>
                        <a:pt x="24765" y="15240"/>
                      </a:lnTo>
                      <a:lnTo>
                        <a:pt x="30480" y="11811"/>
                      </a:lnTo>
                      <a:lnTo>
                        <a:pt x="31115" y="12700"/>
                      </a:lnTo>
                      <a:lnTo>
                        <a:pt x="25781" y="16510"/>
                      </a:lnTo>
                      <a:lnTo>
                        <a:pt x="25146" y="15748"/>
                      </a:lnTo>
                      <a:lnTo>
                        <a:pt x="24638" y="15113"/>
                      </a:lnTo>
                      <a:lnTo>
                        <a:pt x="29845" y="11176"/>
                      </a:lnTo>
                      <a:lnTo>
                        <a:pt x="30099" y="11430"/>
                      </a:lnTo>
                      <a:lnTo>
                        <a:pt x="35941" y="8509"/>
                      </a:lnTo>
                      <a:lnTo>
                        <a:pt x="36576" y="9398"/>
                      </a:lnTo>
                      <a:lnTo>
                        <a:pt x="30861" y="12700"/>
                      </a:lnTo>
                      <a:lnTo>
                        <a:pt x="30480" y="11811"/>
                      </a:lnTo>
                      <a:lnTo>
                        <a:pt x="29972" y="11049"/>
                      </a:lnTo>
                      <a:lnTo>
                        <a:pt x="35687" y="7747"/>
                      </a:lnTo>
                      <a:lnTo>
                        <a:pt x="35814" y="8001"/>
                      </a:lnTo>
                      <a:lnTo>
                        <a:pt x="36068" y="8509"/>
                      </a:lnTo>
                      <a:lnTo>
                        <a:pt x="36576" y="9398"/>
                      </a:lnTo>
                      <a:lnTo>
                        <a:pt x="36449" y="9398"/>
                      </a:lnTo>
                      <a:lnTo>
                        <a:pt x="35941" y="8509"/>
                      </a:lnTo>
                      <a:lnTo>
                        <a:pt x="35814" y="7747"/>
                      </a:lnTo>
                      <a:lnTo>
                        <a:pt x="35941" y="7620"/>
                      </a:lnTo>
                      <a:lnTo>
                        <a:pt x="48006" y="3810"/>
                      </a:lnTo>
                      <a:lnTo>
                        <a:pt x="48260" y="4699"/>
                      </a:lnTo>
                      <a:lnTo>
                        <a:pt x="42926" y="6477"/>
                      </a:lnTo>
                      <a:lnTo>
                        <a:pt x="42672" y="5588"/>
                      </a:lnTo>
                      <a:lnTo>
                        <a:pt x="42291" y="4699"/>
                      </a:lnTo>
                      <a:lnTo>
                        <a:pt x="47625" y="2794"/>
                      </a:lnTo>
                      <a:lnTo>
                        <a:pt x="47752" y="3175"/>
                      </a:lnTo>
                      <a:lnTo>
                        <a:pt x="49403" y="3429"/>
                      </a:lnTo>
                      <a:lnTo>
                        <a:pt x="49657" y="4318"/>
                      </a:lnTo>
                      <a:lnTo>
                        <a:pt x="48260" y="4699"/>
                      </a:lnTo>
                      <a:lnTo>
                        <a:pt x="48006" y="3810"/>
                      </a:lnTo>
                      <a:lnTo>
                        <a:pt x="47752" y="2794"/>
                      </a:lnTo>
                      <a:lnTo>
                        <a:pt x="49149" y="2540"/>
                      </a:lnTo>
                      <a:lnTo>
                        <a:pt x="60452" y="1397"/>
                      </a:lnTo>
                      <a:lnTo>
                        <a:pt x="60579" y="2286"/>
                      </a:lnTo>
                      <a:lnTo>
                        <a:pt x="56515" y="2921"/>
                      </a:lnTo>
                      <a:lnTo>
                        <a:pt x="56388" y="2032"/>
                      </a:lnTo>
                      <a:lnTo>
                        <a:pt x="56261" y="1016"/>
                      </a:lnTo>
                      <a:lnTo>
                        <a:pt x="60198" y="381"/>
                      </a:lnTo>
                      <a:lnTo>
                        <a:pt x="60325" y="762"/>
                      </a:lnTo>
                      <a:lnTo>
                        <a:pt x="66675" y="1016"/>
                      </a:lnTo>
                      <a:lnTo>
                        <a:pt x="66675" y="2032"/>
                      </a:lnTo>
                      <a:lnTo>
                        <a:pt x="60579" y="2286"/>
                      </a:lnTo>
                      <a:lnTo>
                        <a:pt x="60452" y="1397"/>
                      </a:lnTo>
                      <a:lnTo>
                        <a:pt x="60325" y="381"/>
                      </a:lnTo>
                      <a:lnTo>
                        <a:pt x="66675" y="0"/>
                      </a:lnTo>
                      <a:lnTo>
                        <a:pt x="66675" y="381"/>
                      </a:lnTo>
                      <a:lnTo>
                        <a:pt x="73025" y="1397"/>
                      </a:lnTo>
                      <a:lnTo>
                        <a:pt x="72898" y="2286"/>
                      </a:lnTo>
                      <a:lnTo>
                        <a:pt x="66675" y="2032"/>
                      </a:lnTo>
                      <a:lnTo>
                        <a:pt x="66675" y="1016"/>
                      </a:lnTo>
                      <a:lnTo>
                        <a:pt x="66675" y="0"/>
                      </a:lnTo>
                      <a:lnTo>
                        <a:pt x="73025" y="381"/>
                      </a:lnTo>
                      <a:lnTo>
                        <a:pt x="73025" y="762"/>
                      </a:lnTo>
                      <a:lnTo>
                        <a:pt x="79248" y="2286"/>
                      </a:lnTo>
                      <a:lnTo>
                        <a:pt x="79121" y="3175"/>
                      </a:lnTo>
                      <a:lnTo>
                        <a:pt x="72898" y="2286"/>
                      </a:lnTo>
                      <a:lnTo>
                        <a:pt x="73025" y="1397"/>
                      </a:lnTo>
                      <a:lnTo>
                        <a:pt x="73152" y="381"/>
                      </a:lnTo>
                      <a:lnTo>
                        <a:pt x="79375" y="1270"/>
                      </a:lnTo>
                      <a:lnTo>
                        <a:pt x="79375" y="1524"/>
                      </a:lnTo>
                      <a:lnTo>
                        <a:pt x="84328" y="3429"/>
                      </a:lnTo>
                      <a:lnTo>
                        <a:pt x="84074" y="4445"/>
                      </a:lnTo>
                      <a:lnTo>
                        <a:pt x="78994" y="3175"/>
                      </a:lnTo>
                      <a:lnTo>
                        <a:pt x="79248" y="2286"/>
                      </a:lnTo>
                      <a:lnTo>
                        <a:pt x="79502" y="1270"/>
                      </a:lnTo>
                      <a:lnTo>
                        <a:pt x="84709" y="2667"/>
                      </a:lnTo>
                      <a:lnTo>
                        <a:pt x="91440" y="5969"/>
                      </a:lnTo>
                      <a:lnTo>
                        <a:pt x="91186" y="6731"/>
                      </a:lnTo>
                      <a:lnTo>
                        <a:pt x="90805" y="6604"/>
                      </a:lnTo>
                      <a:lnTo>
                        <a:pt x="91186" y="5715"/>
                      </a:lnTo>
                      <a:lnTo>
                        <a:pt x="91440" y="4953"/>
                      </a:lnTo>
                      <a:lnTo>
                        <a:pt x="91821" y="4953"/>
                      </a:lnTo>
                      <a:lnTo>
                        <a:pt x="91694" y="5461"/>
                      </a:lnTo>
                      <a:lnTo>
                        <a:pt x="97409" y="8509"/>
                      </a:lnTo>
                      <a:lnTo>
                        <a:pt x="96901" y="9398"/>
                      </a:lnTo>
                      <a:lnTo>
                        <a:pt x="91186" y="6731"/>
                      </a:lnTo>
                      <a:lnTo>
                        <a:pt x="91440" y="5969"/>
                      </a:lnTo>
                      <a:lnTo>
                        <a:pt x="91821" y="4953"/>
                      </a:lnTo>
                      <a:lnTo>
                        <a:pt x="97663" y="7747"/>
                      </a:lnTo>
                      <a:lnTo>
                        <a:pt x="97663" y="8001"/>
                      </a:lnTo>
                      <a:lnTo>
                        <a:pt x="97409" y="8636"/>
                      </a:lnTo>
                      <a:lnTo>
                        <a:pt x="97155" y="9525"/>
                      </a:lnTo>
                      <a:lnTo>
                        <a:pt x="96774" y="9398"/>
                      </a:lnTo>
                      <a:lnTo>
                        <a:pt x="97409" y="8509"/>
                      </a:lnTo>
                      <a:lnTo>
                        <a:pt x="97790" y="7747"/>
                      </a:lnTo>
                      <a:lnTo>
                        <a:pt x="98044" y="7874"/>
                      </a:lnTo>
                      <a:lnTo>
                        <a:pt x="108331" y="15748"/>
                      </a:lnTo>
                      <a:lnTo>
                        <a:pt x="107696" y="16510"/>
                      </a:lnTo>
                      <a:lnTo>
                        <a:pt x="103124" y="13081"/>
                      </a:lnTo>
                      <a:lnTo>
                        <a:pt x="103505" y="12319"/>
                      </a:lnTo>
                      <a:lnTo>
                        <a:pt x="104140" y="11684"/>
                      </a:lnTo>
                      <a:lnTo>
                        <a:pt x="108839" y="15113"/>
                      </a:lnTo>
                      <a:lnTo>
                        <a:pt x="108712" y="15240"/>
                      </a:lnTo>
                      <a:lnTo>
                        <a:pt x="113284" y="20320"/>
                      </a:lnTo>
                      <a:lnTo>
                        <a:pt x="112649" y="20955"/>
                      </a:lnTo>
                      <a:lnTo>
                        <a:pt x="107569" y="16383"/>
                      </a:lnTo>
                      <a:lnTo>
                        <a:pt x="108331" y="15748"/>
                      </a:lnTo>
                      <a:lnTo>
                        <a:pt x="108839" y="15113"/>
                      </a:lnTo>
                      <a:lnTo>
                        <a:pt x="113792" y="19558"/>
                      </a:lnTo>
                      <a:lnTo>
                        <a:pt x="113665" y="19812"/>
                      </a:lnTo>
                      <a:lnTo>
                        <a:pt x="117856" y="25400"/>
                      </a:lnTo>
                      <a:lnTo>
                        <a:pt x="116967" y="25908"/>
                      </a:lnTo>
                      <a:lnTo>
                        <a:pt x="112522" y="20828"/>
                      </a:lnTo>
                      <a:lnTo>
                        <a:pt x="113284" y="20320"/>
                      </a:lnTo>
                      <a:lnTo>
                        <a:pt x="113919" y="19685"/>
                      </a:lnTo>
                      <a:lnTo>
                        <a:pt x="118491" y="24638"/>
                      </a:lnTo>
                      <a:lnTo>
                        <a:pt x="118237" y="24892"/>
                      </a:lnTo>
                      <a:lnTo>
                        <a:pt x="121666" y="30734"/>
                      </a:lnTo>
                      <a:lnTo>
                        <a:pt x="120904" y="31115"/>
                      </a:lnTo>
                      <a:lnTo>
                        <a:pt x="116967" y="25908"/>
                      </a:lnTo>
                      <a:lnTo>
                        <a:pt x="117856" y="25400"/>
                      </a:lnTo>
                      <a:lnTo>
                        <a:pt x="118491" y="24765"/>
                      </a:lnTo>
                      <a:lnTo>
                        <a:pt x="122428" y="29972"/>
                      </a:lnTo>
                      <a:lnTo>
                        <a:pt x="122301" y="30353"/>
                      </a:lnTo>
                      <a:lnTo>
                        <a:pt x="122809" y="32639"/>
                      </a:lnTo>
                      <a:lnTo>
                        <a:pt x="122047" y="33274"/>
                      </a:lnTo>
                      <a:lnTo>
                        <a:pt x="120777" y="31115"/>
                      </a:lnTo>
                      <a:lnTo>
                        <a:pt x="121666" y="30734"/>
                      </a:lnTo>
                      <a:lnTo>
                        <a:pt x="122555" y="30099"/>
                      </a:lnTo>
                      <a:lnTo>
                        <a:pt x="123698" y="32258"/>
                      </a:lnTo>
                      <a:lnTo>
                        <a:pt x="127762" y="42037"/>
                      </a:lnTo>
                      <a:lnTo>
                        <a:pt x="126873" y="42545"/>
                      </a:lnTo>
                      <a:lnTo>
                        <a:pt x="125349" y="39370"/>
                      </a:lnTo>
                      <a:lnTo>
                        <a:pt x="126238" y="38989"/>
                      </a:lnTo>
                      <a:lnTo>
                        <a:pt x="127127" y="38608"/>
                      </a:lnTo>
                      <a:lnTo>
                        <a:pt x="128524" y="41656"/>
                      </a:lnTo>
                      <a:lnTo>
                        <a:pt x="128270" y="41783"/>
                      </a:lnTo>
                      <a:lnTo>
                        <a:pt x="128905" y="45593"/>
                      </a:lnTo>
                      <a:lnTo>
                        <a:pt x="128016" y="45974"/>
                      </a:lnTo>
                      <a:lnTo>
                        <a:pt x="126873" y="42418"/>
                      </a:lnTo>
                      <a:lnTo>
                        <a:pt x="127762" y="42037"/>
                      </a:lnTo>
                      <a:lnTo>
                        <a:pt x="128651" y="41783"/>
                      </a:lnTo>
                      <a:lnTo>
                        <a:pt x="129921" y="45212"/>
                      </a:lnTo>
                      <a:lnTo>
                        <a:pt x="131318" y="54229"/>
                      </a:lnTo>
                      <a:lnTo>
                        <a:pt x="130429" y="54483"/>
                      </a:lnTo>
                      <a:lnTo>
                        <a:pt x="129921" y="52705"/>
                      </a:lnTo>
                      <a:lnTo>
                        <a:pt x="130810" y="52324"/>
                      </a:lnTo>
                      <a:lnTo>
                        <a:pt x="131826" y="52070"/>
                      </a:lnTo>
                      <a:lnTo>
                        <a:pt x="132207" y="54102"/>
                      </a:lnTo>
                      <a:lnTo>
                        <a:pt x="131953" y="54229"/>
                      </a:lnTo>
                      <a:lnTo>
                        <a:pt x="132207" y="60579"/>
                      </a:lnTo>
                      <a:lnTo>
                        <a:pt x="131318" y="60706"/>
                      </a:lnTo>
                      <a:lnTo>
                        <a:pt x="130429" y="54356"/>
                      </a:lnTo>
                      <a:lnTo>
                        <a:pt x="131318" y="54229"/>
                      </a:lnTo>
                      <a:lnTo>
                        <a:pt x="132334" y="54102"/>
                      </a:lnTo>
                      <a:lnTo>
                        <a:pt x="133096" y="60452"/>
                      </a:lnTo>
                      <a:lnTo>
                        <a:pt x="132842" y="60452"/>
                      </a:lnTo>
                      <a:lnTo>
                        <a:pt x="132588" y="66802"/>
                      </a:lnTo>
                      <a:lnTo>
                        <a:pt x="131572" y="66802"/>
                      </a:lnTo>
                      <a:lnTo>
                        <a:pt x="131318" y="60579"/>
                      </a:lnTo>
                      <a:lnTo>
                        <a:pt x="132207" y="60579"/>
                      </a:lnTo>
                      <a:lnTo>
                        <a:pt x="133096" y="60579"/>
                      </a:lnTo>
                      <a:lnTo>
                        <a:pt x="133477" y="66802"/>
                      </a:lnTo>
                      <a:lnTo>
                        <a:pt x="132969" y="66802"/>
                      </a:lnTo>
                      <a:lnTo>
                        <a:pt x="132207" y="73279"/>
                      </a:lnTo>
                      <a:lnTo>
                        <a:pt x="131318" y="73152"/>
                      </a:lnTo>
                      <a:lnTo>
                        <a:pt x="131572" y="66802"/>
                      </a:lnTo>
                      <a:lnTo>
                        <a:pt x="132588" y="66802"/>
                      </a:lnTo>
                      <a:lnTo>
                        <a:pt x="133477" y="66802"/>
                      </a:lnTo>
                      <a:lnTo>
                        <a:pt x="133096" y="73279"/>
                      </a:lnTo>
                      <a:lnTo>
                        <a:pt x="132842" y="73279"/>
                      </a:lnTo>
                      <a:lnTo>
                        <a:pt x="131318" y="79502"/>
                      </a:lnTo>
                      <a:lnTo>
                        <a:pt x="130429" y="79248"/>
                      </a:lnTo>
                      <a:lnTo>
                        <a:pt x="131318" y="73025"/>
                      </a:lnTo>
                      <a:lnTo>
                        <a:pt x="132207" y="73279"/>
                      </a:lnTo>
                      <a:lnTo>
                        <a:pt x="133096" y="73279"/>
                      </a:lnTo>
                      <a:lnTo>
                        <a:pt x="132334" y="79629"/>
                      </a:lnTo>
                      <a:lnTo>
                        <a:pt x="131953" y="79629"/>
                      </a:lnTo>
                      <a:lnTo>
                        <a:pt x="131064" y="80518"/>
                      </a:lnTo>
                      <a:lnTo>
                        <a:pt x="130048" y="80137"/>
                      </a:lnTo>
                      <a:lnTo>
                        <a:pt x="130429" y="79121"/>
                      </a:lnTo>
                      <a:lnTo>
                        <a:pt x="131318" y="79502"/>
                      </a:lnTo>
                      <a:lnTo>
                        <a:pt x="132207" y="79756"/>
                      </a:lnTo>
                      <a:lnTo>
                        <a:pt x="132080" y="80772"/>
                      </a:lnTo>
                      <a:lnTo>
                        <a:pt x="127762" y="91567"/>
                      </a:lnTo>
                      <a:lnTo>
                        <a:pt x="126873" y="91313"/>
                      </a:lnTo>
                      <a:lnTo>
                        <a:pt x="128270" y="86868"/>
                      </a:lnTo>
                      <a:lnTo>
                        <a:pt x="129286" y="87249"/>
                      </a:lnTo>
                      <a:lnTo>
                        <a:pt x="130048" y="87630"/>
                      </a:lnTo>
                      <a:lnTo>
                        <a:pt x="128651" y="91948"/>
                      </a:lnTo>
                      <a:lnTo>
                        <a:pt x="128270" y="91821"/>
                      </a:lnTo>
                      <a:lnTo>
                        <a:pt x="126746" y="93853"/>
                      </a:lnTo>
                      <a:lnTo>
                        <a:pt x="125857" y="93472"/>
                      </a:lnTo>
                      <a:lnTo>
                        <a:pt x="126873" y="91186"/>
                      </a:lnTo>
                      <a:lnTo>
                        <a:pt x="127762" y="91567"/>
                      </a:lnTo>
                      <a:lnTo>
                        <a:pt x="128524" y="91948"/>
                      </a:lnTo>
                      <a:lnTo>
                        <a:pt x="127508" y="94234"/>
                      </a:lnTo>
                      <a:lnTo>
                        <a:pt x="121666" y="103124"/>
                      </a:lnTo>
                      <a:lnTo>
                        <a:pt x="120777" y="102616"/>
                      </a:lnTo>
                      <a:lnTo>
                        <a:pt x="122555" y="99695"/>
                      </a:lnTo>
                      <a:lnTo>
                        <a:pt x="123444" y="100076"/>
                      </a:lnTo>
                      <a:lnTo>
                        <a:pt x="124206" y="100584"/>
                      </a:lnTo>
                      <a:lnTo>
                        <a:pt x="122555" y="103632"/>
                      </a:lnTo>
                      <a:lnTo>
                        <a:pt x="122301" y="103505"/>
                      </a:lnTo>
                      <a:lnTo>
                        <a:pt x="117856" y="108331"/>
                      </a:lnTo>
                      <a:lnTo>
                        <a:pt x="116967" y="107823"/>
                      </a:lnTo>
                      <a:lnTo>
                        <a:pt x="120904" y="102489"/>
                      </a:lnTo>
                      <a:lnTo>
                        <a:pt x="121666" y="103124"/>
                      </a:lnTo>
                      <a:lnTo>
                        <a:pt x="122428" y="103632"/>
                      </a:lnTo>
                      <a:lnTo>
                        <a:pt x="118491" y="108966"/>
                      </a:lnTo>
                      <a:lnTo>
                        <a:pt x="118237" y="108839"/>
                      </a:lnTo>
                      <a:lnTo>
                        <a:pt x="113284" y="113411"/>
                      </a:lnTo>
                      <a:lnTo>
                        <a:pt x="112522" y="112776"/>
                      </a:lnTo>
                      <a:lnTo>
                        <a:pt x="116967" y="107696"/>
                      </a:lnTo>
                      <a:lnTo>
                        <a:pt x="117856" y="108331"/>
                      </a:lnTo>
                      <a:lnTo>
                        <a:pt x="118491" y="109093"/>
                      </a:lnTo>
                      <a:lnTo>
                        <a:pt x="113919" y="114046"/>
                      </a:lnTo>
                      <a:lnTo>
                        <a:pt x="113665" y="113792"/>
                      </a:lnTo>
                      <a:close/>
                    </a:path>
                  </a:pathLst>
                </a:custGeom>
                <a:solidFill>
                  <a:srgbClr val="BABABA"/>
                </a:solidFill>
                <a:ln w="0" cap="flat" cmpd="sng" algn="ctr">
                  <a:solidFill>
                    <a:srgbClr val="BABAB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6" name="Freeform 235"/>
                <p:cNvSpPr/>
                <p:nvPr/>
              </p:nvSpPr>
              <p:spPr>
                <a:xfrm>
                  <a:off x="5184394" y="5404485"/>
                  <a:ext cx="721361" cy="61099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21361" h="610998">
                      <a:moveTo>
                        <a:pt x="601599" y="531622"/>
                      </a:moveTo>
                      <a:lnTo>
                        <a:pt x="600964" y="530987"/>
                      </a:lnTo>
                      <a:lnTo>
                        <a:pt x="614426" y="520065"/>
                      </a:lnTo>
                      <a:lnTo>
                        <a:pt x="615188" y="520954"/>
                      </a:lnTo>
                      <a:lnTo>
                        <a:pt x="615696" y="521589"/>
                      </a:lnTo>
                      <a:lnTo>
                        <a:pt x="602234" y="532384"/>
                      </a:lnTo>
                      <a:lnTo>
                        <a:pt x="601980" y="532130"/>
                      </a:lnTo>
                      <a:lnTo>
                        <a:pt x="592582" y="538099"/>
                      </a:lnTo>
                      <a:lnTo>
                        <a:pt x="592074" y="537464"/>
                      </a:lnTo>
                      <a:lnTo>
                        <a:pt x="600964" y="530860"/>
                      </a:lnTo>
                      <a:lnTo>
                        <a:pt x="601599" y="531622"/>
                      </a:lnTo>
                      <a:lnTo>
                        <a:pt x="602107" y="532384"/>
                      </a:lnTo>
                      <a:lnTo>
                        <a:pt x="593217" y="538988"/>
                      </a:lnTo>
                      <a:lnTo>
                        <a:pt x="581025" y="546100"/>
                      </a:lnTo>
                      <a:lnTo>
                        <a:pt x="580390" y="545465"/>
                      </a:lnTo>
                      <a:lnTo>
                        <a:pt x="586486" y="541528"/>
                      </a:lnTo>
                      <a:lnTo>
                        <a:pt x="586867" y="542290"/>
                      </a:lnTo>
                      <a:lnTo>
                        <a:pt x="587375" y="543052"/>
                      </a:lnTo>
                      <a:lnTo>
                        <a:pt x="581406" y="546989"/>
                      </a:lnTo>
                      <a:lnTo>
                        <a:pt x="573278" y="551180"/>
                      </a:lnTo>
                      <a:lnTo>
                        <a:pt x="572897" y="550418"/>
                      </a:lnTo>
                      <a:lnTo>
                        <a:pt x="574421" y="549275"/>
                      </a:lnTo>
                      <a:lnTo>
                        <a:pt x="575183" y="550037"/>
                      </a:lnTo>
                      <a:lnTo>
                        <a:pt x="575437" y="550926"/>
                      </a:lnTo>
                      <a:lnTo>
                        <a:pt x="573913" y="552069"/>
                      </a:lnTo>
                      <a:lnTo>
                        <a:pt x="573659" y="551688"/>
                      </a:lnTo>
                      <a:lnTo>
                        <a:pt x="558673" y="559816"/>
                      </a:lnTo>
                      <a:lnTo>
                        <a:pt x="558165" y="559181"/>
                      </a:lnTo>
                      <a:lnTo>
                        <a:pt x="572897" y="550418"/>
                      </a:lnTo>
                      <a:lnTo>
                        <a:pt x="573278" y="551180"/>
                      </a:lnTo>
                      <a:lnTo>
                        <a:pt x="573913" y="552069"/>
                      </a:lnTo>
                      <a:lnTo>
                        <a:pt x="559054" y="560705"/>
                      </a:lnTo>
                      <a:lnTo>
                        <a:pt x="558927" y="560451"/>
                      </a:lnTo>
                      <a:lnTo>
                        <a:pt x="550418" y="564261"/>
                      </a:lnTo>
                      <a:lnTo>
                        <a:pt x="550037" y="563245"/>
                      </a:lnTo>
                      <a:lnTo>
                        <a:pt x="558165" y="559054"/>
                      </a:lnTo>
                      <a:lnTo>
                        <a:pt x="558673" y="559816"/>
                      </a:lnTo>
                      <a:lnTo>
                        <a:pt x="559054" y="560832"/>
                      </a:lnTo>
                      <a:lnTo>
                        <a:pt x="550926" y="565150"/>
                      </a:lnTo>
                      <a:lnTo>
                        <a:pt x="543433" y="567817"/>
                      </a:lnTo>
                      <a:lnTo>
                        <a:pt x="543052" y="567055"/>
                      </a:lnTo>
                      <a:lnTo>
                        <a:pt x="543687" y="566547"/>
                      </a:lnTo>
                      <a:lnTo>
                        <a:pt x="544322" y="567563"/>
                      </a:lnTo>
                      <a:lnTo>
                        <a:pt x="544576" y="568452"/>
                      </a:lnTo>
                      <a:lnTo>
                        <a:pt x="543814" y="568706"/>
                      </a:lnTo>
                      <a:lnTo>
                        <a:pt x="543687" y="568325"/>
                      </a:lnTo>
                      <a:lnTo>
                        <a:pt x="537845" y="570484"/>
                      </a:lnTo>
                      <a:lnTo>
                        <a:pt x="537464" y="569722"/>
                      </a:lnTo>
                      <a:lnTo>
                        <a:pt x="543052" y="567055"/>
                      </a:lnTo>
                      <a:lnTo>
                        <a:pt x="543433" y="567817"/>
                      </a:lnTo>
                      <a:lnTo>
                        <a:pt x="543814" y="568706"/>
                      </a:lnTo>
                      <a:lnTo>
                        <a:pt x="538226" y="571500"/>
                      </a:lnTo>
                      <a:lnTo>
                        <a:pt x="527939" y="575310"/>
                      </a:lnTo>
                      <a:lnTo>
                        <a:pt x="527558" y="574421"/>
                      </a:lnTo>
                      <a:lnTo>
                        <a:pt x="530987" y="572643"/>
                      </a:lnTo>
                      <a:lnTo>
                        <a:pt x="531368" y="573532"/>
                      </a:lnTo>
                      <a:lnTo>
                        <a:pt x="531876" y="574421"/>
                      </a:lnTo>
                      <a:lnTo>
                        <a:pt x="528320" y="576072"/>
                      </a:lnTo>
                      <a:lnTo>
                        <a:pt x="528066" y="575691"/>
                      </a:lnTo>
                      <a:lnTo>
                        <a:pt x="512191" y="581787"/>
                      </a:lnTo>
                      <a:lnTo>
                        <a:pt x="511810" y="580898"/>
                      </a:lnTo>
                      <a:lnTo>
                        <a:pt x="527558" y="574421"/>
                      </a:lnTo>
                      <a:lnTo>
                        <a:pt x="527939" y="575310"/>
                      </a:lnTo>
                      <a:lnTo>
                        <a:pt x="528320" y="576072"/>
                      </a:lnTo>
                      <a:lnTo>
                        <a:pt x="512572" y="582676"/>
                      </a:lnTo>
                      <a:lnTo>
                        <a:pt x="512318" y="582295"/>
                      </a:lnTo>
                      <a:lnTo>
                        <a:pt x="505206" y="584454"/>
                      </a:lnTo>
                      <a:lnTo>
                        <a:pt x="504825" y="583565"/>
                      </a:lnTo>
                      <a:lnTo>
                        <a:pt x="511810" y="580898"/>
                      </a:lnTo>
                      <a:lnTo>
                        <a:pt x="512191" y="581787"/>
                      </a:lnTo>
                      <a:lnTo>
                        <a:pt x="512572" y="582676"/>
                      </a:lnTo>
                      <a:lnTo>
                        <a:pt x="505587" y="585343"/>
                      </a:lnTo>
                      <a:lnTo>
                        <a:pt x="496062" y="587883"/>
                      </a:lnTo>
                      <a:lnTo>
                        <a:pt x="495681" y="586867"/>
                      </a:lnTo>
                      <a:lnTo>
                        <a:pt x="498221" y="585851"/>
                      </a:lnTo>
                      <a:lnTo>
                        <a:pt x="498602" y="586867"/>
                      </a:lnTo>
                      <a:lnTo>
                        <a:pt x="498983" y="587883"/>
                      </a:lnTo>
                      <a:lnTo>
                        <a:pt x="496443" y="588645"/>
                      </a:lnTo>
                      <a:lnTo>
                        <a:pt x="496316" y="588391"/>
                      </a:lnTo>
                      <a:lnTo>
                        <a:pt x="491998" y="589153"/>
                      </a:lnTo>
                      <a:lnTo>
                        <a:pt x="491617" y="588137"/>
                      </a:lnTo>
                      <a:lnTo>
                        <a:pt x="495681" y="586867"/>
                      </a:lnTo>
                      <a:lnTo>
                        <a:pt x="496062" y="587883"/>
                      </a:lnTo>
                      <a:lnTo>
                        <a:pt x="496316" y="588772"/>
                      </a:lnTo>
                      <a:lnTo>
                        <a:pt x="492252" y="589915"/>
                      </a:lnTo>
                      <a:lnTo>
                        <a:pt x="479679" y="592963"/>
                      </a:lnTo>
                      <a:lnTo>
                        <a:pt x="479298" y="592074"/>
                      </a:lnTo>
                      <a:lnTo>
                        <a:pt x="484886" y="590423"/>
                      </a:lnTo>
                      <a:lnTo>
                        <a:pt x="485267" y="591312"/>
                      </a:lnTo>
                      <a:lnTo>
                        <a:pt x="485394" y="592201"/>
                      </a:lnTo>
                      <a:lnTo>
                        <a:pt x="479933" y="593852"/>
                      </a:lnTo>
                      <a:lnTo>
                        <a:pt x="479806" y="593471"/>
                      </a:lnTo>
                      <a:lnTo>
                        <a:pt x="463042" y="597535"/>
                      </a:lnTo>
                      <a:lnTo>
                        <a:pt x="462788" y="596646"/>
                      </a:lnTo>
                      <a:lnTo>
                        <a:pt x="479425" y="592074"/>
                      </a:lnTo>
                      <a:lnTo>
                        <a:pt x="479679" y="592963"/>
                      </a:lnTo>
                      <a:lnTo>
                        <a:pt x="479933" y="593852"/>
                      </a:lnTo>
                      <a:lnTo>
                        <a:pt x="463423" y="598424"/>
                      </a:lnTo>
                      <a:lnTo>
                        <a:pt x="463296" y="598170"/>
                      </a:lnTo>
                      <a:lnTo>
                        <a:pt x="457835" y="598805"/>
                      </a:lnTo>
                      <a:lnTo>
                        <a:pt x="457708" y="597789"/>
                      </a:lnTo>
                      <a:lnTo>
                        <a:pt x="462788" y="596646"/>
                      </a:lnTo>
                      <a:lnTo>
                        <a:pt x="463042" y="597535"/>
                      </a:lnTo>
                      <a:lnTo>
                        <a:pt x="463296" y="598424"/>
                      </a:lnTo>
                      <a:lnTo>
                        <a:pt x="458089" y="599694"/>
                      </a:lnTo>
                      <a:lnTo>
                        <a:pt x="446405" y="601345"/>
                      </a:lnTo>
                      <a:lnTo>
                        <a:pt x="446151" y="600456"/>
                      </a:lnTo>
                      <a:lnTo>
                        <a:pt x="450596" y="599313"/>
                      </a:lnTo>
                      <a:lnTo>
                        <a:pt x="450977" y="600329"/>
                      </a:lnTo>
                      <a:lnTo>
                        <a:pt x="451231" y="601218"/>
                      </a:lnTo>
                      <a:lnTo>
                        <a:pt x="446532" y="602234"/>
                      </a:lnTo>
                      <a:lnTo>
                        <a:pt x="446405" y="601726"/>
                      </a:lnTo>
                      <a:lnTo>
                        <a:pt x="443992" y="601726"/>
                      </a:lnTo>
                      <a:lnTo>
                        <a:pt x="443865" y="600837"/>
                      </a:lnTo>
                      <a:lnTo>
                        <a:pt x="446151" y="600456"/>
                      </a:lnTo>
                      <a:lnTo>
                        <a:pt x="446405" y="601345"/>
                      </a:lnTo>
                      <a:lnTo>
                        <a:pt x="446532" y="602234"/>
                      </a:lnTo>
                      <a:lnTo>
                        <a:pt x="444246" y="602869"/>
                      </a:lnTo>
                      <a:lnTo>
                        <a:pt x="429387" y="604393"/>
                      </a:lnTo>
                      <a:lnTo>
                        <a:pt x="429133" y="603504"/>
                      </a:lnTo>
                      <a:lnTo>
                        <a:pt x="436880" y="602107"/>
                      </a:lnTo>
                      <a:lnTo>
                        <a:pt x="437134" y="603123"/>
                      </a:lnTo>
                      <a:lnTo>
                        <a:pt x="437261" y="604012"/>
                      </a:lnTo>
                      <a:lnTo>
                        <a:pt x="429641" y="605409"/>
                      </a:lnTo>
                      <a:lnTo>
                        <a:pt x="429514" y="605155"/>
                      </a:lnTo>
                      <a:lnTo>
                        <a:pt x="412369" y="606933"/>
                      </a:lnTo>
                      <a:lnTo>
                        <a:pt x="412115" y="606044"/>
                      </a:lnTo>
                      <a:lnTo>
                        <a:pt x="429133" y="603504"/>
                      </a:lnTo>
                      <a:lnTo>
                        <a:pt x="429387" y="604393"/>
                      </a:lnTo>
                      <a:lnTo>
                        <a:pt x="429514" y="605409"/>
                      </a:lnTo>
                      <a:lnTo>
                        <a:pt x="412496" y="607822"/>
                      </a:lnTo>
                      <a:lnTo>
                        <a:pt x="412369" y="607441"/>
                      </a:lnTo>
                      <a:lnTo>
                        <a:pt x="409067" y="607314"/>
                      </a:lnTo>
                      <a:lnTo>
                        <a:pt x="408940" y="606298"/>
                      </a:lnTo>
                      <a:lnTo>
                        <a:pt x="412242" y="606044"/>
                      </a:lnTo>
                      <a:lnTo>
                        <a:pt x="412369" y="606933"/>
                      </a:lnTo>
                      <a:lnTo>
                        <a:pt x="412496" y="607822"/>
                      </a:lnTo>
                      <a:lnTo>
                        <a:pt x="409194" y="608330"/>
                      </a:lnTo>
                      <a:lnTo>
                        <a:pt x="395224" y="608584"/>
                      </a:lnTo>
                      <a:lnTo>
                        <a:pt x="395097" y="607695"/>
                      </a:lnTo>
                      <a:lnTo>
                        <a:pt x="401955" y="607060"/>
                      </a:lnTo>
                      <a:lnTo>
                        <a:pt x="401955" y="608076"/>
                      </a:lnTo>
                      <a:lnTo>
                        <a:pt x="402082" y="608965"/>
                      </a:lnTo>
                      <a:lnTo>
                        <a:pt x="395351" y="609600"/>
                      </a:lnTo>
                      <a:lnTo>
                        <a:pt x="395224" y="609219"/>
                      </a:lnTo>
                      <a:lnTo>
                        <a:pt x="394970" y="608584"/>
                      </a:lnTo>
                      <a:lnTo>
                        <a:pt x="394843" y="607695"/>
                      </a:lnTo>
                      <a:lnTo>
                        <a:pt x="395097" y="607695"/>
                      </a:lnTo>
                      <a:lnTo>
                        <a:pt x="395224" y="608584"/>
                      </a:lnTo>
                      <a:lnTo>
                        <a:pt x="395224" y="609600"/>
                      </a:lnTo>
                      <a:lnTo>
                        <a:pt x="394970" y="609727"/>
                      </a:lnTo>
                      <a:lnTo>
                        <a:pt x="377952" y="609727"/>
                      </a:lnTo>
                      <a:lnTo>
                        <a:pt x="377952" y="608711"/>
                      </a:lnTo>
                      <a:lnTo>
                        <a:pt x="387731" y="608203"/>
                      </a:lnTo>
                      <a:lnTo>
                        <a:pt x="387858" y="609219"/>
                      </a:lnTo>
                      <a:lnTo>
                        <a:pt x="387858" y="610108"/>
                      </a:lnTo>
                      <a:lnTo>
                        <a:pt x="377952" y="610743"/>
                      </a:lnTo>
                      <a:lnTo>
                        <a:pt x="377952" y="610235"/>
                      </a:lnTo>
                      <a:lnTo>
                        <a:pt x="360680" y="610108"/>
                      </a:lnTo>
                      <a:lnTo>
                        <a:pt x="360553" y="609219"/>
                      </a:lnTo>
                      <a:lnTo>
                        <a:pt x="377952" y="608711"/>
                      </a:lnTo>
                      <a:lnTo>
                        <a:pt x="377952" y="609727"/>
                      </a:lnTo>
                      <a:lnTo>
                        <a:pt x="377952" y="610743"/>
                      </a:lnTo>
                      <a:lnTo>
                        <a:pt x="360680" y="610997"/>
                      </a:lnTo>
                      <a:lnTo>
                        <a:pt x="360680" y="610743"/>
                      </a:lnTo>
                      <a:lnTo>
                        <a:pt x="359537" y="610108"/>
                      </a:lnTo>
                      <a:lnTo>
                        <a:pt x="359537" y="609219"/>
                      </a:lnTo>
                      <a:lnTo>
                        <a:pt x="360680" y="609219"/>
                      </a:lnTo>
                      <a:lnTo>
                        <a:pt x="360680" y="610108"/>
                      </a:lnTo>
                      <a:lnTo>
                        <a:pt x="360553" y="610997"/>
                      </a:lnTo>
                      <a:lnTo>
                        <a:pt x="359537" y="610997"/>
                      </a:lnTo>
                      <a:lnTo>
                        <a:pt x="345440" y="609727"/>
                      </a:lnTo>
                      <a:lnTo>
                        <a:pt x="345440" y="608838"/>
                      </a:lnTo>
                      <a:lnTo>
                        <a:pt x="352425" y="608965"/>
                      </a:lnTo>
                      <a:lnTo>
                        <a:pt x="352425" y="609854"/>
                      </a:lnTo>
                      <a:lnTo>
                        <a:pt x="352298" y="610870"/>
                      </a:lnTo>
                      <a:lnTo>
                        <a:pt x="345313" y="610743"/>
                      </a:lnTo>
                      <a:lnTo>
                        <a:pt x="326136" y="608584"/>
                      </a:lnTo>
                      <a:lnTo>
                        <a:pt x="326136" y="607695"/>
                      </a:lnTo>
                      <a:lnTo>
                        <a:pt x="338455" y="608457"/>
                      </a:lnTo>
                      <a:lnTo>
                        <a:pt x="338328" y="609473"/>
                      </a:lnTo>
                      <a:lnTo>
                        <a:pt x="338201" y="610362"/>
                      </a:lnTo>
                      <a:lnTo>
                        <a:pt x="326009" y="609600"/>
                      </a:lnTo>
                      <a:lnTo>
                        <a:pt x="326136" y="609092"/>
                      </a:lnTo>
                      <a:lnTo>
                        <a:pt x="310134" y="607060"/>
                      </a:lnTo>
                      <a:lnTo>
                        <a:pt x="310134" y="606171"/>
                      </a:lnTo>
                      <a:lnTo>
                        <a:pt x="326263" y="607695"/>
                      </a:lnTo>
                      <a:lnTo>
                        <a:pt x="326136" y="608584"/>
                      </a:lnTo>
                      <a:lnTo>
                        <a:pt x="326009" y="609600"/>
                      </a:lnTo>
                      <a:lnTo>
                        <a:pt x="310007" y="608076"/>
                      </a:lnTo>
                      <a:lnTo>
                        <a:pt x="296164" y="605155"/>
                      </a:lnTo>
                      <a:lnTo>
                        <a:pt x="296164" y="604139"/>
                      </a:lnTo>
                      <a:lnTo>
                        <a:pt x="303276" y="605155"/>
                      </a:lnTo>
                      <a:lnTo>
                        <a:pt x="303149" y="606171"/>
                      </a:lnTo>
                      <a:lnTo>
                        <a:pt x="302895" y="607060"/>
                      </a:lnTo>
                      <a:lnTo>
                        <a:pt x="295910" y="606171"/>
                      </a:lnTo>
                      <a:lnTo>
                        <a:pt x="274955" y="601345"/>
                      </a:lnTo>
                      <a:lnTo>
                        <a:pt x="275209" y="600456"/>
                      </a:lnTo>
                      <a:lnTo>
                        <a:pt x="289179" y="602996"/>
                      </a:lnTo>
                      <a:lnTo>
                        <a:pt x="289052" y="604012"/>
                      </a:lnTo>
                      <a:lnTo>
                        <a:pt x="288925" y="605028"/>
                      </a:lnTo>
                      <a:lnTo>
                        <a:pt x="274828" y="602234"/>
                      </a:lnTo>
                      <a:lnTo>
                        <a:pt x="274828" y="601726"/>
                      </a:lnTo>
                      <a:lnTo>
                        <a:pt x="261239" y="598297"/>
                      </a:lnTo>
                      <a:lnTo>
                        <a:pt x="261493" y="597154"/>
                      </a:lnTo>
                      <a:lnTo>
                        <a:pt x="275209" y="600456"/>
                      </a:lnTo>
                      <a:lnTo>
                        <a:pt x="274955" y="601345"/>
                      </a:lnTo>
                      <a:lnTo>
                        <a:pt x="274828" y="602234"/>
                      </a:lnTo>
                      <a:lnTo>
                        <a:pt x="261239" y="599186"/>
                      </a:lnTo>
                      <a:lnTo>
                        <a:pt x="247650" y="594614"/>
                      </a:lnTo>
                      <a:lnTo>
                        <a:pt x="247904" y="593725"/>
                      </a:lnTo>
                      <a:lnTo>
                        <a:pt x="254635" y="595630"/>
                      </a:lnTo>
                      <a:lnTo>
                        <a:pt x="254381" y="596519"/>
                      </a:lnTo>
                      <a:lnTo>
                        <a:pt x="254381" y="597408"/>
                      </a:lnTo>
                      <a:lnTo>
                        <a:pt x="247396" y="595630"/>
                      </a:lnTo>
                      <a:lnTo>
                        <a:pt x="225298" y="587883"/>
                      </a:lnTo>
                      <a:lnTo>
                        <a:pt x="225679" y="586867"/>
                      </a:lnTo>
                      <a:lnTo>
                        <a:pt x="241046" y="591820"/>
                      </a:lnTo>
                      <a:lnTo>
                        <a:pt x="240792" y="592709"/>
                      </a:lnTo>
                      <a:lnTo>
                        <a:pt x="240538" y="593725"/>
                      </a:lnTo>
                      <a:lnTo>
                        <a:pt x="224917" y="588772"/>
                      </a:lnTo>
                      <a:lnTo>
                        <a:pt x="225044" y="588391"/>
                      </a:lnTo>
                      <a:lnTo>
                        <a:pt x="213995" y="583565"/>
                      </a:lnTo>
                      <a:lnTo>
                        <a:pt x="214376" y="582676"/>
                      </a:lnTo>
                      <a:lnTo>
                        <a:pt x="225679" y="586867"/>
                      </a:lnTo>
                      <a:lnTo>
                        <a:pt x="225298" y="587883"/>
                      </a:lnTo>
                      <a:lnTo>
                        <a:pt x="224917" y="588645"/>
                      </a:lnTo>
                      <a:lnTo>
                        <a:pt x="213614" y="584581"/>
                      </a:lnTo>
                      <a:lnTo>
                        <a:pt x="200914" y="578358"/>
                      </a:lnTo>
                      <a:lnTo>
                        <a:pt x="201168" y="577596"/>
                      </a:lnTo>
                      <a:lnTo>
                        <a:pt x="207772" y="580136"/>
                      </a:lnTo>
                      <a:lnTo>
                        <a:pt x="207391" y="581025"/>
                      </a:lnTo>
                      <a:lnTo>
                        <a:pt x="207010" y="581914"/>
                      </a:lnTo>
                      <a:lnTo>
                        <a:pt x="200533" y="579247"/>
                      </a:lnTo>
                      <a:lnTo>
                        <a:pt x="193421" y="575310"/>
                      </a:lnTo>
                      <a:lnTo>
                        <a:pt x="193802" y="574421"/>
                      </a:lnTo>
                      <a:lnTo>
                        <a:pt x="194691" y="574675"/>
                      </a:lnTo>
                      <a:lnTo>
                        <a:pt x="194310" y="575564"/>
                      </a:lnTo>
                      <a:lnTo>
                        <a:pt x="194056" y="576580"/>
                      </a:lnTo>
                      <a:lnTo>
                        <a:pt x="192913" y="576072"/>
                      </a:lnTo>
                      <a:lnTo>
                        <a:pt x="193167" y="575691"/>
                      </a:lnTo>
                      <a:lnTo>
                        <a:pt x="177927" y="567817"/>
                      </a:lnTo>
                      <a:lnTo>
                        <a:pt x="178308" y="567055"/>
                      </a:lnTo>
                      <a:lnTo>
                        <a:pt x="193802" y="574421"/>
                      </a:lnTo>
                      <a:lnTo>
                        <a:pt x="193421" y="575310"/>
                      </a:lnTo>
                      <a:lnTo>
                        <a:pt x="192913" y="576072"/>
                      </a:lnTo>
                      <a:lnTo>
                        <a:pt x="177546" y="568706"/>
                      </a:lnTo>
                      <a:lnTo>
                        <a:pt x="177673" y="568452"/>
                      </a:lnTo>
                      <a:lnTo>
                        <a:pt x="168910" y="563118"/>
                      </a:lnTo>
                      <a:lnTo>
                        <a:pt x="169418" y="562229"/>
                      </a:lnTo>
                      <a:lnTo>
                        <a:pt x="178308" y="567055"/>
                      </a:lnTo>
                      <a:lnTo>
                        <a:pt x="177927" y="567817"/>
                      </a:lnTo>
                      <a:lnTo>
                        <a:pt x="177419" y="568706"/>
                      </a:lnTo>
                      <a:lnTo>
                        <a:pt x="168402" y="564007"/>
                      </a:lnTo>
                      <a:lnTo>
                        <a:pt x="156464" y="556260"/>
                      </a:lnTo>
                      <a:lnTo>
                        <a:pt x="157099" y="555371"/>
                      </a:lnTo>
                      <a:lnTo>
                        <a:pt x="163195" y="559054"/>
                      </a:lnTo>
                      <a:lnTo>
                        <a:pt x="162560" y="559816"/>
                      </a:lnTo>
                      <a:lnTo>
                        <a:pt x="162179" y="560705"/>
                      </a:lnTo>
                      <a:lnTo>
                        <a:pt x="156083" y="557149"/>
                      </a:lnTo>
                      <a:lnTo>
                        <a:pt x="147955" y="551180"/>
                      </a:lnTo>
                      <a:lnTo>
                        <a:pt x="148463" y="550418"/>
                      </a:lnTo>
                      <a:lnTo>
                        <a:pt x="150876" y="551815"/>
                      </a:lnTo>
                      <a:lnTo>
                        <a:pt x="150495" y="552704"/>
                      </a:lnTo>
                      <a:lnTo>
                        <a:pt x="149987" y="553466"/>
                      </a:lnTo>
                      <a:lnTo>
                        <a:pt x="147447" y="552069"/>
                      </a:lnTo>
                      <a:lnTo>
                        <a:pt x="147574" y="551815"/>
                      </a:lnTo>
                      <a:lnTo>
                        <a:pt x="133731" y="541782"/>
                      </a:lnTo>
                      <a:lnTo>
                        <a:pt x="134112" y="540893"/>
                      </a:lnTo>
                      <a:lnTo>
                        <a:pt x="148463" y="550418"/>
                      </a:lnTo>
                      <a:lnTo>
                        <a:pt x="147955" y="551180"/>
                      </a:lnTo>
                      <a:lnTo>
                        <a:pt x="147320" y="552069"/>
                      </a:lnTo>
                      <a:lnTo>
                        <a:pt x="133096" y="542544"/>
                      </a:lnTo>
                      <a:lnTo>
                        <a:pt x="133223" y="542290"/>
                      </a:lnTo>
                      <a:lnTo>
                        <a:pt x="126873" y="536829"/>
                      </a:lnTo>
                      <a:lnTo>
                        <a:pt x="127508" y="536067"/>
                      </a:lnTo>
                      <a:lnTo>
                        <a:pt x="134239" y="541020"/>
                      </a:lnTo>
                      <a:lnTo>
                        <a:pt x="133731" y="541782"/>
                      </a:lnTo>
                      <a:lnTo>
                        <a:pt x="132969" y="542544"/>
                      </a:lnTo>
                      <a:lnTo>
                        <a:pt x="126365" y="537718"/>
                      </a:lnTo>
                      <a:lnTo>
                        <a:pt x="119761" y="531622"/>
                      </a:lnTo>
                      <a:lnTo>
                        <a:pt x="120269" y="530860"/>
                      </a:lnTo>
                      <a:lnTo>
                        <a:pt x="121666" y="531876"/>
                      </a:lnTo>
                      <a:lnTo>
                        <a:pt x="121158" y="532638"/>
                      </a:lnTo>
                      <a:lnTo>
                        <a:pt x="120523" y="533527"/>
                      </a:lnTo>
                      <a:lnTo>
                        <a:pt x="119126" y="532384"/>
                      </a:lnTo>
                      <a:lnTo>
                        <a:pt x="119507" y="532003"/>
                      </a:lnTo>
                      <a:lnTo>
                        <a:pt x="115443" y="528447"/>
                      </a:lnTo>
                      <a:lnTo>
                        <a:pt x="116332" y="527558"/>
                      </a:lnTo>
                      <a:lnTo>
                        <a:pt x="120269" y="530987"/>
                      </a:lnTo>
                      <a:lnTo>
                        <a:pt x="119761" y="531622"/>
                      </a:lnTo>
                      <a:lnTo>
                        <a:pt x="119126" y="532384"/>
                      </a:lnTo>
                      <a:lnTo>
                        <a:pt x="115062" y="529082"/>
                      </a:lnTo>
                      <a:lnTo>
                        <a:pt x="106299" y="520954"/>
                      </a:lnTo>
                      <a:lnTo>
                        <a:pt x="106934" y="520065"/>
                      </a:lnTo>
                      <a:lnTo>
                        <a:pt x="110744" y="523240"/>
                      </a:lnTo>
                      <a:lnTo>
                        <a:pt x="110109" y="523875"/>
                      </a:lnTo>
                      <a:lnTo>
                        <a:pt x="109474" y="524510"/>
                      </a:lnTo>
                      <a:lnTo>
                        <a:pt x="105664" y="521589"/>
                      </a:lnTo>
                      <a:lnTo>
                        <a:pt x="105918" y="521208"/>
                      </a:lnTo>
                      <a:lnTo>
                        <a:pt x="93599" y="509524"/>
                      </a:lnTo>
                      <a:lnTo>
                        <a:pt x="94107" y="508762"/>
                      </a:lnTo>
                      <a:lnTo>
                        <a:pt x="106934" y="520192"/>
                      </a:lnTo>
                      <a:lnTo>
                        <a:pt x="106299" y="520954"/>
                      </a:lnTo>
                      <a:lnTo>
                        <a:pt x="105664" y="521589"/>
                      </a:lnTo>
                      <a:lnTo>
                        <a:pt x="92837" y="510159"/>
                      </a:lnTo>
                      <a:lnTo>
                        <a:pt x="93218" y="509778"/>
                      </a:lnTo>
                      <a:lnTo>
                        <a:pt x="89027" y="504952"/>
                      </a:lnTo>
                      <a:lnTo>
                        <a:pt x="89662" y="504317"/>
                      </a:lnTo>
                      <a:lnTo>
                        <a:pt x="94234" y="508889"/>
                      </a:lnTo>
                      <a:lnTo>
                        <a:pt x="93599" y="509524"/>
                      </a:lnTo>
                      <a:lnTo>
                        <a:pt x="92837" y="510159"/>
                      </a:lnTo>
                      <a:lnTo>
                        <a:pt x="88265" y="505714"/>
                      </a:lnTo>
                      <a:lnTo>
                        <a:pt x="81534" y="497840"/>
                      </a:lnTo>
                      <a:lnTo>
                        <a:pt x="82423" y="497078"/>
                      </a:lnTo>
                      <a:lnTo>
                        <a:pt x="84582" y="499364"/>
                      </a:lnTo>
                      <a:lnTo>
                        <a:pt x="83947" y="499999"/>
                      </a:lnTo>
                      <a:lnTo>
                        <a:pt x="83312" y="500634"/>
                      </a:lnTo>
                      <a:lnTo>
                        <a:pt x="81026" y="498348"/>
                      </a:lnTo>
                      <a:lnTo>
                        <a:pt x="81153" y="498221"/>
                      </a:lnTo>
                      <a:lnTo>
                        <a:pt x="79121" y="494792"/>
                      </a:lnTo>
                      <a:lnTo>
                        <a:pt x="79756" y="494284"/>
                      </a:lnTo>
                      <a:lnTo>
                        <a:pt x="82423" y="497078"/>
                      </a:lnTo>
                      <a:lnTo>
                        <a:pt x="81534" y="497840"/>
                      </a:lnTo>
                      <a:lnTo>
                        <a:pt x="80899" y="498348"/>
                      </a:lnTo>
                      <a:lnTo>
                        <a:pt x="78359" y="495681"/>
                      </a:lnTo>
                      <a:lnTo>
                        <a:pt x="70485" y="485648"/>
                      </a:lnTo>
                      <a:lnTo>
                        <a:pt x="71247" y="484886"/>
                      </a:lnTo>
                      <a:lnTo>
                        <a:pt x="74930" y="489077"/>
                      </a:lnTo>
                      <a:lnTo>
                        <a:pt x="74295" y="489712"/>
                      </a:lnTo>
                      <a:lnTo>
                        <a:pt x="73406" y="490347"/>
                      </a:lnTo>
                      <a:lnTo>
                        <a:pt x="69850" y="486283"/>
                      </a:lnTo>
                      <a:lnTo>
                        <a:pt x="69977" y="486029"/>
                      </a:lnTo>
                      <a:lnTo>
                        <a:pt x="60198" y="473202"/>
                      </a:lnTo>
                      <a:lnTo>
                        <a:pt x="60960" y="472440"/>
                      </a:lnTo>
                      <a:lnTo>
                        <a:pt x="71247" y="484886"/>
                      </a:lnTo>
                      <a:lnTo>
                        <a:pt x="70485" y="485648"/>
                      </a:lnTo>
                      <a:lnTo>
                        <a:pt x="69850" y="486156"/>
                      </a:lnTo>
                      <a:lnTo>
                        <a:pt x="59563" y="473710"/>
                      </a:lnTo>
                      <a:lnTo>
                        <a:pt x="59690" y="473456"/>
                      </a:lnTo>
                      <a:lnTo>
                        <a:pt x="56261" y="467741"/>
                      </a:lnTo>
                      <a:lnTo>
                        <a:pt x="57023" y="467360"/>
                      </a:lnTo>
                      <a:lnTo>
                        <a:pt x="60960" y="472440"/>
                      </a:lnTo>
                      <a:lnTo>
                        <a:pt x="60198" y="473202"/>
                      </a:lnTo>
                      <a:lnTo>
                        <a:pt x="59436" y="473583"/>
                      </a:lnTo>
                      <a:lnTo>
                        <a:pt x="55499" y="468376"/>
                      </a:lnTo>
                      <a:lnTo>
                        <a:pt x="50673" y="460248"/>
                      </a:lnTo>
                      <a:lnTo>
                        <a:pt x="51562" y="459740"/>
                      </a:lnTo>
                      <a:lnTo>
                        <a:pt x="52959" y="461645"/>
                      </a:lnTo>
                      <a:lnTo>
                        <a:pt x="52070" y="462153"/>
                      </a:lnTo>
                      <a:lnTo>
                        <a:pt x="51308" y="462661"/>
                      </a:lnTo>
                      <a:lnTo>
                        <a:pt x="49911" y="460883"/>
                      </a:lnTo>
                      <a:lnTo>
                        <a:pt x="50165" y="460629"/>
                      </a:lnTo>
                      <a:lnTo>
                        <a:pt x="48133" y="456184"/>
                      </a:lnTo>
                      <a:lnTo>
                        <a:pt x="48895" y="455803"/>
                      </a:lnTo>
                      <a:lnTo>
                        <a:pt x="51562" y="459740"/>
                      </a:lnTo>
                      <a:lnTo>
                        <a:pt x="50673" y="460248"/>
                      </a:lnTo>
                      <a:lnTo>
                        <a:pt x="49911" y="460756"/>
                      </a:lnTo>
                      <a:lnTo>
                        <a:pt x="47244" y="456819"/>
                      </a:lnTo>
                      <a:lnTo>
                        <a:pt x="42037" y="447040"/>
                      </a:lnTo>
                      <a:lnTo>
                        <a:pt x="42799" y="446659"/>
                      </a:lnTo>
                      <a:lnTo>
                        <a:pt x="44958" y="449961"/>
                      </a:lnTo>
                      <a:lnTo>
                        <a:pt x="44196" y="450342"/>
                      </a:lnTo>
                      <a:lnTo>
                        <a:pt x="43434" y="450850"/>
                      </a:lnTo>
                      <a:lnTo>
                        <a:pt x="41402" y="447675"/>
                      </a:lnTo>
                      <a:lnTo>
                        <a:pt x="41656" y="447421"/>
                      </a:lnTo>
                      <a:lnTo>
                        <a:pt x="34290" y="433705"/>
                      </a:lnTo>
                      <a:lnTo>
                        <a:pt x="35179" y="433324"/>
                      </a:lnTo>
                      <a:lnTo>
                        <a:pt x="42799" y="446786"/>
                      </a:lnTo>
                      <a:lnTo>
                        <a:pt x="42037" y="447040"/>
                      </a:lnTo>
                      <a:lnTo>
                        <a:pt x="41402" y="447675"/>
                      </a:lnTo>
                      <a:lnTo>
                        <a:pt x="33528" y="434340"/>
                      </a:lnTo>
                      <a:lnTo>
                        <a:pt x="33782" y="434086"/>
                      </a:lnTo>
                      <a:lnTo>
                        <a:pt x="30226" y="425704"/>
                      </a:lnTo>
                      <a:lnTo>
                        <a:pt x="31115" y="425323"/>
                      </a:lnTo>
                      <a:lnTo>
                        <a:pt x="35179" y="433324"/>
                      </a:lnTo>
                      <a:lnTo>
                        <a:pt x="34290" y="433705"/>
                      </a:lnTo>
                      <a:lnTo>
                        <a:pt x="33528" y="434213"/>
                      </a:lnTo>
                      <a:lnTo>
                        <a:pt x="29337" y="426339"/>
                      </a:lnTo>
                      <a:lnTo>
                        <a:pt x="24257" y="413004"/>
                      </a:lnTo>
                      <a:lnTo>
                        <a:pt x="25019" y="412623"/>
                      </a:lnTo>
                      <a:lnTo>
                        <a:pt x="27813" y="419100"/>
                      </a:lnTo>
                      <a:lnTo>
                        <a:pt x="26924" y="419481"/>
                      </a:lnTo>
                      <a:lnTo>
                        <a:pt x="26162" y="419862"/>
                      </a:lnTo>
                      <a:lnTo>
                        <a:pt x="23241" y="413385"/>
                      </a:lnTo>
                      <a:lnTo>
                        <a:pt x="21082" y="406146"/>
                      </a:lnTo>
                      <a:lnTo>
                        <a:pt x="22098" y="405892"/>
                      </a:lnTo>
                      <a:lnTo>
                        <a:pt x="22225" y="406019"/>
                      </a:lnTo>
                      <a:lnTo>
                        <a:pt x="21209" y="406527"/>
                      </a:lnTo>
                      <a:lnTo>
                        <a:pt x="20320" y="407035"/>
                      </a:lnTo>
                      <a:lnTo>
                        <a:pt x="20193" y="406654"/>
                      </a:lnTo>
                      <a:lnTo>
                        <a:pt x="20574" y="406400"/>
                      </a:lnTo>
                      <a:lnTo>
                        <a:pt x="15748" y="392176"/>
                      </a:lnTo>
                      <a:lnTo>
                        <a:pt x="16637" y="391795"/>
                      </a:lnTo>
                      <a:lnTo>
                        <a:pt x="22098" y="406019"/>
                      </a:lnTo>
                      <a:lnTo>
                        <a:pt x="21082" y="406146"/>
                      </a:lnTo>
                      <a:lnTo>
                        <a:pt x="20193" y="406527"/>
                      </a:lnTo>
                      <a:lnTo>
                        <a:pt x="14986" y="392557"/>
                      </a:lnTo>
                      <a:lnTo>
                        <a:pt x="15367" y="392303"/>
                      </a:lnTo>
                      <a:lnTo>
                        <a:pt x="11938" y="379857"/>
                      </a:lnTo>
                      <a:lnTo>
                        <a:pt x="12827" y="379476"/>
                      </a:lnTo>
                      <a:lnTo>
                        <a:pt x="16637" y="391922"/>
                      </a:lnTo>
                      <a:lnTo>
                        <a:pt x="15748" y="392176"/>
                      </a:lnTo>
                      <a:lnTo>
                        <a:pt x="14986" y="392557"/>
                      </a:lnTo>
                      <a:lnTo>
                        <a:pt x="10922" y="380111"/>
                      </a:lnTo>
                      <a:lnTo>
                        <a:pt x="8128" y="366141"/>
                      </a:lnTo>
                      <a:lnTo>
                        <a:pt x="9144" y="365887"/>
                      </a:lnTo>
                      <a:lnTo>
                        <a:pt x="10795" y="372745"/>
                      </a:lnTo>
                      <a:lnTo>
                        <a:pt x="9906" y="372999"/>
                      </a:lnTo>
                      <a:lnTo>
                        <a:pt x="9017" y="373253"/>
                      </a:lnTo>
                      <a:lnTo>
                        <a:pt x="7239" y="366268"/>
                      </a:lnTo>
                      <a:lnTo>
                        <a:pt x="4699" y="349123"/>
                      </a:lnTo>
                      <a:lnTo>
                        <a:pt x="5588" y="348996"/>
                      </a:lnTo>
                      <a:lnTo>
                        <a:pt x="7493" y="359029"/>
                      </a:lnTo>
                      <a:lnTo>
                        <a:pt x="6731" y="359156"/>
                      </a:lnTo>
                      <a:lnTo>
                        <a:pt x="5842" y="359283"/>
                      </a:lnTo>
                      <a:lnTo>
                        <a:pt x="3810" y="349377"/>
                      </a:lnTo>
                      <a:lnTo>
                        <a:pt x="4191" y="349250"/>
                      </a:lnTo>
                      <a:lnTo>
                        <a:pt x="2667" y="334645"/>
                      </a:lnTo>
                      <a:lnTo>
                        <a:pt x="3556" y="334391"/>
                      </a:lnTo>
                      <a:lnTo>
                        <a:pt x="5588" y="349123"/>
                      </a:lnTo>
                      <a:lnTo>
                        <a:pt x="4699" y="349123"/>
                      </a:lnTo>
                      <a:lnTo>
                        <a:pt x="3810" y="349377"/>
                      </a:lnTo>
                      <a:lnTo>
                        <a:pt x="1651" y="334772"/>
                      </a:lnTo>
                      <a:lnTo>
                        <a:pt x="2032" y="334645"/>
                      </a:lnTo>
                      <a:lnTo>
                        <a:pt x="2286" y="331216"/>
                      </a:lnTo>
                      <a:lnTo>
                        <a:pt x="3302" y="331089"/>
                      </a:lnTo>
                      <a:lnTo>
                        <a:pt x="3556" y="334518"/>
                      </a:lnTo>
                      <a:lnTo>
                        <a:pt x="2667" y="334645"/>
                      </a:lnTo>
                      <a:lnTo>
                        <a:pt x="1651" y="334645"/>
                      </a:lnTo>
                      <a:lnTo>
                        <a:pt x="1397" y="331343"/>
                      </a:lnTo>
                      <a:lnTo>
                        <a:pt x="1397" y="320167"/>
                      </a:lnTo>
                      <a:lnTo>
                        <a:pt x="2286" y="320040"/>
                      </a:lnTo>
                      <a:lnTo>
                        <a:pt x="2794" y="324104"/>
                      </a:lnTo>
                      <a:lnTo>
                        <a:pt x="1651" y="324104"/>
                      </a:lnTo>
                      <a:lnTo>
                        <a:pt x="762" y="324231"/>
                      </a:lnTo>
                      <a:lnTo>
                        <a:pt x="508" y="320167"/>
                      </a:lnTo>
                      <a:lnTo>
                        <a:pt x="889" y="320167"/>
                      </a:lnTo>
                      <a:lnTo>
                        <a:pt x="1270" y="317119"/>
                      </a:lnTo>
                      <a:lnTo>
                        <a:pt x="2159" y="317119"/>
                      </a:lnTo>
                      <a:lnTo>
                        <a:pt x="2286" y="320167"/>
                      </a:lnTo>
                      <a:lnTo>
                        <a:pt x="1397" y="320167"/>
                      </a:lnTo>
                      <a:lnTo>
                        <a:pt x="508" y="320167"/>
                      </a:lnTo>
                      <a:lnTo>
                        <a:pt x="381" y="317119"/>
                      </a:lnTo>
                      <a:lnTo>
                        <a:pt x="889" y="305562"/>
                      </a:lnTo>
                      <a:lnTo>
                        <a:pt x="1905" y="305435"/>
                      </a:lnTo>
                      <a:lnTo>
                        <a:pt x="2032" y="310007"/>
                      </a:lnTo>
                      <a:lnTo>
                        <a:pt x="1016" y="310007"/>
                      </a:lnTo>
                      <a:lnTo>
                        <a:pt x="127" y="310007"/>
                      </a:lnTo>
                      <a:lnTo>
                        <a:pt x="0" y="305562"/>
                      </a:lnTo>
                      <a:lnTo>
                        <a:pt x="508" y="305562"/>
                      </a:lnTo>
                      <a:lnTo>
                        <a:pt x="1397" y="290830"/>
                      </a:lnTo>
                      <a:lnTo>
                        <a:pt x="2286" y="290830"/>
                      </a:lnTo>
                      <a:lnTo>
                        <a:pt x="1905" y="305562"/>
                      </a:lnTo>
                      <a:lnTo>
                        <a:pt x="889" y="305562"/>
                      </a:lnTo>
                      <a:lnTo>
                        <a:pt x="0" y="305562"/>
                      </a:lnTo>
                      <a:lnTo>
                        <a:pt x="508" y="290830"/>
                      </a:lnTo>
                      <a:lnTo>
                        <a:pt x="889" y="290830"/>
                      </a:lnTo>
                      <a:lnTo>
                        <a:pt x="2159" y="281686"/>
                      </a:lnTo>
                      <a:lnTo>
                        <a:pt x="3048" y="281813"/>
                      </a:lnTo>
                      <a:lnTo>
                        <a:pt x="2286" y="290957"/>
                      </a:lnTo>
                      <a:lnTo>
                        <a:pt x="1397" y="290830"/>
                      </a:lnTo>
                      <a:lnTo>
                        <a:pt x="508" y="290830"/>
                      </a:lnTo>
                      <a:lnTo>
                        <a:pt x="1143" y="281686"/>
                      </a:lnTo>
                      <a:lnTo>
                        <a:pt x="3810" y="267716"/>
                      </a:lnTo>
                      <a:lnTo>
                        <a:pt x="4826" y="267843"/>
                      </a:lnTo>
                      <a:lnTo>
                        <a:pt x="3810" y="274828"/>
                      </a:lnTo>
                      <a:lnTo>
                        <a:pt x="2794" y="274701"/>
                      </a:lnTo>
                      <a:lnTo>
                        <a:pt x="1778" y="274447"/>
                      </a:lnTo>
                      <a:lnTo>
                        <a:pt x="2794" y="267589"/>
                      </a:lnTo>
                      <a:lnTo>
                        <a:pt x="7493" y="247396"/>
                      </a:lnTo>
                      <a:lnTo>
                        <a:pt x="8509" y="247523"/>
                      </a:lnTo>
                      <a:lnTo>
                        <a:pt x="5842" y="260858"/>
                      </a:lnTo>
                      <a:lnTo>
                        <a:pt x="4826" y="260604"/>
                      </a:lnTo>
                      <a:lnTo>
                        <a:pt x="3937" y="260477"/>
                      </a:lnTo>
                      <a:lnTo>
                        <a:pt x="6604" y="247015"/>
                      </a:lnTo>
                      <a:lnTo>
                        <a:pt x="7112" y="247269"/>
                      </a:lnTo>
                      <a:lnTo>
                        <a:pt x="11176" y="233045"/>
                      </a:lnTo>
                      <a:lnTo>
                        <a:pt x="12065" y="233299"/>
                      </a:lnTo>
                      <a:lnTo>
                        <a:pt x="8509" y="247650"/>
                      </a:lnTo>
                      <a:lnTo>
                        <a:pt x="7493" y="247396"/>
                      </a:lnTo>
                      <a:lnTo>
                        <a:pt x="6604" y="247015"/>
                      </a:lnTo>
                      <a:lnTo>
                        <a:pt x="10287" y="232791"/>
                      </a:lnTo>
                      <a:lnTo>
                        <a:pt x="15367" y="219456"/>
                      </a:lnTo>
                      <a:lnTo>
                        <a:pt x="16510" y="219964"/>
                      </a:lnTo>
                      <a:lnTo>
                        <a:pt x="14224" y="226568"/>
                      </a:lnTo>
                      <a:lnTo>
                        <a:pt x="13335" y="226187"/>
                      </a:lnTo>
                      <a:lnTo>
                        <a:pt x="12446" y="226060"/>
                      </a:lnTo>
                      <a:lnTo>
                        <a:pt x="14605" y="219329"/>
                      </a:lnTo>
                      <a:lnTo>
                        <a:pt x="21082" y="204724"/>
                      </a:lnTo>
                      <a:lnTo>
                        <a:pt x="22098" y="204978"/>
                      </a:lnTo>
                      <a:lnTo>
                        <a:pt x="18923" y="213360"/>
                      </a:lnTo>
                      <a:lnTo>
                        <a:pt x="18034" y="212979"/>
                      </a:lnTo>
                      <a:lnTo>
                        <a:pt x="17145" y="212598"/>
                      </a:lnTo>
                      <a:lnTo>
                        <a:pt x="20193" y="204470"/>
                      </a:lnTo>
                      <a:lnTo>
                        <a:pt x="20574" y="204470"/>
                      </a:lnTo>
                      <a:lnTo>
                        <a:pt x="27305" y="190881"/>
                      </a:lnTo>
                      <a:lnTo>
                        <a:pt x="28194" y="191262"/>
                      </a:lnTo>
                      <a:lnTo>
                        <a:pt x="22098" y="205105"/>
                      </a:lnTo>
                      <a:lnTo>
                        <a:pt x="21082" y="204724"/>
                      </a:lnTo>
                      <a:lnTo>
                        <a:pt x="20193" y="204343"/>
                      </a:lnTo>
                      <a:lnTo>
                        <a:pt x="26416" y="190500"/>
                      </a:lnTo>
                      <a:lnTo>
                        <a:pt x="26797" y="190627"/>
                      </a:lnTo>
                      <a:lnTo>
                        <a:pt x="29337" y="186944"/>
                      </a:lnTo>
                      <a:lnTo>
                        <a:pt x="30099" y="187452"/>
                      </a:lnTo>
                      <a:lnTo>
                        <a:pt x="28194" y="191262"/>
                      </a:lnTo>
                      <a:lnTo>
                        <a:pt x="27305" y="190881"/>
                      </a:lnTo>
                      <a:lnTo>
                        <a:pt x="26416" y="190500"/>
                      </a:lnTo>
                      <a:lnTo>
                        <a:pt x="28321" y="186436"/>
                      </a:lnTo>
                      <a:lnTo>
                        <a:pt x="34290" y="177165"/>
                      </a:lnTo>
                      <a:lnTo>
                        <a:pt x="35179" y="177673"/>
                      </a:lnTo>
                      <a:lnTo>
                        <a:pt x="33528" y="181229"/>
                      </a:lnTo>
                      <a:lnTo>
                        <a:pt x="32385" y="180594"/>
                      </a:lnTo>
                      <a:lnTo>
                        <a:pt x="31623" y="180213"/>
                      </a:lnTo>
                      <a:lnTo>
                        <a:pt x="33528" y="176784"/>
                      </a:lnTo>
                      <a:lnTo>
                        <a:pt x="33909" y="177038"/>
                      </a:lnTo>
                      <a:lnTo>
                        <a:pt x="35814" y="174371"/>
                      </a:lnTo>
                      <a:lnTo>
                        <a:pt x="36703" y="175006"/>
                      </a:lnTo>
                      <a:lnTo>
                        <a:pt x="35179" y="177673"/>
                      </a:lnTo>
                      <a:lnTo>
                        <a:pt x="34290" y="177165"/>
                      </a:lnTo>
                      <a:lnTo>
                        <a:pt x="33528" y="176784"/>
                      </a:lnTo>
                      <a:lnTo>
                        <a:pt x="35052" y="173990"/>
                      </a:lnTo>
                      <a:lnTo>
                        <a:pt x="42037" y="163830"/>
                      </a:lnTo>
                      <a:lnTo>
                        <a:pt x="42799" y="164338"/>
                      </a:lnTo>
                      <a:lnTo>
                        <a:pt x="40386" y="168783"/>
                      </a:lnTo>
                      <a:lnTo>
                        <a:pt x="39497" y="168275"/>
                      </a:lnTo>
                      <a:lnTo>
                        <a:pt x="38608" y="167894"/>
                      </a:lnTo>
                      <a:lnTo>
                        <a:pt x="41402" y="163322"/>
                      </a:lnTo>
                      <a:lnTo>
                        <a:pt x="41656" y="163576"/>
                      </a:lnTo>
                      <a:lnTo>
                        <a:pt x="50673" y="150622"/>
                      </a:lnTo>
                      <a:lnTo>
                        <a:pt x="51562" y="151257"/>
                      </a:lnTo>
                      <a:lnTo>
                        <a:pt x="42799" y="164338"/>
                      </a:lnTo>
                      <a:lnTo>
                        <a:pt x="42037" y="163830"/>
                      </a:lnTo>
                      <a:lnTo>
                        <a:pt x="41402" y="163322"/>
                      </a:lnTo>
                      <a:lnTo>
                        <a:pt x="49911" y="150114"/>
                      </a:lnTo>
                      <a:lnTo>
                        <a:pt x="50292" y="150368"/>
                      </a:lnTo>
                      <a:lnTo>
                        <a:pt x="55118" y="144780"/>
                      </a:lnTo>
                      <a:lnTo>
                        <a:pt x="56007" y="145415"/>
                      </a:lnTo>
                      <a:lnTo>
                        <a:pt x="51562" y="151257"/>
                      </a:lnTo>
                      <a:lnTo>
                        <a:pt x="50673" y="150622"/>
                      </a:lnTo>
                      <a:lnTo>
                        <a:pt x="49911" y="150114"/>
                      </a:lnTo>
                      <a:lnTo>
                        <a:pt x="54356" y="144272"/>
                      </a:lnTo>
                      <a:lnTo>
                        <a:pt x="60198" y="137795"/>
                      </a:lnTo>
                      <a:lnTo>
                        <a:pt x="60960" y="138430"/>
                      </a:lnTo>
                      <a:lnTo>
                        <a:pt x="60071" y="139700"/>
                      </a:lnTo>
                      <a:lnTo>
                        <a:pt x="59309" y="139065"/>
                      </a:lnTo>
                      <a:lnTo>
                        <a:pt x="58547" y="138430"/>
                      </a:lnTo>
                      <a:lnTo>
                        <a:pt x="59436" y="137414"/>
                      </a:lnTo>
                      <a:lnTo>
                        <a:pt x="59690" y="137414"/>
                      </a:lnTo>
                      <a:lnTo>
                        <a:pt x="63754" y="133604"/>
                      </a:lnTo>
                      <a:lnTo>
                        <a:pt x="64389" y="134239"/>
                      </a:lnTo>
                      <a:lnTo>
                        <a:pt x="60960" y="138430"/>
                      </a:lnTo>
                      <a:lnTo>
                        <a:pt x="60198" y="137795"/>
                      </a:lnTo>
                      <a:lnTo>
                        <a:pt x="59563" y="137287"/>
                      </a:lnTo>
                      <a:lnTo>
                        <a:pt x="63119" y="132969"/>
                      </a:lnTo>
                      <a:lnTo>
                        <a:pt x="70485" y="125349"/>
                      </a:lnTo>
                      <a:lnTo>
                        <a:pt x="71247" y="125984"/>
                      </a:lnTo>
                      <a:lnTo>
                        <a:pt x="68961" y="128651"/>
                      </a:lnTo>
                      <a:lnTo>
                        <a:pt x="68199" y="128143"/>
                      </a:lnTo>
                      <a:lnTo>
                        <a:pt x="67564" y="127381"/>
                      </a:lnTo>
                      <a:lnTo>
                        <a:pt x="69850" y="124841"/>
                      </a:lnTo>
                      <a:lnTo>
                        <a:pt x="70104" y="125095"/>
                      </a:lnTo>
                      <a:lnTo>
                        <a:pt x="81534" y="113157"/>
                      </a:lnTo>
                      <a:lnTo>
                        <a:pt x="82423" y="113792"/>
                      </a:lnTo>
                      <a:lnTo>
                        <a:pt x="71247" y="125984"/>
                      </a:lnTo>
                      <a:lnTo>
                        <a:pt x="70485" y="125349"/>
                      </a:lnTo>
                      <a:lnTo>
                        <a:pt x="69850" y="124841"/>
                      </a:lnTo>
                      <a:lnTo>
                        <a:pt x="80899" y="112649"/>
                      </a:lnTo>
                      <a:lnTo>
                        <a:pt x="81153" y="112776"/>
                      </a:lnTo>
                      <a:lnTo>
                        <a:pt x="87630" y="107315"/>
                      </a:lnTo>
                      <a:lnTo>
                        <a:pt x="88265" y="107950"/>
                      </a:lnTo>
                      <a:lnTo>
                        <a:pt x="82423" y="113919"/>
                      </a:lnTo>
                      <a:lnTo>
                        <a:pt x="81534" y="113157"/>
                      </a:lnTo>
                      <a:lnTo>
                        <a:pt x="81026" y="112522"/>
                      </a:lnTo>
                      <a:lnTo>
                        <a:pt x="86868" y="106680"/>
                      </a:lnTo>
                      <a:lnTo>
                        <a:pt x="93599" y="101473"/>
                      </a:lnTo>
                      <a:lnTo>
                        <a:pt x="94234" y="102108"/>
                      </a:lnTo>
                      <a:lnTo>
                        <a:pt x="93345" y="103124"/>
                      </a:lnTo>
                      <a:lnTo>
                        <a:pt x="92710" y="102362"/>
                      </a:lnTo>
                      <a:lnTo>
                        <a:pt x="91821" y="101727"/>
                      </a:lnTo>
                      <a:lnTo>
                        <a:pt x="92837" y="100711"/>
                      </a:lnTo>
                      <a:lnTo>
                        <a:pt x="93218" y="101092"/>
                      </a:lnTo>
                      <a:lnTo>
                        <a:pt x="97917" y="97536"/>
                      </a:lnTo>
                      <a:lnTo>
                        <a:pt x="98425" y="98425"/>
                      </a:lnTo>
                      <a:lnTo>
                        <a:pt x="94107" y="102108"/>
                      </a:lnTo>
                      <a:lnTo>
                        <a:pt x="93599" y="101473"/>
                      </a:lnTo>
                      <a:lnTo>
                        <a:pt x="92837" y="100711"/>
                      </a:lnTo>
                      <a:lnTo>
                        <a:pt x="97282" y="96901"/>
                      </a:lnTo>
                      <a:lnTo>
                        <a:pt x="106299" y="90043"/>
                      </a:lnTo>
                      <a:lnTo>
                        <a:pt x="106934" y="90678"/>
                      </a:lnTo>
                      <a:lnTo>
                        <a:pt x="103759" y="93599"/>
                      </a:lnTo>
                      <a:lnTo>
                        <a:pt x="103124" y="92964"/>
                      </a:lnTo>
                      <a:lnTo>
                        <a:pt x="102489" y="92202"/>
                      </a:lnTo>
                      <a:lnTo>
                        <a:pt x="105664" y="89408"/>
                      </a:lnTo>
                      <a:lnTo>
                        <a:pt x="105918" y="89662"/>
                      </a:lnTo>
                      <a:lnTo>
                        <a:pt x="119761" y="79375"/>
                      </a:lnTo>
                      <a:lnTo>
                        <a:pt x="120269" y="80137"/>
                      </a:lnTo>
                      <a:lnTo>
                        <a:pt x="106934" y="90805"/>
                      </a:lnTo>
                      <a:lnTo>
                        <a:pt x="106299" y="90043"/>
                      </a:lnTo>
                      <a:lnTo>
                        <a:pt x="105664" y="89408"/>
                      </a:lnTo>
                      <a:lnTo>
                        <a:pt x="119126" y="78486"/>
                      </a:lnTo>
                      <a:lnTo>
                        <a:pt x="119507" y="78867"/>
                      </a:lnTo>
                      <a:lnTo>
                        <a:pt x="125349" y="75184"/>
                      </a:lnTo>
                      <a:lnTo>
                        <a:pt x="125730" y="76073"/>
                      </a:lnTo>
                      <a:lnTo>
                        <a:pt x="120269" y="80137"/>
                      </a:lnTo>
                      <a:lnTo>
                        <a:pt x="119761" y="79375"/>
                      </a:lnTo>
                      <a:lnTo>
                        <a:pt x="119126" y="78486"/>
                      </a:lnTo>
                      <a:lnTo>
                        <a:pt x="124714" y="74549"/>
                      </a:lnTo>
                      <a:lnTo>
                        <a:pt x="133731" y="69088"/>
                      </a:lnTo>
                      <a:lnTo>
                        <a:pt x="134239" y="69977"/>
                      </a:lnTo>
                      <a:lnTo>
                        <a:pt x="131572" y="71882"/>
                      </a:lnTo>
                      <a:lnTo>
                        <a:pt x="130937" y="71120"/>
                      </a:lnTo>
                      <a:lnTo>
                        <a:pt x="130429" y="70231"/>
                      </a:lnTo>
                      <a:lnTo>
                        <a:pt x="132969" y="68453"/>
                      </a:lnTo>
                      <a:lnTo>
                        <a:pt x="133223" y="68707"/>
                      </a:lnTo>
                      <a:lnTo>
                        <a:pt x="136779" y="67056"/>
                      </a:lnTo>
                      <a:lnTo>
                        <a:pt x="137414" y="67945"/>
                      </a:lnTo>
                      <a:lnTo>
                        <a:pt x="134112" y="69977"/>
                      </a:lnTo>
                      <a:lnTo>
                        <a:pt x="133731" y="69088"/>
                      </a:lnTo>
                      <a:lnTo>
                        <a:pt x="133096" y="68326"/>
                      </a:lnTo>
                      <a:lnTo>
                        <a:pt x="136271" y="66294"/>
                      </a:lnTo>
                      <a:lnTo>
                        <a:pt x="147955" y="59817"/>
                      </a:lnTo>
                      <a:lnTo>
                        <a:pt x="148463" y="60579"/>
                      </a:lnTo>
                      <a:lnTo>
                        <a:pt x="143256" y="64008"/>
                      </a:lnTo>
                      <a:lnTo>
                        <a:pt x="142875" y="63246"/>
                      </a:lnTo>
                      <a:lnTo>
                        <a:pt x="142240" y="62357"/>
                      </a:lnTo>
                      <a:lnTo>
                        <a:pt x="147320" y="58928"/>
                      </a:lnTo>
                      <a:lnTo>
                        <a:pt x="147574" y="59182"/>
                      </a:lnTo>
                      <a:lnTo>
                        <a:pt x="162687" y="51054"/>
                      </a:lnTo>
                      <a:lnTo>
                        <a:pt x="163322" y="51943"/>
                      </a:lnTo>
                      <a:lnTo>
                        <a:pt x="148463" y="60706"/>
                      </a:lnTo>
                      <a:lnTo>
                        <a:pt x="147955" y="59817"/>
                      </a:lnTo>
                      <a:lnTo>
                        <a:pt x="147447" y="58928"/>
                      </a:lnTo>
                      <a:lnTo>
                        <a:pt x="162179" y="50292"/>
                      </a:lnTo>
                      <a:lnTo>
                        <a:pt x="162433" y="50546"/>
                      </a:lnTo>
                      <a:lnTo>
                        <a:pt x="167132" y="48641"/>
                      </a:lnTo>
                      <a:lnTo>
                        <a:pt x="167513" y="49530"/>
                      </a:lnTo>
                      <a:lnTo>
                        <a:pt x="163322" y="51943"/>
                      </a:lnTo>
                      <a:lnTo>
                        <a:pt x="162687" y="51054"/>
                      </a:lnTo>
                      <a:lnTo>
                        <a:pt x="162179" y="50165"/>
                      </a:lnTo>
                      <a:lnTo>
                        <a:pt x="166751" y="47879"/>
                      </a:lnTo>
                      <a:lnTo>
                        <a:pt x="177927" y="43053"/>
                      </a:lnTo>
                      <a:lnTo>
                        <a:pt x="178308" y="43942"/>
                      </a:lnTo>
                      <a:lnTo>
                        <a:pt x="173736" y="46355"/>
                      </a:lnTo>
                      <a:lnTo>
                        <a:pt x="173482" y="45339"/>
                      </a:lnTo>
                      <a:lnTo>
                        <a:pt x="172847" y="44577"/>
                      </a:lnTo>
                      <a:lnTo>
                        <a:pt x="177419" y="42291"/>
                      </a:lnTo>
                      <a:lnTo>
                        <a:pt x="177673" y="42545"/>
                      </a:lnTo>
                      <a:lnTo>
                        <a:pt x="179578" y="42291"/>
                      </a:lnTo>
                      <a:lnTo>
                        <a:pt x="180086" y="43053"/>
                      </a:lnTo>
                      <a:lnTo>
                        <a:pt x="178308" y="43942"/>
                      </a:lnTo>
                      <a:lnTo>
                        <a:pt x="177927" y="43053"/>
                      </a:lnTo>
                      <a:lnTo>
                        <a:pt x="177546" y="42164"/>
                      </a:lnTo>
                      <a:lnTo>
                        <a:pt x="179197" y="41402"/>
                      </a:lnTo>
                      <a:lnTo>
                        <a:pt x="193421" y="35814"/>
                      </a:lnTo>
                      <a:lnTo>
                        <a:pt x="193802" y="36576"/>
                      </a:lnTo>
                      <a:lnTo>
                        <a:pt x="186436" y="40005"/>
                      </a:lnTo>
                      <a:lnTo>
                        <a:pt x="186055" y="39243"/>
                      </a:lnTo>
                      <a:lnTo>
                        <a:pt x="185801" y="38354"/>
                      </a:lnTo>
                      <a:lnTo>
                        <a:pt x="192913" y="34925"/>
                      </a:lnTo>
                      <a:lnTo>
                        <a:pt x="193167" y="35306"/>
                      </a:lnTo>
                      <a:lnTo>
                        <a:pt x="209296" y="29083"/>
                      </a:lnTo>
                      <a:lnTo>
                        <a:pt x="209550" y="30099"/>
                      </a:lnTo>
                      <a:lnTo>
                        <a:pt x="193802" y="36576"/>
                      </a:lnTo>
                      <a:lnTo>
                        <a:pt x="193421" y="35814"/>
                      </a:lnTo>
                      <a:lnTo>
                        <a:pt x="192913" y="34925"/>
                      </a:lnTo>
                      <a:lnTo>
                        <a:pt x="208788" y="28067"/>
                      </a:lnTo>
                      <a:lnTo>
                        <a:pt x="209042" y="28575"/>
                      </a:lnTo>
                      <a:lnTo>
                        <a:pt x="212217" y="28067"/>
                      </a:lnTo>
                      <a:lnTo>
                        <a:pt x="212344" y="28956"/>
                      </a:lnTo>
                      <a:lnTo>
                        <a:pt x="209550" y="30099"/>
                      </a:lnTo>
                      <a:lnTo>
                        <a:pt x="209296" y="29083"/>
                      </a:lnTo>
                      <a:lnTo>
                        <a:pt x="208788" y="28067"/>
                      </a:lnTo>
                      <a:lnTo>
                        <a:pt x="211836" y="27051"/>
                      </a:lnTo>
                      <a:lnTo>
                        <a:pt x="225298" y="23241"/>
                      </a:lnTo>
                      <a:lnTo>
                        <a:pt x="225679" y="24003"/>
                      </a:lnTo>
                      <a:lnTo>
                        <a:pt x="219075" y="26543"/>
                      </a:lnTo>
                      <a:lnTo>
                        <a:pt x="218821" y="25654"/>
                      </a:lnTo>
                      <a:lnTo>
                        <a:pt x="218440" y="24765"/>
                      </a:lnTo>
                      <a:lnTo>
                        <a:pt x="224917" y="22352"/>
                      </a:lnTo>
                      <a:lnTo>
                        <a:pt x="225171" y="22606"/>
                      </a:lnTo>
                      <a:lnTo>
                        <a:pt x="225425" y="23114"/>
                      </a:lnTo>
                      <a:lnTo>
                        <a:pt x="225679" y="24003"/>
                      </a:lnTo>
                      <a:lnTo>
                        <a:pt x="225298" y="23241"/>
                      </a:lnTo>
                      <a:lnTo>
                        <a:pt x="225044" y="22225"/>
                      </a:lnTo>
                      <a:lnTo>
                        <a:pt x="241808" y="17907"/>
                      </a:lnTo>
                      <a:lnTo>
                        <a:pt x="241935" y="18923"/>
                      </a:lnTo>
                      <a:lnTo>
                        <a:pt x="232537" y="21971"/>
                      </a:lnTo>
                      <a:lnTo>
                        <a:pt x="232156" y="21082"/>
                      </a:lnTo>
                      <a:lnTo>
                        <a:pt x="231775" y="20066"/>
                      </a:lnTo>
                      <a:lnTo>
                        <a:pt x="241300" y="17018"/>
                      </a:lnTo>
                      <a:lnTo>
                        <a:pt x="241427" y="17272"/>
                      </a:lnTo>
                      <a:lnTo>
                        <a:pt x="258318" y="13462"/>
                      </a:lnTo>
                      <a:lnTo>
                        <a:pt x="258445" y="14351"/>
                      </a:lnTo>
                      <a:lnTo>
                        <a:pt x="241935" y="18923"/>
                      </a:lnTo>
                      <a:lnTo>
                        <a:pt x="241808" y="17907"/>
                      </a:lnTo>
                      <a:lnTo>
                        <a:pt x="241427" y="16891"/>
                      </a:lnTo>
                      <a:lnTo>
                        <a:pt x="257937" y="12446"/>
                      </a:lnTo>
                      <a:lnTo>
                        <a:pt x="258191" y="12954"/>
                      </a:lnTo>
                      <a:lnTo>
                        <a:pt x="259334" y="13208"/>
                      </a:lnTo>
                      <a:lnTo>
                        <a:pt x="259588" y="14097"/>
                      </a:lnTo>
                      <a:lnTo>
                        <a:pt x="258445" y="14478"/>
                      </a:lnTo>
                      <a:lnTo>
                        <a:pt x="258318" y="13462"/>
                      </a:lnTo>
                      <a:lnTo>
                        <a:pt x="257937" y="12446"/>
                      </a:lnTo>
                      <a:lnTo>
                        <a:pt x="259207" y="12192"/>
                      </a:lnTo>
                      <a:lnTo>
                        <a:pt x="273177" y="10033"/>
                      </a:lnTo>
                      <a:lnTo>
                        <a:pt x="273431" y="10922"/>
                      </a:lnTo>
                      <a:lnTo>
                        <a:pt x="266573" y="12573"/>
                      </a:lnTo>
                      <a:lnTo>
                        <a:pt x="266319" y="11684"/>
                      </a:lnTo>
                      <a:lnTo>
                        <a:pt x="266065" y="10668"/>
                      </a:lnTo>
                      <a:lnTo>
                        <a:pt x="272923" y="9017"/>
                      </a:lnTo>
                      <a:lnTo>
                        <a:pt x="291973" y="6477"/>
                      </a:lnTo>
                      <a:lnTo>
                        <a:pt x="292100" y="7493"/>
                      </a:lnTo>
                      <a:lnTo>
                        <a:pt x="280416" y="9652"/>
                      </a:lnTo>
                      <a:lnTo>
                        <a:pt x="280162" y="8636"/>
                      </a:lnTo>
                      <a:lnTo>
                        <a:pt x="279908" y="7620"/>
                      </a:lnTo>
                      <a:lnTo>
                        <a:pt x="291846" y="5588"/>
                      </a:lnTo>
                      <a:lnTo>
                        <a:pt x="291973" y="6096"/>
                      </a:lnTo>
                      <a:lnTo>
                        <a:pt x="308102" y="4191"/>
                      </a:lnTo>
                      <a:lnTo>
                        <a:pt x="308356" y="5080"/>
                      </a:lnTo>
                      <a:lnTo>
                        <a:pt x="292100" y="7493"/>
                      </a:lnTo>
                      <a:lnTo>
                        <a:pt x="291973" y="6477"/>
                      </a:lnTo>
                      <a:lnTo>
                        <a:pt x="291846" y="5588"/>
                      </a:lnTo>
                      <a:lnTo>
                        <a:pt x="307975" y="3175"/>
                      </a:lnTo>
                      <a:lnTo>
                        <a:pt x="322199" y="2667"/>
                      </a:lnTo>
                      <a:lnTo>
                        <a:pt x="322326" y="3556"/>
                      </a:lnTo>
                      <a:lnTo>
                        <a:pt x="315214" y="4318"/>
                      </a:lnTo>
                      <a:lnTo>
                        <a:pt x="315087" y="3429"/>
                      </a:lnTo>
                      <a:lnTo>
                        <a:pt x="315087" y="2540"/>
                      </a:lnTo>
                      <a:lnTo>
                        <a:pt x="322072" y="1778"/>
                      </a:lnTo>
                      <a:lnTo>
                        <a:pt x="343281" y="1270"/>
                      </a:lnTo>
                      <a:lnTo>
                        <a:pt x="343408" y="2159"/>
                      </a:lnTo>
                      <a:lnTo>
                        <a:pt x="329311" y="3048"/>
                      </a:lnTo>
                      <a:lnTo>
                        <a:pt x="329311" y="2032"/>
                      </a:lnTo>
                      <a:lnTo>
                        <a:pt x="329184" y="1143"/>
                      </a:lnTo>
                      <a:lnTo>
                        <a:pt x="343281" y="381"/>
                      </a:lnTo>
                      <a:lnTo>
                        <a:pt x="343281" y="762"/>
                      </a:lnTo>
                      <a:lnTo>
                        <a:pt x="357505" y="889"/>
                      </a:lnTo>
                      <a:lnTo>
                        <a:pt x="357505" y="1905"/>
                      </a:lnTo>
                      <a:lnTo>
                        <a:pt x="343408" y="2159"/>
                      </a:lnTo>
                      <a:lnTo>
                        <a:pt x="343281" y="1270"/>
                      </a:lnTo>
                      <a:lnTo>
                        <a:pt x="343281" y="381"/>
                      </a:lnTo>
                      <a:lnTo>
                        <a:pt x="357505" y="0"/>
                      </a:lnTo>
                      <a:lnTo>
                        <a:pt x="371729" y="1143"/>
                      </a:lnTo>
                      <a:lnTo>
                        <a:pt x="371602" y="2032"/>
                      </a:lnTo>
                      <a:lnTo>
                        <a:pt x="364744" y="1905"/>
                      </a:lnTo>
                      <a:lnTo>
                        <a:pt x="364744" y="889"/>
                      </a:lnTo>
                      <a:lnTo>
                        <a:pt x="364744" y="0"/>
                      </a:lnTo>
                      <a:lnTo>
                        <a:pt x="371729" y="254"/>
                      </a:lnTo>
                      <a:lnTo>
                        <a:pt x="395224" y="2286"/>
                      </a:lnTo>
                      <a:lnTo>
                        <a:pt x="395097" y="3175"/>
                      </a:lnTo>
                      <a:lnTo>
                        <a:pt x="378714" y="2286"/>
                      </a:lnTo>
                      <a:lnTo>
                        <a:pt x="378841" y="1270"/>
                      </a:lnTo>
                      <a:lnTo>
                        <a:pt x="378968" y="381"/>
                      </a:lnTo>
                      <a:lnTo>
                        <a:pt x="395224" y="1397"/>
                      </a:lnTo>
                      <a:lnTo>
                        <a:pt x="395224" y="1651"/>
                      </a:lnTo>
                      <a:lnTo>
                        <a:pt x="406908" y="3556"/>
                      </a:lnTo>
                      <a:lnTo>
                        <a:pt x="406908" y="4445"/>
                      </a:lnTo>
                      <a:lnTo>
                        <a:pt x="395097" y="3175"/>
                      </a:lnTo>
                      <a:lnTo>
                        <a:pt x="395224" y="2286"/>
                      </a:lnTo>
                      <a:lnTo>
                        <a:pt x="395351" y="1397"/>
                      </a:lnTo>
                      <a:lnTo>
                        <a:pt x="407162" y="2540"/>
                      </a:lnTo>
                      <a:lnTo>
                        <a:pt x="421005" y="5334"/>
                      </a:lnTo>
                      <a:lnTo>
                        <a:pt x="420878" y="6350"/>
                      </a:lnTo>
                      <a:lnTo>
                        <a:pt x="413893" y="5334"/>
                      </a:lnTo>
                      <a:lnTo>
                        <a:pt x="414020" y="4318"/>
                      </a:lnTo>
                      <a:lnTo>
                        <a:pt x="414274" y="3429"/>
                      </a:lnTo>
                      <a:lnTo>
                        <a:pt x="421259" y="4318"/>
                      </a:lnTo>
                      <a:lnTo>
                        <a:pt x="429387" y="6477"/>
                      </a:lnTo>
                      <a:lnTo>
                        <a:pt x="429133" y="7493"/>
                      </a:lnTo>
                      <a:lnTo>
                        <a:pt x="427990" y="7239"/>
                      </a:lnTo>
                      <a:lnTo>
                        <a:pt x="428117" y="6350"/>
                      </a:lnTo>
                      <a:lnTo>
                        <a:pt x="428244" y="5334"/>
                      </a:lnTo>
                      <a:lnTo>
                        <a:pt x="429514" y="5588"/>
                      </a:lnTo>
                      <a:lnTo>
                        <a:pt x="429514" y="5969"/>
                      </a:lnTo>
                      <a:lnTo>
                        <a:pt x="446405" y="9652"/>
                      </a:lnTo>
                      <a:lnTo>
                        <a:pt x="446151" y="10541"/>
                      </a:lnTo>
                      <a:lnTo>
                        <a:pt x="429133" y="7493"/>
                      </a:lnTo>
                      <a:lnTo>
                        <a:pt x="429387" y="6477"/>
                      </a:lnTo>
                      <a:lnTo>
                        <a:pt x="429641" y="5588"/>
                      </a:lnTo>
                      <a:lnTo>
                        <a:pt x="446532" y="8636"/>
                      </a:lnTo>
                      <a:lnTo>
                        <a:pt x="446405" y="9144"/>
                      </a:lnTo>
                      <a:lnTo>
                        <a:pt x="455803" y="11684"/>
                      </a:lnTo>
                      <a:lnTo>
                        <a:pt x="455676" y="12700"/>
                      </a:lnTo>
                      <a:lnTo>
                        <a:pt x="446151" y="10541"/>
                      </a:lnTo>
                      <a:lnTo>
                        <a:pt x="446405" y="9652"/>
                      </a:lnTo>
                      <a:lnTo>
                        <a:pt x="446532" y="8636"/>
                      </a:lnTo>
                      <a:lnTo>
                        <a:pt x="456057" y="10922"/>
                      </a:lnTo>
                      <a:lnTo>
                        <a:pt x="463042" y="13462"/>
                      </a:lnTo>
                      <a:lnTo>
                        <a:pt x="462788" y="14478"/>
                      </a:lnTo>
                      <a:lnTo>
                        <a:pt x="462661" y="14351"/>
                      </a:lnTo>
                      <a:lnTo>
                        <a:pt x="462788" y="13335"/>
                      </a:lnTo>
                      <a:lnTo>
                        <a:pt x="462915" y="12446"/>
                      </a:lnTo>
                      <a:lnTo>
                        <a:pt x="463296" y="12446"/>
                      </a:lnTo>
                      <a:lnTo>
                        <a:pt x="463296" y="12827"/>
                      </a:lnTo>
                      <a:lnTo>
                        <a:pt x="469646" y="15240"/>
                      </a:lnTo>
                      <a:lnTo>
                        <a:pt x="469392" y="16129"/>
                      </a:lnTo>
                      <a:lnTo>
                        <a:pt x="462788" y="14351"/>
                      </a:lnTo>
                      <a:lnTo>
                        <a:pt x="463042" y="13462"/>
                      </a:lnTo>
                      <a:lnTo>
                        <a:pt x="463423" y="12446"/>
                      </a:lnTo>
                      <a:lnTo>
                        <a:pt x="469900" y="14351"/>
                      </a:lnTo>
                      <a:lnTo>
                        <a:pt x="479679" y="17907"/>
                      </a:lnTo>
                      <a:lnTo>
                        <a:pt x="479425" y="18923"/>
                      </a:lnTo>
                      <a:lnTo>
                        <a:pt x="476250" y="17907"/>
                      </a:lnTo>
                      <a:lnTo>
                        <a:pt x="476377" y="17018"/>
                      </a:lnTo>
                      <a:lnTo>
                        <a:pt x="476758" y="16129"/>
                      </a:lnTo>
                      <a:lnTo>
                        <a:pt x="479933" y="16891"/>
                      </a:lnTo>
                      <a:lnTo>
                        <a:pt x="479933" y="17272"/>
                      </a:lnTo>
                      <a:lnTo>
                        <a:pt x="496062" y="23241"/>
                      </a:lnTo>
                      <a:lnTo>
                        <a:pt x="495681" y="24003"/>
                      </a:lnTo>
                      <a:lnTo>
                        <a:pt x="479298" y="18923"/>
                      </a:lnTo>
                      <a:lnTo>
                        <a:pt x="479679" y="17907"/>
                      </a:lnTo>
                      <a:lnTo>
                        <a:pt x="479933" y="17018"/>
                      </a:lnTo>
                      <a:lnTo>
                        <a:pt x="496316" y="22225"/>
                      </a:lnTo>
                      <a:lnTo>
                        <a:pt x="496316" y="22606"/>
                      </a:lnTo>
                      <a:lnTo>
                        <a:pt x="503428" y="25908"/>
                      </a:lnTo>
                      <a:lnTo>
                        <a:pt x="503047" y="26797"/>
                      </a:lnTo>
                      <a:lnTo>
                        <a:pt x="495681" y="24003"/>
                      </a:lnTo>
                      <a:lnTo>
                        <a:pt x="496062" y="23241"/>
                      </a:lnTo>
                      <a:lnTo>
                        <a:pt x="496443" y="22352"/>
                      </a:lnTo>
                      <a:lnTo>
                        <a:pt x="503682" y="24892"/>
                      </a:lnTo>
                      <a:lnTo>
                        <a:pt x="512191" y="29083"/>
                      </a:lnTo>
                      <a:lnTo>
                        <a:pt x="511810" y="30099"/>
                      </a:lnTo>
                      <a:lnTo>
                        <a:pt x="509778" y="29210"/>
                      </a:lnTo>
                      <a:lnTo>
                        <a:pt x="510032" y="28321"/>
                      </a:lnTo>
                      <a:lnTo>
                        <a:pt x="510413" y="27432"/>
                      </a:lnTo>
                      <a:lnTo>
                        <a:pt x="512572" y="28067"/>
                      </a:lnTo>
                      <a:lnTo>
                        <a:pt x="512318" y="28575"/>
                      </a:lnTo>
                      <a:lnTo>
                        <a:pt x="516636" y="30988"/>
                      </a:lnTo>
                      <a:lnTo>
                        <a:pt x="516128" y="31877"/>
                      </a:lnTo>
                      <a:lnTo>
                        <a:pt x="511810" y="30099"/>
                      </a:lnTo>
                      <a:lnTo>
                        <a:pt x="512191" y="29083"/>
                      </a:lnTo>
                      <a:lnTo>
                        <a:pt x="512572" y="28067"/>
                      </a:lnTo>
                      <a:lnTo>
                        <a:pt x="517017" y="30099"/>
                      </a:lnTo>
                      <a:lnTo>
                        <a:pt x="527939" y="35814"/>
                      </a:lnTo>
                      <a:lnTo>
                        <a:pt x="527558" y="36576"/>
                      </a:lnTo>
                      <a:lnTo>
                        <a:pt x="522859" y="34544"/>
                      </a:lnTo>
                      <a:lnTo>
                        <a:pt x="523113" y="33782"/>
                      </a:lnTo>
                      <a:lnTo>
                        <a:pt x="523494" y="32893"/>
                      </a:lnTo>
                      <a:lnTo>
                        <a:pt x="528320" y="34925"/>
                      </a:lnTo>
                      <a:lnTo>
                        <a:pt x="528066" y="35306"/>
                      </a:lnTo>
                      <a:lnTo>
                        <a:pt x="543433" y="43053"/>
                      </a:lnTo>
                      <a:lnTo>
                        <a:pt x="543052" y="43942"/>
                      </a:lnTo>
                      <a:lnTo>
                        <a:pt x="527558" y="36576"/>
                      </a:lnTo>
                      <a:lnTo>
                        <a:pt x="527939" y="35814"/>
                      </a:lnTo>
                      <a:lnTo>
                        <a:pt x="528320" y="34925"/>
                      </a:lnTo>
                      <a:lnTo>
                        <a:pt x="543814" y="42164"/>
                      </a:lnTo>
                      <a:lnTo>
                        <a:pt x="543687" y="42545"/>
                      </a:lnTo>
                      <a:lnTo>
                        <a:pt x="548640" y="45847"/>
                      </a:lnTo>
                      <a:lnTo>
                        <a:pt x="548259" y="46609"/>
                      </a:lnTo>
                      <a:lnTo>
                        <a:pt x="543052" y="43942"/>
                      </a:lnTo>
                      <a:lnTo>
                        <a:pt x="543433" y="43053"/>
                      </a:lnTo>
                      <a:lnTo>
                        <a:pt x="543814" y="42291"/>
                      </a:lnTo>
                      <a:lnTo>
                        <a:pt x="549148" y="45085"/>
                      </a:lnTo>
                      <a:lnTo>
                        <a:pt x="558673" y="51054"/>
                      </a:lnTo>
                      <a:lnTo>
                        <a:pt x="558165" y="51943"/>
                      </a:lnTo>
                      <a:lnTo>
                        <a:pt x="554609" y="49911"/>
                      </a:lnTo>
                      <a:lnTo>
                        <a:pt x="554863" y="49149"/>
                      </a:lnTo>
                      <a:lnTo>
                        <a:pt x="555498" y="48387"/>
                      </a:lnTo>
                      <a:lnTo>
                        <a:pt x="559054" y="50165"/>
                      </a:lnTo>
                      <a:lnTo>
                        <a:pt x="558927" y="50546"/>
                      </a:lnTo>
                      <a:lnTo>
                        <a:pt x="561086" y="52578"/>
                      </a:lnTo>
                      <a:lnTo>
                        <a:pt x="560705" y="53467"/>
                      </a:lnTo>
                      <a:lnTo>
                        <a:pt x="558165" y="51943"/>
                      </a:lnTo>
                      <a:lnTo>
                        <a:pt x="558673" y="51054"/>
                      </a:lnTo>
                      <a:lnTo>
                        <a:pt x="559054" y="50292"/>
                      </a:lnTo>
                      <a:lnTo>
                        <a:pt x="561721" y="51689"/>
                      </a:lnTo>
                      <a:lnTo>
                        <a:pt x="573278" y="59817"/>
                      </a:lnTo>
                      <a:lnTo>
                        <a:pt x="572897" y="60706"/>
                      </a:lnTo>
                      <a:lnTo>
                        <a:pt x="566801" y="56896"/>
                      </a:lnTo>
                      <a:lnTo>
                        <a:pt x="567309" y="56134"/>
                      </a:lnTo>
                      <a:lnTo>
                        <a:pt x="567817" y="55499"/>
                      </a:lnTo>
                      <a:lnTo>
                        <a:pt x="573913" y="58928"/>
                      </a:lnTo>
                      <a:lnTo>
                        <a:pt x="573659" y="59436"/>
                      </a:lnTo>
                      <a:lnTo>
                        <a:pt x="587756" y="69088"/>
                      </a:lnTo>
                      <a:lnTo>
                        <a:pt x="587248" y="69977"/>
                      </a:lnTo>
                      <a:lnTo>
                        <a:pt x="572897" y="60579"/>
                      </a:lnTo>
                      <a:lnTo>
                        <a:pt x="573278" y="59817"/>
                      </a:lnTo>
                      <a:lnTo>
                        <a:pt x="573913" y="58928"/>
                      </a:lnTo>
                      <a:lnTo>
                        <a:pt x="588264" y="68326"/>
                      </a:lnTo>
                      <a:lnTo>
                        <a:pt x="588137" y="68707"/>
                      </a:lnTo>
                      <a:lnTo>
                        <a:pt x="591058" y="71628"/>
                      </a:lnTo>
                      <a:lnTo>
                        <a:pt x="590423" y="72390"/>
                      </a:lnTo>
                      <a:lnTo>
                        <a:pt x="587121" y="69977"/>
                      </a:lnTo>
                      <a:lnTo>
                        <a:pt x="587756" y="69088"/>
                      </a:lnTo>
                      <a:lnTo>
                        <a:pt x="588264" y="68453"/>
                      </a:lnTo>
                      <a:lnTo>
                        <a:pt x="591566" y="70866"/>
                      </a:lnTo>
                      <a:lnTo>
                        <a:pt x="601599" y="79375"/>
                      </a:lnTo>
                      <a:lnTo>
                        <a:pt x="600964" y="80137"/>
                      </a:lnTo>
                      <a:lnTo>
                        <a:pt x="596138" y="76454"/>
                      </a:lnTo>
                      <a:lnTo>
                        <a:pt x="596773" y="75819"/>
                      </a:lnTo>
                      <a:lnTo>
                        <a:pt x="597281" y="74930"/>
                      </a:lnTo>
                      <a:lnTo>
                        <a:pt x="602107" y="78486"/>
                      </a:lnTo>
                      <a:lnTo>
                        <a:pt x="601980" y="78740"/>
                      </a:lnTo>
                      <a:lnTo>
                        <a:pt x="602488" y="80010"/>
                      </a:lnTo>
                      <a:lnTo>
                        <a:pt x="601853" y="80645"/>
                      </a:lnTo>
                      <a:lnTo>
                        <a:pt x="600964" y="80137"/>
                      </a:lnTo>
                      <a:lnTo>
                        <a:pt x="601599" y="79375"/>
                      </a:lnTo>
                      <a:lnTo>
                        <a:pt x="602234" y="78486"/>
                      </a:lnTo>
                      <a:lnTo>
                        <a:pt x="602996" y="79248"/>
                      </a:lnTo>
                      <a:lnTo>
                        <a:pt x="615188" y="90043"/>
                      </a:lnTo>
                      <a:lnTo>
                        <a:pt x="614426" y="90805"/>
                      </a:lnTo>
                      <a:lnTo>
                        <a:pt x="607314" y="85217"/>
                      </a:lnTo>
                      <a:lnTo>
                        <a:pt x="607949" y="84328"/>
                      </a:lnTo>
                      <a:lnTo>
                        <a:pt x="608584" y="83693"/>
                      </a:lnTo>
                      <a:lnTo>
                        <a:pt x="615696" y="89408"/>
                      </a:lnTo>
                      <a:lnTo>
                        <a:pt x="615442" y="89662"/>
                      </a:lnTo>
                      <a:lnTo>
                        <a:pt x="627761" y="101473"/>
                      </a:lnTo>
                      <a:lnTo>
                        <a:pt x="627126" y="102108"/>
                      </a:lnTo>
                      <a:lnTo>
                        <a:pt x="614299" y="90678"/>
                      </a:lnTo>
                      <a:lnTo>
                        <a:pt x="615188" y="90043"/>
                      </a:lnTo>
                      <a:lnTo>
                        <a:pt x="615696" y="89408"/>
                      </a:lnTo>
                      <a:lnTo>
                        <a:pt x="628396" y="100711"/>
                      </a:lnTo>
                      <a:lnTo>
                        <a:pt x="628142" y="101092"/>
                      </a:lnTo>
                      <a:lnTo>
                        <a:pt x="629412" y="102997"/>
                      </a:lnTo>
                      <a:lnTo>
                        <a:pt x="628650" y="103632"/>
                      </a:lnTo>
                      <a:lnTo>
                        <a:pt x="627126" y="102108"/>
                      </a:lnTo>
                      <a:lnTo>
                        <a:pt x="627761" y="101473"/>
                      </a:lnTo>
                      <a:lnTo>
                        <a:pt x="628396" y="100711"/>
                      </a:lnTo>
                      <a:lnTo>
                        <a:pt x="629920" y="102235"/>
                      </a:lnTo>
                      <a:lnTo>
                        <a:pt x="639445" y="112903"/>
                      </a:lnTo>
                      <a:lnTo>
                        <a:pt x="638683" y="113538"/>
                      </a:lnTo>
                      <a:lnTo>
                        <a:pt x="633603" y="108712"/>
                      </a:lnTo>
                      <a:lnTo>
                        <a:pt x="634492" y="107950"/>
                      </a:lnTo>
                      <a:lnTo>
                        <a:pt x="635127" y="107315"/>
                      </a:lnTo>
                      <a:lnTo>
                        <a:pt x="640080" y="112268"/>
                      </a:lnTo>
                      <a:lnTo>
                        <a:pt x="650875" y="125349"/>
                      </a:lnTo>
                      <a:lnTo>
                        <a:pt x="650113" y="125984"/>
                      </a:lnTo>
                      <a:lnTo>
                        <a:pt x="643509" y="118872"/>
                      </a:lnTo>
                      <a:lnTo>
                        <a:pt x="644271" y="117983"/>
                      </a:lnTo>
                      <a:lnTo>
                        <a:pt x="644906" y="117475"/>
                      </a:lnTo>
                      <a:lnTo>
                        <a:pt x="651637" y="124841"/>
                      </a:lnTo>
                      <a:lnTo>
                        <a:pt x="651256" y="125095"/>
                      </a:lnTo>
                      <a:lnTo>
                        <a:pt x="661162" y="137795"/>
                      </a:lnTo>
                      <a:lnTo>
                        <a:pt x="660400" y="138430"/>
                      </a:lnTo>
                      <a:lnTo>
                        <a:pt x="650113" y="125984"/>
                      </a:lnTo>
                      <a:lnTo>
                        <a:pt x="650875" y="125349"/>
                      </a:lnTo>
                      <a:lnTo>
                        <a:pt x="651637" y="124841"/>
                      </a:lnTo>
                      <a:lnTo>
                        <a:pt x="661924" y="137287"/>
                      </a:lnTo>
                      <a:lnTo>
                        <a:pt x="661670" y="137414"/>
                      </a:lnTo>
                      <a:lnTo>
                        <a:pt x="662432" y="139700"/>
                      </a:lnTo>
                      <a:lnTo>
                        <a:pt x="661797" y="140335"/>
                      </a:lnTo>
                      <a:lnTo>
                        <a:pt x="660400" y="138430"/>
                      </a:lnTo>
                      <a:lnTo>
                        <a:pt x="661162" y="137795"/>
                      </a:lnTo>
                      <a:lnTo>
                        <a:pt x="661924" y="137414"/>
                      </a:lnTo>
                      <a:lnTo>
                        <a:pt x="663194" y="139192"/>
                      </a:lnTo>
                      <a:lnTo>
                        <a:pt x="670560" y="150622"/>
                      </a:lnTo>
                      <a:lnTo>
                        <a:pt x="669798" y="151257"/>
                      </a:lnTo>
                      <a:lnTo>
                        <a:pt x="665988" y="146050"/>
                      </a:lnTo>
                      <a:lnTo>
                        <a:pt x="666750" y="145415"/>
                      </a:lnTo>
                      <a:lnTo>
                        <a:pt x="667512" y="144907"/>
                      </a:lnTo>
                      <a:lnTo>
                        <a:pt x="671322" y="150114"/>
                      </a:lnTo>
                      <a:lnTo>
                        <a:pt x="670941" y="150368"/>
                      </a:lnTo>
                      <a:lnTo>
                        <a:pt x="670941" y="151130"/>
                      </a:lnTo>
                      <a:lnTo>
                        <a:pt x="670052" y="151638"/>
                      </a:lnTo>
                      <a:lnTo>
                        <a:pt x="669798" y="151257"/>
                      </a:lnTo>
                      <a:lnTo>
                        <a:pt x="670560" y="150622"/>
                      </a:lnTo>
                      <a:lnTo>
                        <a:pt x="671322" y="150114"/>
                      </a:lnTo>
                      <a:lnTo>
                        <a:pt x="671703" y="150622"/>
                      </a:lnTo>
                      <a:lnTo>
                        <a:pt x="679196" y="163830"/>
                      </a:lnTo>
                      <a:lnTo>
                        <a:pt x="678561" y="164338"/>
                      </a:lnTo>
                      <a:lnTo>
                        <a:pt x="673989" y="157734"/>
                      </a:lnTo>
                      <a:lnTo>
                        <a:pt x="674751" y="157099"/>
                      </a:lnTo>
                      <a:lnTo>
                        <a:pt x="675513" y="156591"/>
                      </a:lnTo>
                      <a:lnTo>
                        <a:pt x="680085" y="163322"/>
                      </a:lnTo>
                      <a:lnTo>
                        <a:pt x="679577" y="163576"/>
                      </a:lnTo>
                      <a:lnTo>
                        <a:pt x="686943" y="177165"/>
                      </a:lnTo>
                      <a:lnTo>
                        <a:pt x="686181" y="177673"/>
                      </a:lnTo>
                      <a:lnTo>
                        <a:pt x="678434" y="164338"/>
                      </a:lnTo>
                      <a:lnTo>
                        <a:pt x="679196" y="163830"/>
                      </a:lnTo>
                      <a:lnTo>
                        <a:pt x="680085" y="163322"/>
                      </a:lnTo>
                      <a:lnTo>
                        <a:pt x="687832" y="176784"/>
                      </a:lnTo>
                      <a:lnTo>
                        <a:pt x="687578" y="176911"/>
                      </a:lnTo>
                      <a:lnTo>
                        <a:pt x="689102" y="181483"/>
                      </a:lnTo>
                      <a:lnTo>
                        <a:pt x="688340" y="181864"/>
                      </a:lnTo>
                      <a:lnTo>
                        <a:pt x="686181" y="177673"/>
                      </a:lnTo>
                      <a:lnTo>
                        <a:pt x="686943" y="177165"/>
                      </a:lnTo>
                      <a:lnTo>
                        <a:pt x="687959" y="176784"/>
                      </a:lnTo>
                      <a:lnTo>
                        <a:pt x="690118" y="180975"/>
                      </a:lnTo>
                      <a:lnTo>
                        <a:pt x="694055" y="190881"/>
                      </a:lnTo>
                      <a:lnTo>
                        <a:pt x="693166" y="191262"/>
                      </a:lnTo>
                      <a:lnTo>
                        <a:pt x="691642" y="188214"/>
                      </a:lnTo>
                      <a:lnTo>
                        <a:pt x="692531" y="187706"/>
                      </a:lnTo>
                      <a:lnTo>
                        <a:pt x="693293" y="187452"/>
                      </a:lnTo>
                      <a:lnTo>
                        <a:pt x="694817" y="190500"/>
                      </a:lnTo>
                      <a:lnTo>
                        <a:pt x="694436" y="190627"/>
                      </a:lnTo>
                      <a:lnTo>
                        <a:pt x="695579" y="194183"/>
                      </a:lnTo>
                      <a:lnTo>
                        <a:pt x="694690" y="194564"/>
                      </a:lnTo>
                      <a:lnTo>
                        <a:pt x="693166" y="191262"/>
                      </a:lnTo>
                      <a:lnTo>
                        <a:pt x="694055" y="190881"/>
                      </a:lnTo>
                      <a:lnTo>
                        <a:pt x="694817" y="190500"/>
                      </a:lnTo>
                      <a:lnTo>
                        <a:pt x="696341" y="193675"/>
                      </a:lnTo>
                      <a:lnTo>
                        <a:pt x="700151" y="204724"/>
                      </a:lnTo>
                      <a:lnTo>
                        <a:pt x="699389" y="205105"/>
                      </a:lnTo>
                      <a:lnTo>
                        <a:pt x="697484" y="201041"/>
                      </a:lnTo>
                      <a:lnTo>
                        <a:pt x="698373" y="200660"/>
                      </a:lnTo>
                      <a:lnTo>
                        <a:pt x="699262" y="200152"/>
                      </a:lnTo>
                      <a:lnTo>
                        <a:pt x="701040" y="204343"/>
                      </a:lnTo>
                      <a:lnTo>
                        <a:pt x="700786" y="204470"/>
                      </a:lnTo>
                      <a:lnTo>
                        <a:pt x="705485" y="218821"/>
                      </a:lnTo>
                      <a:lnTo>
                        <a:pt x="704723" y="219075"/>
                      </a:lnTo>
                      <a:lnTo>
                        <a:pt x="699389" y="204978"/>
                      </a:lnTo>
                      <a:lnTo>
                        <a:pt x="700151" y="204724"/>
                      </a:lnTo>
                      <a:lnTo>
                        <a:pt x="701040" y="204470"/>
                      </a:lnTo>
                      <a:lnTo>
                        <a:pt x="706374" y="218440"/>
                      </a:lnTo>
                      <a:lnTo>
                        <a:pt x="706120" y="218567"/>
                      </a:lnTo>
                      <a:lnTo>
                        <a:pt x="708152" y="227203"/>
                      </a:lnTo>
                      <a:lnTo>
                        <a:pt x="707390" y="227330"/>
                      </a:lnTo>
                      <a:lnTo>
                        <a:pt x="704723" y="219075"/>
                      </a:lnTo>
                      <a:lnTo>
                        <a:pt x="705485" y="218821"/>
                      </a:lnTo>
                      <a:lnTo>
                        <a:pt x="706501" y="218440"/>
                      </a:lnTo>
                      <a:lnTo>
                        <a:pt x="709168" y="226822"/>
                      </a:lnTo>
                      <a:lnTo>
                        <a:pt x="712089" y="240792"/>
                      </a:lnTo>
                      <a:lnTo>
                        <a:pt x="711200" y="240919"/>
                      </a:lnTo>
                      <a:lnTo>
                        <a:pt x="709422" y="234188"/>
                      </a:lnTo>
                      <a:lnTo>
                        <a:pt x="710311" y="233934"/>
                      </a:lnTo>
                      <a:lnTo>
                        <a:pt x="711200" y="233680"/>
                      </a:lnTo>
                      <a:lnTo>
                        <a:pt x="713105" y="240538"/>
                      </a:lnTo>
                      <a:lnTo>
                        <a:pt x="716661" y="261747"/>
                      </a:lnTo>
                      <a:lnTo>
                        <a:pt x="715772" y="262001"/>
                      </a:lnTo>
                      <a:lnTo>
                        <a:pt x="712978" y="247777"/>
                      </a:lnTo>
                      <a:lnTo>
                        <a:pt x="713867" y="247650"/>
                      </a:lnTo>
                      <a:lnTo>
                        <a:pt x="714756" y="247523"/>
                      </a:lnTo>
                      <a:lnTo>
                        <a:pt x="717550" y="261620"/>
                      </a:lnTo>
                      <a:lnTo>
                        <a:pt x="717169" y="261747"/>
                      </a:lnTo>
                      <a:lnTo>
                        <a:pt x="718693" y="275463"/>
                      </a:lnTo>
                      <a:lnTo>
                        <a:pt x="717677" y="275590"/>
                      </a:lnTo>
                      <a:lnTo>
                        <a:pt x="715772" y="261874"/>
                      </a:lnTo>
                      <a:lnTo>
                        <a:pt x="716661" y="261747"/>
                      </a:lnTo>
                      <a:lnTo>
                        <a:pt x="717550" y="261620"/>
                      </a:lnTo>
                      <a:lnTo>
                        <a:pt x="719582" y="275336"/>
                      </a:lnTo>
                      <a:lnTo>
                        <a:pt x="719836" y="289687"/>
                      </a:lnTo>
                      <a:lnTo>
                        <a:pt x="718947" y="289814"/>
                      </a:lnTo>
                      <a:lnTo>
                        <a:pt x="718439" y="282702"/>
                      </a:lnTo>
                      <a:lnTo>
                        <a:pt x="719328" y="282575"/>
                      </a:lnTo>
                      <a:lnTo>
                        <a:pt x="720217" y="282448"/>
                      </a:lnTo>
                      <a:lnTo>
                        <a:pt x="720852" y="289560"/>
                      </a:lnTo>
                      <a:lnTo>
                        <a:pt x="720344" y="305562"/>
                      </a:lnTo>
                      <a:lnTo>
                        <a:pt x="719455" y="305562"/>
                      </a:lnTo>
                      <a:lnTo>
                        <a:pt x="719201" y="296672"/>
                      </a:lnTo>
                      <a:lnTo>
                        <a:pt x="720217" y="296672"/>
                      </a:lnTo>
                      <a:lnTo>
                        <a:pt x="721106" y="296672"/>
                      </a:lnTo>
                      <a:lnTo>
                        <a:pt x="721360" y="305562"/>
                      </a:lnTo>
                      <a:lnTo>
                        <a:pt x="720852" y="305562"/>
                      </a:lnTo>
                      <a:lnTo>
                        <a:pt x="719963" y="320167"/>
                      </a:lnTo>
                      <a:lnTo>
                        <a:pt x="718947" y="320167"/>
                      </a:lnTo>
                      <a:lnTo>
                        <a:pt x="719455" y="305435"/>
                      </a:lnTo>
                      <a:lnTo>
                        <a:pt x="720344" y="305562"/>
                      </a:lnTo>
                      <a:lnTo>
                        <a:pt x="721360" y="305562"/>
                      </a:lnTo>
                      <a:lnTo>
                        <a:pt x="720979" y="320167"/>
                      </a:lnTo>
                      <a:lnTo>
                        <a:pt x="720471" y="320167"/>
                      </a:lnTo>
                      <a:lnTo>
                        <a:pt x="719582" y="325120"/>
                      </a:lnTo>
                      <a:lnTo>
                        <a:pt x="718566" y="324993"/>
                      </a:lnTo>
                      <a:lnTo>
                        <a:pt x="718947" y="320040"/>
                      </a:lnTo>
                      <a:lnTo>
                        <a:pt x="719963" y="320167"/>
                      </a:lnTo>
                      <a:lnTo>
                        <a:pt x="720979" y="320167"/>
                      </a:lnTo>
                      <a:lnTo>
                        <a:pt x="720471" y="325120"/>
                      </a:lnTo>
                      <a:lnTo>
                        <a:pt x="718693" y="334645"/>
                      </a:lnTo>
                      <a:lnTo>
                        <a:pt x="717677" y="334518"/>
                      </a:lnTo>
                      <a:lnTo>
                        <a:pt x="717931" y="331978"/>
                      </a:lnTo>
                      <a:lnTo>
                        <a:pt x="718947" y="332105"/>
                      </a:lnTo>
                      <a:lnTo>
                        <a:pt x="719836" y="332232"/>
                      </a:lnTo>
                      <a:lnTo>
                        <a:pt x="719709" y="334645"/>
                      </a:lnTo>
                      <a:lnTo>
                        <a:pt x="719328" y="334645"/>
                      </a:lnTo>
                      <a:lnTo>
                        <a:pt x="718058" y="339090"/>
                      </a:lnTo>
                      <a:lnTo>
                        <a:pt x="717169" y="338963"/>
                      </a:lnTo>
                      <a:lnTo>
                        <a:pt x="717804" y="334391"/>
                      </a:lnTo>
                      <a:lnTo>
                        <a:pt x="718693" y="334645"/>
                      </a:lnTo>
                      <a:lnTo>
                        <a:pt x="719709" y="334772"/>
                      </a:lnTo>
                      <a:lnTo>
                        <a:pt x="719074" y="339217"/>
                      </a:lnTo>
                      <a:lnTo>
                        <a:pt x="716661" y="349123"/>
                      </a:lnTo>
                      <a:lnTo>
                        <a:pt x="715772" y="349123"/>
                      </a:lnTo>
                      <a:lnTo>
                        <a:pt x="716280" y="345948"/>
                      </a:lnTo>
                      <a:lnTo>
                        <a:pt x="717169" y="346075"/>
                      </a:lnTo>
                      <a:lnTo>
                        <a:pt x="718058" y="346202"/>
                      </a:lnTo>
                      <a:lnTo>
                        <a:pt x="717550" y="349377"/>
                      </a:lnTo>
                      <a:lnTo>
                        <a:pt x="717169" y="349250"/>
                      </a:lnTo>
                      <a:lnTo>
                        <a:pt x="713867" y="363728"/>
                      </a:lnTo>
                      <a:lnTo>
                        <a:pt x="712851" y="363474"/>
                      </a:lnTo>
                      <a:lnTo>
                        <a:pt x="715772" y="348996"/>
                      </a:lnTo>
                      <a:lnTo>
                        <a:pt x="716661" y="349123"/>
                      </a:lnTo>
                      <a:lnTo>
                        <a:pt x="717550" y="349377"/>
                      </a:lnTo>
                      <a:lnTo>
                        <a:pt x="714756" y="363855"/>
                      </a:lnTo>
                      <a:lnTo>
                        <a:pt x="714248" y="363855"/>
                      </a:lnTo>
                      <a:lnTo>
                        <a:pt x="711200" y="373761"/>
                      </a:lnTo>
                      <a:lnTo>
                        <a:pt x="710184" y="373507"/>
                      </a:lnTo>
                      <a:lnTo>
                        <a:pt x="712851" y="363347"/>
                      </a:lnTo>
                      <a:lnTo>
                        <a:pt x="713867" y="363728"/>
                      </a:lnTo>
                      <a:lnTo>
                        <a:pt x="714756" y="363855"/>
                      </a:lnTo>
                      <a:lnTo>
                        <a:pt x="712089" y="374142"/>
                      </a:lnTo>
                      <a:lnTo>
                        <a:pt x="707136" y="387350"/>
                      </a:lnTo>
                      <a:lnTo>
                        <a:pt x="706247" y="386969"/>
                      </a:lnTo>
                      <a:lnTo>
                        <a:pt x="708406" y="380365"/>
                      </a:lnTo>
                      <a:lnTo>
                        <a:pt x="709295" y="380619"/>
                      </a:lnTo>
                      <a:lnTo>
                        <a:pt x="710184" y="381000"/>
                      </a:lnTo>
                      <a:lnTo>
                        <a:pt x="708025" y="387731"/>
                      </a:lnTo>
                      <a:lnTo>
                        <a:pt x="700151" y="406146"/>
                      </a:lnTo>
                      <a:lnTo>
                        <a:pt x="699389" y="406019"/>
                      </a:lnTo>
                      <a:lnTo>
                        <a:pt x="703961" y="393700"/>
                      </a:lnTo>
                      <a:lnTo>
                        <a:pt x="704977" y="394081"/>
                      </a:lnTo>
                      <a:lnTo>
                        <a:pt x="705866" y="394462"/>
                      </a:lnTo>
                      <a:lnTo>
                        <a:pt x="701040" y="406527"/>
                      </a:lnTo>
                      <a:lnTo>
                        <a:pt x="700786" y="406400"/>
                      </a:lnTo>
                      <a:lnTo>
                        <a:pt x="694055" y="420116"/>
                      </a:lnTo>
                      <a:lnTo>
                        <a:pt x="693166" y="419735"/>
                      </a:lnTo>
                      <a:lnTo>
                        <a:pt x="699389" y="405892"/>
                      </a:lnTo>
                      <a:lnTo>
                        <a:pt x="700151" y="406146"/>
                      </a:lnTo>
                      <a:lnTo>
                        <a:pt x="701040" y="406654"/>
                      </a:lnTo>
                      <a:lnTo>
                        <a:pt x="694817" y="420497"/>
                      </a:lnTo>
                      <a:lnTo>
                        <a:pt x="694563" y="420370"/>
                      </a:lnTo>
                      <a:lnTo>
                        <a:pt x="693928" y="420243"/>
                      </a:lnTo>
                      <a:lnTo>
                        <a:pt x="693039" y="419735"/>
                      </a:lnTo>
                      <a:lnTo>
                        <a:pt x="693166" y="419608"/>
                      </a:lnTo>
                      <a:lnTo>
                        <a:pt x="694055" y="420116"/>
                      </a:lnTo>
                      <a:lnTo>
                        <a:pt x="694817" y="420624"/>
                      </a:lnTo>
                      <a:lnTo>
                        <a:pt x="694817" y="420751"/>
                      </a:lnTo>
                      <a:lnTo>
                        <a:pt x="687578" y="432816"/>
                      </a:lnTo>
                      <a:lnTo>
                        <a:pt x="686689" y="432435"/>
                      </a:lnTo>
                      <a:lnTo>
                        <a:pt x="689864" y="426085"/>
                      </a:lnTo>
                      <a:lnTo>
                        <a:pt x="690753" y="426466"/>
                      </a:lnTo>
                      <a:lnTo>
                        <a:pt x="691642" y="426974"/>
                      </a:lnTo>
                      <a:lnTo>
                        <a:pt x="688340" y="433324"/>
                      </a:lnTo>
                      <a:lnTo>
                        <a:pt x="679196" y="447040"/>
                      </a:lnTo>
                      <a:lnTo>
                        <a:pt x="678434" y="446786"/>
                      </a:lnTo>
                      <a:lnTo>
                        <a:pt x="683260" y="438531"/>
                      </a:lnTo>
                      <a:lnTo>
                        <a:pt x="684022" y="439039"/>
                      </a:lnTo>
                      <a:lnTo>
                        <a:pt x="684784" y="439547"/>
                      </a:lnTo>
                      <a:lnTo>
                        <a:pt x="680085" y="447675"/>
                      </a:lnTo>
                      <a:lnTo>
                        <a:pt x="679577" y="447421"/>
                      </a:lnTo>
                      <a:lnTo>
                        <a:pt x="670560" y="460248"/>
                      </a:lnTo>
                      <a:lnTo>
                        <a:pt x="669798" y="459740"/>
                      </a:lnTo>
                      <a:lnTo>
                        <a:pt x="678561" y="446659"/>
                      </a:lnTo>
                      <a:lnTo>
                        <a:pt x="679196" y="447040"/>
                      </a:lnTo>
                      <a:lnTo>
                        <a:pt x="680085" y="447675"/>
                      </a:lnTo>
                      <a:lnTo>
                        <a:pt x="671322" y="460756"/>
                      </a:lnTo>
                      <a:lnTo>
                        <a:pt x="671068" y="460629"/>
                      </a:lnTo>
                      <a:lnTo>
                        <a:pt x="668655" y="462788"/>
                      </a:lnTo>
                      <a:lnTo>
                        <a:pt x="668020" y="462153"/>
                      </a:lnTo>
                      <a:lnTo>
                        <a:pt x="669798" y="459740"/>
                      </a:lnTo>
                      <a:lnTo>
                        <a:pt x="670560" y="460248"/>
                      </a:lnTo>
                      <a:lnTo>
                        <a:pt x="671322" y="460883"/>
                      </a:lnTo>
                      <a:lnTo>
                        <a:pt x="669417" y="463296"/>
                      </a:lnTo>
                      <a:lnTo>
                        <a:pt x="661162" y="473202"/>
                      </a:lnTo>
                      <a:lnTo>
                        <a:pt x="660400" y="472440"/>
                      </a:lnTo>
                      <a:lnTo>
                        <a:pt x="663702" y="467868"/>
                      </a:lnTo>
                      <a:lnTo>
                        <a:pt x="664464" y="468503"/>
                      </a:lnTo>
                      <a:lnTo>
                        <a:pt x="665226" y="469138"/>
                      </a:lnTo>
                      <a:lnTo>
                        <a:pt x="661924" y="473583"/>
                      </a:lnTo>
                      <a:lnTo>
                        <a:pt x="661670" y="473456"/>
                      </a:lnTo>
                      <a:lnTo>
                        <a:pt x="660273" y="474218"/>
                      </a:lnTo>
                      <a:lnTo>
                        <a:pt x="659511" y="473456"/>
                      </a:lnTo>
                      <a:lnTo>
                        <a:pt x="660400" y="472440"/>
                      </a:lnTo>
                      <a:lnTo>
                        <a:pt x="661162" y="473202"/>
                      </a:lnTo>
                      <a:lnTo>
                        <a:pt x="661924" y="473710"/>
                      </a:lnTo>
                      <a:lnTo>
                        <a:pt x="661035" y="474726"/>
                      </a:lnTo>
                      <a:lnTo>
                        <a:pt x="650875" y="485648"/>
                      </a:lnTo>
                      <a:lnTo>
                        <a:pt x="650113" y="484886"/>
                      </a:lnTo>
                      <a:lnTo>
                        <a:pt x="654939" y="478917"/>
                      </a:lnTo>
                      <a:lnTo>
                        <a:pt x="655828" y="479552"/>
                      </a:lnTo>
                      <a:lnTo>
                        <a:pt x="656463" y="480187"/>
                      </a:lnTo>
                      <a:lnTo>
                        <a:pt x="651637" y="486156"/>
                      </a:lnTo>
                      <a:lnTo>
                        <a:pt x="651383" y="486029"/>
                      </a:lnTo>
                      <a:lnTo>
                        <a:pt x="639699" y="497840"/>
                      </a:lnTo>
                      <a:lnTo>
                        <a:pt x="639064" y="497078"/>
                      </a:lnTo>
                      <a:lnTo>
                        <a:pt x="650113" y="484886"/>
                      </a:lnTo>
                      <a:lnTo>
                        <a:pt x="650875" y="485648"/>
                      </a:lnTo>
                      <a:lnTo>
                        <a:pt x="651637" y="486283"/>
                      </a:lnTo>
                      <a:lnTo>
                        <a:pt x="640461" y="498348"/>
                      </a:lnTo>
                      <a:lnTo>
                        <a:pt x="640080" y="498094"/>
                      </a:lnTo>
                      <a:lnTo>
                        <a:pt x="636778" y="500634"/>
                      </a:lnTo>
                      <a:lnTo>
                        <a:pt x="636143" y="499999"/>
                      </a:lnTo>
                      <a:lnTo>
                        <a:pt x="639064" y="497078"/>
                      </a:lnTo>
                      <a:lnTo>
                        <a:pt x="639699" y="497840"/>
                      </a:lnTo>
                      <a:lnTo>
                        <a:pt x="640461" y="498348"/>
                      </a:lnTo>
                      <a:lnTo>
                        <a:pt x="637540" y="501396"/>
                      </a:lnTo>
                      <a:lnTo>
                        <a:pt x="627761" y="509524"/>
                      </a:lnTo>
                      <a:lnTo>
                        <a:pt x="627126" y="508889"/>
                      </a:lnTo>
                      <a:lnTo>
                        <a:pt x="631063" y="504952"/>
                      </a:lnTo>
                      <a:lnTo>
                        <a:pt x="631698" y="505587"/>
                      </a:lnTo>
                      <a:lnTo>
                        <a:pt x="632333" y="506222"/>
                      </a:lnTo>
                      <a:lnTo>
                        <a:pt x="628396" y="510159"/>
                      </a:lnTo>
                      <a:lnTo>
                        <a:pt x="628142" y="509778"/>
                      </a:lnTo>
                      <a:lnTo>
                        <a:pt x="626618" y="510540"/>
                      </a:lnTo>
                      <a:lnTo>
                        <a:pt x="626110" y="509778"/>
                      </a:lnTo>
                      <a:lnTo>
                        <a:pt x="627126" y="508762"/>
                      </a:lnTo>
                      <a:lnTo>
                        <a:pt x="627761" y="509524"/>
                      </a:lnTo>
                      <a:lnTo>
                        <a:pt x="628396" y="510159"/>
                      </a:lnTo>
                      <a:lnTo>
                        <a:pt x="627380" y="511175"/>
                      </a:lnTo>
                      <a:lnTo>
                        <a:pt x="615188" y="520954"/>
                      </a:lnTo>
                      <a:lnTo>
                        <a:pt x="614299" y="520192"/>
                      </a:lnTo>
                      <a:lnTo>
                        <a:pt x="620776" y="514477"/>
                      </a:lnTo>
                      <a:lnTo>
                        <a:pt x="621284" y="515239"/>
                      </a:lnTo>
                      <a:lnTo>
                        <a:pt x="622046" y="516001"/>
                      </a:lnTo>
                      <a:lnTo>
                        <a:pt x="615696" y="521589"/>
                      </a:lnTo>
                      <a:lnTo>
                        <a:pt x="615442" y="521208"/>
                      </a:lnTo>
                      <a:close/>
                    </a:path>
                  </a:pathLst>
                </a:custGeom>
                <a:solidFill>
                  <a:srgbClr val="BABABA"/>
                </a:solidFill>
                <a:ln w="0" cap="flat" cmpd="sng" algn="ctr">
                  <a:solidFill>
                    <a:srgbClr val="BABAB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38" name="TextBox 237"/>
              <p:cNvSpPr txBox="1"/>
              <p:nvPr/>
            </p:nvSpPr>
            <p:spPr>
              <a:xfrm>
                <a:off x="5702300" y="3937000"/>
                <a:ext cx="457200" cy="338554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600" smtClean="0">
                    <a:solidFill>
                      <a:srgbClr val="000000"/>
                    </a:solidFill>
                    <a:latin typeface="Trebuchet MS - 22"/>
                  </a:rPr>
                  <a:t>5</a:t>
                </a:r>
                <a:endParaRPr lang="en-GB" sz="1600">
                  <a:solidFill>
                    <a:srgbClr val="000000"/>
                  </a:solidFill>
                  <a:latin typeface="Trebuchet MS - 22"/>
                </a:endParaRPr>
              </a:p>
            </p:txBody>
          </p:sp>
          <p:sp>
            <p:nvSpPr>
              <p:cNvPr id="239" name="TextBox 238"/>
              <p:cNvSpPr txBox="1"/>
              <p:nvPr/>
            </p:nvSpPr>
            <p:spPr>
              <a:xfrm>
                <a:off x="4381500" y="2654300"/>
                <a:ext cx="457200" cy="338554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600" smtClean="0">
                    <a:solidFill>
                      <a:srgbClr val="000000"/>
                    </a:solidFill>
                    <a:latin typeface="Trebuchet MS - 22"/>
                  </a:rPr>
                  <a:t>5</a:t>
                </a:r>
                <a:endParaRPr lang="en-GB" sz="1600">
                  <a:solidFill>
                    <a:srgbClr val="000000"/>
                  </a:solidFill>
                  <a:latin typeface="Trebuchet MS - 22"/>
                </a:endParaRPr>
              </a:p>
            </p:txBody>
          </p:sp>
          <p:sp>
            <p:nvSpPr>
              <p:cNvPr id="240" name="TextBox 239"/>
              <p:cNvSpPr txBox="1"/>
              <p:nvPr/>
            </p:nvSpPr>
            <p:spPr>
              <a:xfrm>
                <a:off x="2832100" y="3911600"/>
                <a:ext cx="533400" cy="338554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600" smtClean="0">
                    <a:solidFill>
                      <a:srgbClr val="000000"/>
                    </a:solidFill>
                    <a:latin typeface="Trebuchet MS - 22"/>
                  </a:rPr>
                  <a:t>-5</a:t>
                </a:r>
                <a:endParaRPr lang="en-GB" sz="1600">
                  <a:solidFill>
                    <a:srgbClr val="000000"/>
                  </a:solidFill>
                  <a:latin typeface="Trebuchet MS - 22"/>
                </a:endParaRPr>
              </a:p>
            </p:txBody>
          </p:sp>
          <p:sp>
            <p:nvSpPr>
              <p:cNvPr id="241" name="TextBox 240"/>
              <p:cNvSpPr txBox="1"/>
              <p:nvPr/>
            </p:nvSpPr>
            <p:spPr>
              <a:xfrm>
                <a:off x="4368800" y="5524500"/>
                <a:ext cx="533400" cy="338554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600" smtClean="0">
                    <a:solidFill>
                      <a:srgbClr val="000000"/>
                    </a:solidFill>
                    <a:latin typeface="Trebuchet MS - 22"/>
                  </a:rPr>
                  <a:t>-5</a:t>
                </a:r>
                <a:endParaRPr lang="en-GB" sz="1600">
                  <a:solidFill>
                    <a:srgbClr val="000000"/>
                  </a:solidFill>
                  <a:latin typeface="Trebuchet MS - 22"/>
                </a:endParaRPr>
              </a:p>
            </p:txBody>
          </p:sp>
          <p:sp>
            <p:nvSpPr>
              <p:cNvPr id="242" name="TextBox 241"/>
              <p:cNvSpPr txBox="1"/>
              <p:nvPr/>
            </p:nvSpPr>
            <p:spPr>
              <a:xfrm>
                <a:off x="1866900" y="3213100"/>
                <a:ext cx="7366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Bath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sp>
            <p:nvSpPr>
              <p:cNvPr id="243" name="TextBox 242"/>
              <p:cNvSpPr txBox="1"/>
              <p:nvPr/>
            </p:nvSpPr>
            <p:spPr>
              <a:xfrm>
                <a:off x="1625600" y="1943100"/>
                <a:ext cx="6858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Sink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sp>
            <p:nvSpPr>
              <p:cNvPr id="244" name="TextBox 243"/>
              <p:cNvSpPr txBox="1"/>
              <p:nvPr/>
            </p:nvSpPr>
            <p:spPr>
              <a:xfrm>
                <a:off x="3530600" y="1828800"/>
                <a:ext cx="8636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Toilet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sp>
            <p:nvSpPr>
              <p:cNvPr id="245" name="TextBox 244"/>
              <p:cNvSpPr txBox="1"/>
              <p:nvPr/>
            </p:nvSpPr>
            <p:spPr>
              <a:xfrm>
                <a:off x="4470400" y="1943100"/>
                <a:ext cx="10414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Cabinet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sp>
            <p:nvSpPr>
              <p:cNvPr id="246" name="TextBox 245"/>
              <p:cNvSpPr txBox="1"/>
              <p:nvPr/>
            </p:nvSpPr>
            <p:spPr>
              <a:xfrm>
                <a:off x="5575300" y="1498600"/>
                <a:ext cx="6604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Bed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sp>
            <p:nvSpPr>
              <p:cNvPr id="247" name="TextBox 246"/>
              <p:cNvSpPr txBox="1"/>
              <p:nvPr/>
            </p:nvSpPr>
            <p:spPr>
              <a:xfrm>
                <a:off x="6375400" y="1930400"/>
                <a:ext cx="10414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Cabinet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sp>
            <p:nvSpPr>
              <p:cNvPr id="248" name="TextBox 247"/>
              <p:cNvSpPr txBox="1"/>
              <p:nvPr/>
            </p:nvSpPr>
            <p:spPr>
              <a:xfrm>
                <a:off x="5194300" y="5537200"/>
                <a:ext cx="8382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Table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sp>
            <p:nvSpPr>
              <p:cNvPr id="249" name="TextBox 248"/>
              <p:cNvSpPr txBox="1"/>
              <p:nvPr/>
            </p:nvSpPr>
            <p:spPr>
              <a:xfrm>
                <a:off x="6324600" y="4914900"/>
                <a:ext cx="9144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Fridge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sp>
            <p:nvSpPr>
              <p:cNvPr id="250" name="TextBox 249"/>
              <p:cNvSpPr txBox="1"/>
              <p:nvPr/>
            </p:nvSpPr>
            <p:spPr>
              <a:xfrm>
                <a:off x="6591300" y="6540500"/>
                <a:ext cx="9652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Cooker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sp>
            <p:nvSpPr>
              <p:cNvPr id="251" name="TextBox 250"/>
              <p:cNvSpPr txBox="1"/>
              <p:nvPr/>
            </p:nvSpPr>
            <p:spPr>
              <a:xfrm>
                <a:off x="4749800" y="6464300"/>
                <a:ext cx="6858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Sink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sp>
            <p:nvSpPr>
              <p:cNvPr id="252" name="TextBox 251"/>
              <p:cNvSpPr txBox="1"/>
              <p:nvPr/>
            </p:nvSpPr>
            <p:spPr>
              <a:xfrm>
                <a:off x="3556000" y="5969000"/>
                <a:ext cx="7112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Sofa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sp>
            <p:nvSpPr>
              <p:cNvPr id="253" name="TextBox 252"/>
              <p:cNvSpPr txBox="1"/>
              <p:nvPr/>
            </p:nvSpPr>
            <p:spPr>
              <a:xfrm>
                <a:off x="2705100" y="4622800"/>
                <a:ext cx="8128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Chair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sp>
            <p:nvSpPr>
              <p:cNvPr id="254" name="TextBox 253"/>
              <p:cNvSpPr txBox="1"/>
              <p:nvPr/>
            </p:nvSpPr>
            <p:spPr>
              <a:xfrm>
                <a:off x="1511300" y="6235700"/>
                <a:ext cx="5588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TV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255" name="Picture 254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8990" y="2829687"/>
                <a:ext cx="1198245" cy="1198245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sp>
          <p:nvSpPr>
            <p:cNvPr id="257" name="TextBox 256"/>
            <p:cNvSpPr txBox="1"/>
            <p:nvPr/>
          </p:nvSpPr>
          <p:spPr>
            <a:xfrm>
              <a:off x="711200" y="342900"/>
              <a:ext cx="8432800" cy="2677656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2100" smtClean="0">
                  <a:solidFill>
                    <a:srgbClr val="000000"/>
                  </a:solidFill>
                  <a:latin typeface="Calibri - 28"/>
                </a:rPr>
                <a:t>What items lie on the following lines in their penthouse (some may have more than one item on):</a:t>
              </a:r>
            </a:p>
            <a:p>
              <a:pPr algn="r"/>
              <a:r>
                <a:rPr lang="en-GB" sz="2100" smtClean="0">
                  <a:solidFill>
                    <a:srgbClr val="000000"/>
                  </a:solidFill>
                  <a:latin typeface="Calibri - 28"/>
                </a:rPr>
                <a:t>1. x = 5?</a:t>
              </a:r>
            </a:p>
            <a:p>
              <a:pPr algn="r"/>
              <a:r>
                <a:rPr lang="en-GB" sz="2100" smtClean="0">
                  <a:solidFill>
                    <a:srgbClr val="000000"/>
                  </a:solidFill>
                  <a:latin typeface="Calibri - 28"/>
                </a:rPr>
                <a:t>2. y = 3?</a:t>
              </a:r>
            </a:p>
            <a:p>
              <a:pPr algn="r"/>
              <a:r>
                <a:rPr lang="en-GB" sz="2100" smtClean="0">
                  <a:solidFill>
                    <a:srgbClr val="000000"/>
                  </a:solidFill>
                  <a:latin typeface="Calibri - 28"/>
                </a:rPr>
                <a:t>3. x = -4?</a:t>
              </a:r>
            </a:p>
            <a:p>
              <a:pPr algn="r"/>
              <a:r>
                <a:rPr lang="en-GB" sz="2100" smtClean="0">
                  <a:solidFill>
                    <a:srgbClr val="000000"/>
                  </a:solidFill>
                  <a:latin typeface="Calibri - 28"/>
                </a:rPr>
                <a:t>4. y = -2?</a:t>
              </a:r>
            </a:p>
            <a:p>
              <a:pPr algn="r"/>
              <a:r>
                <a:rPr lang="en-GB" sz="2100" smtClean="0">
                  <a:solidFill>
                    <a:srgbClr val="000000"/>
                  </a:solidFill>
                  <a:latin typeface="Calibri - 28"/>
                </a:rPr>
                <a:t>5. y = x?</a:t>
              </a:r>
            </a:p>
            <a:p>
              <a:pPr algn="r"/>
              <a:r>
                <a:rPr lang="en-GB" sz="2100" smtClean="0">
                  <a:solidFill>
                    <a:srgbClr val="000000"/>
                  </a:solidFill>
                  <a:latin typeface="Calibri - 28"/>
                </a:rPr>
                <a:t>6. y = - x?</a:t>
              </a:r>
              <a:endParaRPr lang="en-GB" sz="2100">
                <a:solidFill>
                  <a:srgbClr val="000000"/>
                </a:solidFill>
                <a:latin typeface="Calibri - 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098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/>
          <p:cNvGrpSpPr/>
          <p:nvPr/>
        </p:nvGrpSpPr>
        <p:grpSpPr>
          <a:xfrm>
            <a:off x="0" y="279400"/>
            <a:ext cx="10490200" cy="7616444"/>
            <a:chOff x="0" y="279400"/>
            <a:chExt cx="10490200" cy="7616444"/>
          </a:xfrm>
        </p:grpSpPr>
        <p:grpSp>
          <p:nvGrpSpPr>
            <p:cNvPr id="47" name="Group 46"/>
            <p:cNvGrpSpPr/>
            <p:nvPr/>
          </p:nvGrpSpPr>
          <p:grpSpPr>
            <a:xfrm>
              <a:off x="1313688" y="1034288"/>
              <a:ext cx="6897497" cy="6861556"/>
              <a:chOff x="1313688" y="1034288"/>
              <a:chExt cx="6897497" cy="6861556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1576324" y="1237869"/>
                <a:ext cx="6459475" cy="6453633"/>
                <a:chOff x="1576324" y="1237869"/>
                <a:chExt cx="6459475" cy="6453633"/>
              </a:xfrm>
            </p:grpSpPr>
            <p:sp>
              <p:nvSpPr>
                <p:cNvPr id="2" name="Freeform 1"/>
                <p:cNvSpPr/>
                <p:nvPr/>
              </p:nvSpPr>
              <p:spPr>
                <a:xfrm>
                  <a:off x="1576324" y="1252220"/>
                  <a:ext cx="32259" cy="64166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259" h="6416676">
                      <a:moveTo>
                        <a:pt x="0" y="0"/>
                      </a:moveTo>
                      <a:lnTo>
                        <a:pt x="32258" y="0"/>
                      </a:lnTo>
                      <a:lnTo>
                        <a:pt x="32258" y="6416675"/>
                      </a:lnTo>
                      <a:lnTo>
                        <a:pt x="0" y="6416675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" name="Freeform 2"/>
                <p:cNvSpPr/>
                <p:nvPr/>
              </p:nvSpPr>
              <p:spPr>
                <a:xfrm>
                  <a:off x="1576324" y="1237869"/>
                  <a:ext cx="6457062" cy="3200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57062" h="32005">
                      <a:moveTo>
                        <a:pt x="0" y="0"/>
                      </a:moveTo>
                      <a:lnTo>
                        <a:pt x="6457061" y="0"/>
                      </a:lnTo>
                      <a:lnTo>
                        <a:pt x="6457061" y="32004"/>
                      </a:lnTo>
                      <a:lnTo>
                        <a:pt x="0" y="32004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" name="Freeform 3"/>
                <p:cNvSpPr/>
                <p:nvPr/>
              </p:nvSpPr>
              <p:spPr>
                <a:xfrm>
                  <a:off x="1598930" y="1560322"/>
                  <a:ext cx="6423661" cy="335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23661" h="33529">
                      <a:moveTo>
                        <a:pt x="0" y="0"/>
                      </a:moveTo>
                      <a:lnTo>
                        <a:pt x="6423660" y="0"/>
                      </a:lnTo>
                      <a:lnTo>
                        <a:pt x="6423660" y="33528"/>
                      </a:lnTo>
                      <a:lnTo>
                        <a:pt x="0" y="33528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" name="Freeform 4"/>
                <p:cNvSpPr/>
                <p:nvPr/>
              </p:nvSpPr>
              <p:spPr>
                <a:xfrm>
                  <a:off x="1900428" y="1253998"/>
                  <a:ext cx="33783" cy="64166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783" h="6416676">
                      <a:moveTo>
                        <a:pt x="0" y="0"/>
                      </a:moveTo>
                      <a:lnTo>
                        <a:pt x="33782" y="0"/>
                      </a:lnTo>
                      <a:lnTo>
                        <a:pt x="33782" y="6416675"/>
                      </a:lnTo>
                      <a:lnTo>
                        <a:pt x="0" y="6416675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" name="Freeform 5"/>
                <p:cNvSpPr/>
                <p:nvPr/>
              </p:nvSpPr>
              <p:spPr>
                <a:xfrm>
                  <a:off x="2219706" y="1252220"/>
                  <a:ext cx="33529" cy="64166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529" h="6416676">
                      <a:moveTo>
                        <a:pt x="0" y="0"/>
                      </a:moveTo>
                      <a:lnTo>
                        <a:pt x="33528" y="0"/>
                      </a:lnTo>
                      <a:lnTo>
                        <a:pt x="33528" y="6416675"/>
                      </a:lnTo>
                      <a:lnTo>
                        <a:pt x="0" y="6416675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" name="Freeform 6"/>
                <p:cNvSpPr/>
                <p:nvPr/>
              </p:nvSpPr>
              <p:spPr>
                <a:xfrm>
                  <a:off x="2543429" y="1253998"/>
                  <a:ext cx="36958" cy="64184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958" h="6418454">
                      <a:moveTo>
                        <a:pt x="0" y="0"/>
                      </a:moveTo>
                      <a:lnTo>
                        <a:pt x="36957" y="0"/>
                      </a:lnTo>
                      <a:lnTo>
                        <a:pt x="36957" y="6418453"/>
                      </a:lnTo>
                      <a:lnTo>
                        <a:pt x="0" y="6418453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" name="Freeform 7"/>
                <p:cNvSpPr/>
                <p:nvPr/>
              </p:nvSpPr>
              <p:spPr>
                <a:xfrm>
                  <a:off x="2858008" y="1252220"/>
                  <a:ext cx="38482" cy="642023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482" h="6420232">
                      <a:moveTo>
                        <a:pt x="0" y="0"/>
                      </a:moveTo>
                      <a:lnTo>
                        <a:pt x="38481" y="0"/>
                      </a:lnTo>
                      <a:lnTo>
                        <a:pt x="38481" y="6420231"/>
                      </a:lnTo>
                      <a:lnTo>
                        <a:pt x="0" y="6420231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>
                  <a:off x="3181731" y="1253998"/>
                  <a:ext cx="33529" cy="64166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529" h="6416676">
                      <a:moveTo>
                        <a:pt x="0" y="0"/>
                      </a:moveTo>
                      <a:lnTo>
                        <a:pt x="33528" y="0"/>
                      </a:lnTo>
                      <a:lnTo>
                        <a:pt x="33528" y="6416675"/>
                      </a:lnTo>
                      <a:lnTo>
                        <a:pt x="0" y="6416675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>
                  <a:off x="3505962" y="1255522"/>
                  <a:ext cx="36958" cy="64185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958" h="6418581">
                      <a:moveTo>
                        <a:pt x="0" y="0"/>
                      </a:moveTo>
                      <a:lnTo>
                        <a:pt x="36957" y="0"/>
                      </a:lnTo>
                      <a:lnTo>
                        <a:pt x="36957" y="6418580"/>
                      </a:lnTo>
                      <a:lnTo>
                        <a:pt x="0" y="6418580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>
                  <a:off x="3826764" y="1253998"/>
                  <a:ext cx="35053" cy="64166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053" h="6416676">
                      <a:moveTo>
                        <a:pt x="0" y="0"/>
                      </a:moveTo>
                      <a:lnTo>
                        <a:pt x="35052" y="0"/>
                      </a:lnTo>
                      <a:lnTo>
                        <a:pt x="35052" y="6416675"/>
                      </a:lnTo>
                      <a:lnTo>
                        <a:pt x="0" y="6416675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>
                  <a:off x="4148963" y="1256792"/>
                  <a:ext cx="38609" cy="641515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609" h="6415152">
                      <a:moveTo>
                        <a:pt x="0" y="0"/>
                      </a:moveTo>
                      <a:lnTo>
                        <a:pt x="38608" y="0"/>
                      </a:lnTo>
                      <a:lnTo>
                        <a:pt x="38608" y="6415151"/>
                      </a:lnTo>
                      <a:lnTo>
                        <a:pt x="0" y="6415151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>
                  <a:off x="4461637" y="1253998"/>
                  <a:ext cx="41530" cy="64166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530" h="6416676">
                      <a:moveTo>
                        <a:pt x="0" y="0"/>
                      </a:moveTo>
                      <a:lnTo>
                        <a:pt x="41529" y="0"/>
                      </a:lnTo>
                      <a:lnTo>
                        <a:pt x="41529" y="6416675"/>
                      </a:lnTo>
                      <a:lnTo>
                        <a:pt x="0" y="6416675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Freeform 13"/>
                <p:cNvSpPr/>
                <p:nvPr/>
              </p:nvSpPr>
              <p:spPr>
                <a:xfrm>
                  <a:off x="4787646" y="1255522"/>
                  <a:ext cx="33402" cy="641210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402" h="6412104">
                      <a:moveTo>
                        <a:pt x="0" y="0"/>
                      </a:moveTo>
                      <a:lnTo>
                        <a:pt x="33401" y="0"/>
                      </a:lnTo>
                      <a:lnTo>
                        <a:pt x="33401" y="6412103"/>
                      </a:lnTo>
                      <a:lnTo>
                        <a:pt x="0" y="6412103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" name="Freeform 14"/>
                <p:cNvSpPr/>
                <p:nvPr/>
              </p:nvSpPr>
              <p:spPr>
                <a:xfrm>
                  <a:off x="5111496" y="1255522"/>
                  <a:ext cx="36704" cy="641388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704" h="6413882">
                      <a:moveTo>
                        <a:pt x="0" y="0"/>
                      </a:moveTo>
                      <a:lnTo>
                        <a:pt x="36703" y="0"/>
                      </a:lnTo>
                      <a:lnTo>
                        <a:pt x="36703" y="6413881"/>
                      </a:lnTo>
                      <a:lnTo>
                        <a:pt x="0" y="6413881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5432171" y="1255522"/>
                  <a:ext cx="35307" cy="641515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307" h="6415152">
                      <a:moveTo>
                        <a:pt x="0" y="0"/>
                      </a:moveTo>
                      <a:lnTo>
                        <a:pt x="35306" y="0"/>
                      </a:lnTo>
                      <a:lnTo>
                        <a:pt x="35306" y="6415151"/>
                      </a:lnTo>
                      <a:lnTo>
                        <a:pt x="0" y="6415151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>
                  <a:off x="5754751" y="1256792"/>
                  <a:ext cx="38609" cy="64185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609" h="6418581">
                      <a:moveTo>
                        <a:pt x="0" y="0"/>
                      </a:moveTo>
                      <a:lnTo>
                        <a:pt x="38608" y="0"/>
                      </a:lnTo>
                      <a:lnTo>
                        <a:pt x="38608" y="6418580"/>
                      </a:lnTo>
                      <a:lnTo>
                        <a:pt x="0" y="6418580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>
                  <a:off x="6067552" y="1253998"/>
                  <a:ext cx="41530" cy="642010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530" h="6420105">
                      <a:moveTo>
                        <a:pt x="0" y="0"/>
                      </a:moveTo>
                      <a:lnTo>
                        <a:pt x="41529" y="0"/>
                      </a:lnTo>
                      <a:lnTo>
                        <a:pt x="41529" y="6420104"/>
                      </a:lnTo>
                      <a:lnTo>
                        <a:pt x="0" y="6420104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6392926" y="1255522"/>
                  <a:ext cx="36958" cy="64169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958" h="6416930">
                      <a:moveTo>
                        <a:pt x="0" y="0"/>
                      </a:moveTo>
                      <a:lnTo>
                        <a:pt x="36957" y="0"/>
                      </a:lnTo>
                      <a:lnTo>
                        <a:pt x="36957" y="6416929"/>
                      </a:lnTo>
                      <a:lnTo>
                        <a:pt x="0" y="6416929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>
                  <a:off x="6716649" y="1256792"/>
                  <a:ext cx="40006" cy="64185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006" h="6418581">
                      <a:moveTo>
                        <a:pt x="0" y="0"/>
                      </a:moveTo>
                      <a:lnTo>
                        <a:pt x="40005" y="0"/>
                      </a:lnTo>
                      <a:lnTo>
                        <a:pt x="40005" y="6418580"/>
                      </a:lnTo>
                      <a:lnTo>
                        <a:pt x="0" y="6418580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>
                  <a:off x="7037578" y="1255522"/>
                  <a:ext cx="38482" cy="64169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482" h="6416930">
                      <a:moveTo>
                        <a:pt x="0" y="0"/>
                      </a:moveTo>
                      <a:lnTo>
                        <a:pt x="38481" y="0"/>
                      </a:lnTo>
                      <a:lnTo>
                        <a:pt x="38481" y="6416929"/>
                      </a:lnTo>
                      <a:lnTo>
                        <a:pt x="0" y="6416929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" name="Freeform 21"/>
                <p:cNvSpPr/>
                <p:nvPr/>
              </p:nvSpPr>
              <p:spPr>
                <a:xfrm>
                  <a:off x="7358253" y="1255522"/>
                  <a:ext cx="41784" cy="642023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784" h="6420232">
                      <a:moveTo>
                        <a:pt x="0" y="0"/>
                      </a:moveTo>
                      <a:lnTo>
                        <a:pt x="41783" y="0"/>
                      </a:lnTo>
                      <a:lnTo>
                        <a:pt x="41783" y="6420231"/>
                      </a:lnTo>
                      <a:lnTo>
                        <a:pt x="0" y="6420231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" name="Freeform 22"/>
                <p:cNvSpPr/>
                <p:nvPr/>
              </p:nvSpPr>
              <p:spPr>
                <a:xfrm>
                  <a:off x="7672959" y="1255522"/>
                  <a:ext cx="44959" cy="642023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59" h="6420232">
                      <a:moveTo>
                        <a:pt x="0" y="0"/>
                      </a:moveTo>
                      <a:lnTo>
                        <a:pt x="44958" y="0"/>
                      </a:lnTo>
                      <a:lnTo>
                        <a:pt x="44958" y="6420231"/>
                      </a:lnTo>
                      <a:lnTo>
                        <a:pt x="0" y="6420231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7988935" y="1250569"/>
                  <a:ext cx="46864" cy="6421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6864" h="6421375">
                      <a:moveTo>
                        <a:pt x="0" y="0"/>
                      </a:moveTo>
                      <a:lnTo>
                        <a:pt x="46863" y="0"/>
                      </a:lnTo>
                      <a:lnTo>
                        <a:pt x="46863" y="6421374"/>
                      </a:lnTo>
                      <a:lnTo>
                        <a:pt x="0" y="6421374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>
                  <a:off x="1595501" y="1882521"/>
                  <a:ext cx="6417311" cy="334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17311" h="33402">
                      <a:moveTo>
                        <a:pt x="0" y="0"/>
                      </a:moveTo>
                      <a:lnTo>
                        <a:pt x="6417310" y="0"/>
                      </a:lnTo>
                      <a:lnTo>
                        <a:pt x="6417310" y="33401"/>
                      </a:lnTo>
                      <a:lnTo>
                        <a:pt x="0" y="33401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>
                  <a:off x="1597025" y="2202053"/>
                  <a:ext cx="6427217" cy="335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27217" h="33529">
                      <a:moveTo>
                        <a:pt x="0" y="0"/>
                      </a:moveTo>
                      <a:lnTo>
                        <a:pt x="6427216" y="0"/>
                      </a:lnTo>
                      <a:lnTo>
                        <a:pt x="6427216" y="33528"/>
                      </a:lnTo>
                      <a:lnTo>
                        <a:pt x="0" y="33528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>
                  <a:off x="1594104" y="2516124"/>
                  <a:ext cx="6428487" cy="3530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28487" h="35307">
                      <a:moveTo>
                        <a:pt x="0" y="0"/>
                      </a:moveTo>
                      <a:lnTo>
                        <a:pt x="6428486" y="0"/>
                      </a:lnTo>
                      <a:lnTo>
                        <a:pt x="6428486" y="35306"/>
                      </a:lnTo>
                      <a:lnTo>
                        <a:pt x="0" y="35306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Freeform 27"/>
                <p:cNvSpPr/>
                <p:nvPr/>
              </p:nvSpPr>
              <p:spPr>
                <a:xfrm>
                  <a:off x="1600581" y="4127119"/>
                  <a:ext cx="6428360" cy="350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28360" h="35053">
                      <a:moveTo>
                        <a:pt x="0" y="0"/>
                      </a:moveTo>
                      <a:lnTo>
                        <a:pt x="6428359" y="0"/>
                      </a:lnTo>
                      <a:lnTo>
                        <a:pt x="6428359" y="35052"/>
                      </a:lnTo>
                      <a:lnTo>
                        <a:pt x="0" y="35052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>
                  <a:off x="1597025" y="3807841"/>
                  <a:ext cx="6428487" cy="350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28487" h="35053">
                      <a:moveTo>
                        <a:pt x="0" y="0"/>
                      </a:moveTo>
                      <a:lnTo>
                        <a:pt x="6428486" y="0"/>
                      </a:lnTo>
                      <a:lnTo>
                        <a:pt x="6428486" y="35052"/>
                      </a:lnTo>
                      <a:lnTo>
                        <a:pt x="0" y="35052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" name="Freeform 29"/>
                <p:cNvSpPr/>
                <p:nvPr/>
              </p:nvSpPr>
              <p:spPr>
                <a:xfrm>
                  <a:off x="1597025" y="3485388"/>
                  <a:ext cx="6417438" cy="350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17438" h="35053">
                      <a:moveTo>
                        <a:pt x="0" y="0"/>
                      </a:moveTo>
                      <a:lnTo>
                        <a:pt x="6417437" y="0"/>
                      </a:lnTo>
                      <a:lnTo>
                        <a:pt x="6417437" y="35052"/>
                      </a:lnTo>
                      <a:lnTo>
                        <a:pt x="0" y="35052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>
                  <a:off x="1600581" y="3163062"/>
                  <a:ext cx="6426963" cy="335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26963" h="33529">
                      <a:moveTo>
                        <a:pt x="0" y="0"/>
                      </a:moveTo>
                      <a:lnTo>
                        <a:pt x="6426962" y="0"/>
                      </a:lnTo>
                      <a:lnTo>
                        <a:pt x="6426962" y="33528"/>
                      </a:lnTo>
                      <a:lnTo>
                        <a:pt x="0" y="33528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>
                  <a:off x="1598930" y="2843530"/>
                  <a:ext cx="6409183" cy="334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09183" h="33402">
                      <a:moveTo>
                        <a:pt x="0" y="0"/>
                      </a:moveTo>
                      <a:lnTo>
                        <a:pt x="6409182" y="0"/>
                      </a:lnTo>
                      <a:lnTo>
                        <a:pt x="6409182" y="33401"/>
                      </a:lnTo>
                      <a:lnTo>
                        <a:pt x="0" y="33401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>
                  <a:off x="1595501" y="4444492"/>
                  <a:ext cx="6415533" cy="335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15533" h="33529">
                      <a:moveTo>
                        <a:pt x="0" y="0"/>
                      </a:moveTo>
                      <a:lnTo>
                        <a:pt x="6415532" y="0"/>
                      </a:lnTo>
                      <a:lnTo>
                        <a:pt x="6415532" y="33528"/>
                      </a:lnTo>
                      <a:lnTo>
                        <a:pt x="0" y="33528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>
                  <a:off x="1594104" y="4767199"/>
                  <a:ext cx="6427217" cy="334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27217" h="33402">
                      <a:moveTo>
                        <a:pt x="0" y="0"/>
                      </a:moveTo>
                      <a:lnTo>
                        <a:pt x="6427216" y="0"/>
                      </a:lnTo>
                      <a:lnTo>
                        <a:pt x="6427216" y="33401"/>
                      </a:lnTo>
                      <a:lnTo>
                        <a:pt x="0" y="33401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>
                  <a:off x="1592453" y="5089652"/>
                  <a:ext cx="6423661" cy="351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23661" h="35180">
                      <a:moveTo>
                        <a:pt x="0" y="0"/>
                      </a:moveTo>
                      <a:lnTo>
                        <a:pt x="6423660" y="0"/>
                      </a:lnTo>
                      <a:lnTo>
                        <a:pt x="6423660" y="35179"/>
                      </a:lnTo>
                      <a:lnTo>
                        <a:pt x="0" y="35179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>
                  <a:off x="1594104" y="5408930"/>
                  <a:ext cx="6428487" cy="350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28487" h="35053">
                      <a:moveTo>
                        <a:pt x="0" y="0"/>
                      </a:moveTo>
                      <a:lnTo>
                        <a:pt x="6428486" y="0"/>
                      </a:lnTo>
                      <a:lnTo>
                        <a:pt x="6428486" y="35052"/>
                      </a:lnTo>
                      <a:lnTo>
                        <a:pt x="0" y="35052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>
                  <a:off x="1592453" y="5723255"/>
                  <a:ext cx="6428233" cy="3543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28233" h="35434">
                      <a:moveTo>
                        <a:pt x="0" y="0"/>
                      </a:moveTo>
                      <a:lnTo>
                        <a:pt x="6428232" y="0"/>
                      </a:lnTo>
                      <a:lnTo>
                        <a:pt x="6428232" y="35433"/>
                      </a:lnTo>
                      <a:lnTo>
                        <a:pt x="0" y="35433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Freeform 37"/>
                <p:cNvSpPr/>
                <p:nvPr/>
              </p:nvSpPr>
              <p:spPr>
                <a:xfrm>
                  <a:off x="1597025" y="7327265"/>
                  <a:ext cx="6428487" cy="3873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28487" h="38736">
                      <a:moveTo>
                        <a:pt x="0" y="0"/>
                      </a:moveTo>
                      <a:lnTo>
                        <a:pt x="6428486" y="0"/>
                      </a:lnTo>
                      <a:lnTo>
                        <a:pt x="6428486" y="38735"/>
                      </a:lnTo>
                      <a:lnTo>
                        <a:pt x="0" y="38735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>
                  <a:off x="1597025" y="7012813"/>
                  <a:ext cx="6430138" cy="386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30138" h="38609">
                      <a:moveTo>
                        <a:pt x="0" y="0"/>
                      </a:moveTo>
                      <a:lnTo>
                        <a:pt x="6430137" y="0"/>
                      </a:lnTo>
                      <a:lnTo>
                        <a:pt x="6430137" y="38608"/>
                      </a:lnTo>
                      <a:lnTo>
                        <a:pt x="0" y="38608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>
                  <a:off x="1592453" y="6691884"/>
                  <a:ext cx="6427217" cy="3543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27217" h="35434">
                      <a:moveTo>
                        <a:pt x="0" y="0"/>
                      </a:moveTo>
                      <a:lnTo>
                        <a:pt x="6427216" y="0"/>
                      </a:lnTo>
                      <a:lnTo>
                        <a:pt x="6427216" y="35433"/>
                      </a:lnTo>
                      <a:lnTo>
                        <a:pt x="0" y="35433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>
                  <a:off x="1594104" y="6369685"/>
                  <a:ext cx="6428487" cy="3530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28487" h="35307">
                      <a:moveTo>
                        <a:pt x="0" y="0"/>
                      </a:moveTo>
                      <a:lnTo>
                        <a:pt x="6428486" y="0"/>
                      </a:lnTo>
                      <a:lnTo>
                        <a:pt x="6428486" y="35306"/>
                      </a:lnTo>
                      <a:lnTo>
                        <a:pt x="0" y="35306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" name="Freeform 41"/>
                <p:cNvSpPr/>
                <p:nvPr/>
              </p:nvSpPr>
              <p:spPr>
                <a:xfrm>
                  <a:off x="1594104" y="6050661"/>
                  <a:ext cx="6420359" cy="351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20359" h="35180">
                      <a:moveTo>
                        <a:pt x="0" y="0"/>
                      </a:moveTo>
                      <a:lnTo>
                        <a:pt x="6420358" y="0"/>
                      </a:lnTo>
                      <a:lnTo>
                        <a:pt x="6420358" y="35179"/>
                      </a:lnTo>
                      <a:lnTo>
                        <a:pt x="0" y="35179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>
                  <a:off x="1576324" y="7652766"/>
                  <a:ext cx="6458967" cy="3873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58967" h="38736">
                      <a:moveTo>
                        <a:pt x="0" y="0"/>
                      </a:moveTo>
                      <a:lnTo>
                        <a:pt x="6458966" y="0"/>
                      </a:lnTo>
                      <a:lnTo>
                        <a:pt x="6458966" y="38735"/>
                      </a:lnTo>
                      <a:lnTo>
                        <a:pt x="0" y="38735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807204" y="1034288"/>
                <a:ext cx="0" cy="6861556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1313688" y="4460494"/>
                <a:ext cx="6897497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8" name="Picture 47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1046" y="1706499"/>
              <a:ext cx="6620510" cy="525170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grpSp>
          <p:nvGrpSpPr>
            <p:cNvPr id="52" name="Group 51"/>
            <p:cNvGrpSpPr/>
            <p:nvPr/>
          </p:nvGrpSpPr>
          <p:grpSpPr>
            <a:xfrm>
              <a:off x="6665976" y="2783840"/>
              <a:ext cx="748666" cy="735966"/>
              <a:chOff x="6665976" y="2783840"/>
              <a:chExt cx="748666" cy="735966"/>
            </a:xfrm>
          </p:grpSpPr>
          <p:sp>
            <p:nvSpPr>
              <p:cNvPr id="49" name="Freeform 48"/>
              <p:cNvSpPr/>
              <p:nvPr/>
            </p:nvSpPr>
            <p:spPr>
              <a:xfrm>
                <a:off x="6678168" y="3331210"/>
                <a:ext cx="1017" cy="1271"/>
              </a:xfrm>
              <a:custGeom>
                <a:avLst/>
                <a:gdLst/>
                <a:ahLst/>
                <a:cxnLst/>
                <a:rect l="0" t="0" r="0" b="0"/>
                <a:pathLst>
                  <a:path w="1017" h="1271">
                    <a:moveTo>
                      <a:pt x="1016" y="1270"/>
                    </a:moveTo>
                    <a:lnTo>
                      <a:pt x="0" y="1270"/>
                    </a:lnTo>
                    <a:lnTo>
                      <a:pt x="1016" y="0"/>
                    </a:lnTo>
                    <a:close/>
                  </a:path>
                </a:pathLst>
              </a:custGeom>
              <a:solidFill>
                <a:srgbClr val="00FFFF"/>
              </a:solidFill>
              <a:ln w="0" cap="flat" cmpd="sng" algn="ctr">
                <a:solidFill>
                  <a:srgbClr val="00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6665976" y="2783840"/>
                <a:ext cx="748666" cy="735966"/>
              </a:xfrm>
              <a:custGeom>
                <a:avLst/>
                <a:gdLst/>
                <a:ahLst/>
                <a:cxnLst/>
                <a:rect l="0" t="0" r="0" b="0"/>
                <a:pathLst>
                  <a:path w="748666" h="735966">
                    <a:moveTo>
                      <a:pt x="615569" y="91186"/>
                    </a:moveTo>
                    <a:lnTo>
                      <a:pt x="618617" y="91186"/>
                    </a:lnTo>
                    <a:lnTo>
                      <a:pt x="592328" y="183896"/>
                    </a:lnTo>
                    <a:lnTo>
                      <a:pt x="584962" y="227711"/>
                    </a:lnTo>
                    <a:lnTo>
                      <a:pt x="586232" y="252603"/>
                    </a:lnTo>
                    <a:lnTo>
                      <a:pt x="607187" y="266192"/>
                    </a:lnTo>
                    <a:lnTo>
                      <a:pt x="649732" y="282448"/>
                    </a:lnTo>
                    <a:lnTo>
                      <a:pt x="695198" y="295656"/>
                    </a:lnTo>
                    <a:lnTo>
                      <a:pt x="709295" y="300355"/>
                    </a:lnTo>
                    <a:lnTo>
                      <a:pt x="748665" y="309499"/>
                    </a:lnTo>
                    <a:lnTo>
                      <a:pt x="740791" y="314833"/>
                    </a:lnTo>
                    <a:lnTo>
                      <a:pt x="721487" y="325755"/>
                    </a:lnTo>
                    <a:lnTo>
                      <a:pt x="695198" y="343662"/>
                    </a:lnTo>
                    <a:lnTo>
                      <a:pt x="646684" y="383032"/>
                    </a:lnTo>
                    <a:lnTo>
                      <a:pt x="621665" y="406781"/>
                    </a:lnTo>
                    <a:lnTo>
                      <a:pt x="616458" y="417703"/>
                    </a:lnTo>
                    <a:lnTo>
                      <a:pt x="616458" y="420751"/>
                    </a:lnTo>
                    <a:lnTo>
                      <a:pt x="627380" y="447929"/>
                    </a:lnTo>
                    <a:lnTo>
                      <a:pt x="657987" y="501269"/>
                    </a:lnTo>
                    <a:lnTo>
                      <a:pt x="671195" y="522732"/>
                    </a:lnTo>
                    <a:lnTo>
                      <a:pt x="687324" y="545973"/>
                    </a:lnTo>
                    <a:lnTo>
                      <a:pt x="696214" y="556006"/>
                    </a:lnTo>
                    <a:lnTo>
                      <a:pt x="701421" y="564388"/>
                    </a:lnTo>
                    <a:lnTo>
                      <a:pt x="699135" y="564388"/>
                    </a:lnTo>
                    <a:lnTo>
                      <a:pt x="689991" y="563499"/>
                    </a:lnTo>
                    <a:lnTo>
                      <a:pt x="668147" y="560451"/>
                    </a:lnTo>
                    <a:lnTo>
                      <a:pt x="573151" y="557403"/>
                    </a:lnTo>
                    <a:lnTo>
                      <a:pt x="539369" y="561340"/>
                    </a:lnTo>
                    <a:lnTo>
                      <a:pt x="526161" y="568325"/>
                    </a:lnTo>
                    <a:lnTo>
                      <a:pt x="520065" y="588391"/>
                    </a:lnTo>
                    <a:lnTo>
                      <a:pt x="506984" y="676529"/>
                    </a:lnTo>
                    <a:lnTo>
                      <a:pt x="504317" y="735965"/>
                    </a:lnTo>
                    <a:lnTo>
                      <a:pt x="496951" y="728980"/>
                    </a:lnTo>
                    <a:lnTo>
                      <a:pt x="482092" y="712724"/>
                    </a:lnTo>
                    <a:lnTo>
                      <a:pt x="460502" y="690880"/>
                    </a:lnTo>
                    <a:lnTo>
                      <a:pt x="441325" y="673354"/>
                    </a:lnTo>
                    <a:lnTo>
                      <a:pt x="403225" y="641858"/>
                    </a:lnTo>
                    <a:lnTo>
                      <a:pt x="373888" y="625221"/>
                    </a:lnTo>
                    <a:lnTo>
                      <a:pt x="368681" y="626110"/>
                    </a:lnTo>
                    <a:lnTo>
                      <a:pt x="343662" y="641858"/>
                    </a:lnTo>
                    <a:lnTo>
                      <a:pt x="305943" y="673354"/>
                    </a:lnTo>
                    <a:lnTo>
                      <a:pt x="265303" y="712724"/>
                    </a:lnTo>
                    <a:lnTo>
                      <a:pt x="245618" y="734314"/>
                    </a:lnTo>
                    <a:lnTo>
                      <a:pt x="239522" y="653161"/>
                    </a:lnTo>
                    <a:lnTo>
                      <a:pt x="231140" y="602488"/>
                    </a:lnTo>
                    <a:lnTo>
                      <a:pt x="223266" y="574421"/>
                    </a:lnTo>
                    <a:lnTo>
                      <a:pt x="206121" y="559181"/>
                    </a:lnTo>
                    <a:lnTo>
                      <a:pt x="161544" y="553847"/>
                    </a:lnTo>
                    <a:lnTo>
                      <a:pt x="84455" y="560451"/>
                    </a:lnTo>
                    <a:lnTo>
                      <a:pt x="45974" y="567436"/>
                    </a:lnTo>
                    <a:lnTo>
                      <a:pt x="48133" y="561340"/>
                    </a:lnTo>
                    <a:lnTo>
                      <a:pt x="53340" y="556006"/>
                    </a:lnTo>
                    <a:lnTo>
                      <a:pt x="75311" y="523621"/>
                    </a:lnTo>
                    <a:lnTo>
                      <a:pt x="122174" y="443103"/>
                    </a:lnTo>
                    <a:lnTo>
                      <a:pt x="130048" y="420751"/>
                    </a:lnTo>
                    <a:lnTo>
                      <a:pt x="130048" y="418592"/>
                    </a:lnTo>
                    <a:lnTo>
                      <a:pt x="124333" y="409829"/>
                    </a:lnTo>
                    <a:lnTo>
                      <a:pt x="90678" y="378333"/>
                    </a:lnTo>
                    <a:lnTo>
                      <a:pt x="27940" y="331089"/>
                    </a:lnTo>
                    <a:lnTo>
                      <a:pt x="0" y="313563"/>
                    </a:lnTo>
                    <a:lnTo>
                      <a:pt x="4826" y="310388"/>
                    </a:lnTo>
                    <a:lnTo>
                      <a:pt x="43307" y="299593"/>
                    </a:lnTo>
                    <a:lnTo>
                      <a:pt x="143129" y="268859"/>
                    </a:lnTo>
                    <a:lnTo>
                      <a:pt x="156337" y="261874"/>
                    </a:lnTo>
                    <a:lnTo>
                      <a:pt x="165481" y="255778"/>
                    </a:lnTo>
                    <a:lnTo>
                      <a:pt x="165481" y="245618"/>
                    </a:lnTo>
                    <a:lnTo>
                      <a:pt x="164592" y="220599"/>
                    </a:lnTo>
                    <a:lnTo>
                      <a:pt x="161544" y="199263"/>
                    </a:lnTo>
                    <a:lnTo>
                      <a:pt x="150241" y="138811"/>
                    </a:lnTo>
                    <a:lnTo>
                      <a:pt x="140081" y="99060"/>
                    </a:lnTo>
                    <a:lnTo>
                      <a:pt x="137414" y="90170"/>
                    </a:lnTo>
                    <a:lnTo>
                      <a:pt x="164592" y="101092"/>
                    </a:lnTo>
                    <a:lnTo>
                      <a:pt x="204089" y="118237"/>
                    </a:lnTo>
                    <a:lnTo>
                      <a:pt x="240284" y="131826"/>
                    </a:lnTo>
                    <a:lnTo>
                      <a:pt x="278003" y="143637"/>
                    </a:lnTo>
                    <a:lnTo>
                      <a:pt x="295148" y="145796"/>
                    </a:lnTo>
                    <a:lnTo>
                      <a:pt x="296799" y="144907"/>
                    </a:lnTo>
                    <a:lnTo>
                      <a:pt x="312166" y="126619"/>
                    </a:lnTo>
                    <a:lnTo>
                      <a:pt x="335280" y="88900"/>
                    </a:lnTo>
                    <a:lnTo>
                      <a:pt x="360807" y="34671"/>
                    </a:lnTo>
                    <a:lnTo>
                      <a:pt x="372999" y="10033"/>
                    </a:lnTo>
                    <a:lnTo>
                      <a:pt x="376936" y="0"/>
                    </a:lnTo>
                    <a:lnTo>
                      <a:pt x="386207" y="19304"/>
                    </a:lnTo>
                    <a:lnTo>
                      <a:pt x="421132" y="90170"/>
                    </a:lnTo>
                    <a:lnTo>
                      <a:pt x="432562" y="111125"/>
                    </a:lnTo>
                    <a:lnTo>
                      <a:pt x="451866" y="139700"/>
                    </a:lnTo>
                    <a:lnTo>
                      <a:pt x="459740" y="146685"/>
                    </a:lnTo>
                    <a:lnTo>
                      <a:pt x="461899" y="147574"/>
                    </a:lnTo>
                    <a:lnTo>
                      <a:pt x="485140" y="143637"/>
                    </a:lnTo>
                    <a:lnTo>
                      <a:pt x="527558" y="129540"/>
                    </a:lnTo>
                    <a:lnTo>
                      <a:pt x="572643" y="111125"/>
                    </a:lnTo>
                    <a:lnTo>
                      <a:pt x="615061" y="86233"/>
                    </a:lnTo>
                    <a:lnTo>
                      <a:pt x="616458" y="88011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 algn="ctr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6806946" y="2936240"/>
                <a:ext cx="468884" cy="449326"/>
              </a:xfrm>
              <a:prstGeom prst="ellipse">
                <a:avLst/>
              </a:prstGeom>
              <a:solidFill>
                <a:srgbClr val="FFFF00"/>
              </a:solidFill>
              <a:ln w="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2171319" y="2795397"/>
              <a:ext cx="748666" cy="736093"/>
              <a:chOff x="2171319" y="2795397"/>
              <a:chExt cx="748666" cy="736093"/>
            </a:xfrm>
          </p:grpSpPr>
          <p:sp>
            <p:nvSpPr>
              <p:cNvPr id="53" name="Freeform 52"/>
              <p:cNvSpPr/>
              <p:nvPr/>
            </p:nvSpPr>
            <p:spPr>
              <a:xfrm>
                <a:off x="2183511" y="3342767"/>
                <a:ext cx="1017" cy="1271"/>
              </a:xfrm>
              <a:custGeom>
                <a:avLst/>
                <a:gdLst/>
                <a:ahLst/>
                <a:cxnLst/>
                <a:rect l="0" t="0" r="0" b="0"/>
                <a:pathLst>
                  <a:path w="1017" h="1271">
                    <a:moveTo>
                      <a:pt x="1016" y="1270"/>
                    </a:moveTo>
                    <a:lnTo>
                      <a:pt x="0" y="1270"/>
                    </a:lnTo>
                    <a:lnTo>
                      <a:pt x="1016" y="0"/>
                    </a:lnTo>
                    <a:close/>
                  </a:path>
                </a:pathLst>
              </a:custGeom>
              <a:solidFill>
                <a:srgbClr val="00FFFF"/>
              </a:solidFill>
              <a:ln w="0" cap="flat" cmpd="sng" algn="ctr">
                <a:solidFill>
                  <a:srgbClr val="00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2171319" y="2795397"/>
                <a:ext cx="748666" cy="736093"/>
              </a:xfrm>
              <a:custGeom>
                <a:avLst/>
                <a:gdLst/>
                <a:ahLst/>
                <a:cxnLst/>
                <a:rect l="0" t="0" r="0" b="0"/>
                <a:pathLst>
                  <a:path w="748666" h="736093">
                    <a:moveTo>
                      <a:pt x="615569" y="91186"/>
                    </a:moveTo>
                    <a:lnTo>
                      <a:pt x="618744" y="91186"/>
                    </a:lnTo>
                    <a:lnTo>
                      <a:pt x="592328" y="183896"/>
                    </a:lnTo>
                    <a:lnTo>
                      <a:pt x="584962" y="227711"/>
                    </a:lnTo>
                    <a:lnTo>
                      <a:pt x="586232" y="252603"/>
                    </a:lnTo>
                    <a:lnTo>
                      <a:pt x="607187" y="266192"/>
                    </a:lnTo>
                    <a:lnTo>
                      <a:pt x="649732" y="282448"/>
                    </a:lnTo>
                    <a:lnTo>
                      <a:pt x="695198" y="295656"/>
                    </a:lnTo>
                    <a:lnTo>
                      <a:pt x="709295" y="300355"/>
                    </a:lnTo>
                    <a:lnTo>
                      <a:pt x="748665" y="309499"/>
                    </a:lnTo>
                    <a:lnTo>
                      <a:pt x="740791" y="314833"/>
                    </a:lnTo>
                    <a:lnTo>
                      <a:pt x="721487" y="325755"/>
                    </a:lnTo>
                    <a:lnTo>
                      <a:pt x="695198" y="343662"/>
                    </a:lnTo>
                    <a:lnTo>
                      <a:pt x="646684" y="383032"/>
                    </a:lnTo>
                    <a:lnTo>
                      <a:pt x="621665" y="406781"/>
                    </a:lnTo>
                    <a:lnTo>
                      <a:pt x="616458" y="417703"/>
                    </a:lnTo>
                    <a:lnTo>
                      <a:pt x="616458" y="420751"/>
                    </a:lnTo>
                    <a:lnTo>
                      <a:pt x="627380" y="447929"/>
                    </a:lnTo>
                    <a:lnTo>
                      <a:pt x="658114" y="501396"/>
                    </a:lnTo>
                    <a:lnTo>
                      <a:pt x="671195" y="522732"/>
                    </a:lnTo>
                    <a:lnTo>
                      <a:pt x="687324" y="545973"/>
                    </a:lnTo>
                    <a:lnTo>
                      <a:pt x="696214" y="556006"/>
                    </a:lnTo>
                    <a:lnTo>
                      <a:pt x="701421" y="564388"/>
                    </a:lnTo>
                    <a:lnTo>
                      <a:pt x="699135" y="564388"/>
                    </a:lnTo>
                    <a:lnTo>
                      <a:pt x="689991" y="563499"/>
                    </a:lnTo>
                    <a:lnTo>
                      <a:pt x="668147" y="560451"/>
                    </a:lnTo>
                    <a:lnTo>
                      <a:pt x="573151" y="557403"/>
                    </a:lnTo>
                    <a:lnTo>
                      <a:pt x="539496" y="561340"/>
                    </a:lnTo>
                    <a:lnTo>
                      <a:pt x="526288" y="568325"/>
                    </a:lnTo>
                    <a:lnTo>
                      <a:pt x="520065" y="588518"/>
                    </a:lnTo>
                    <a:lnTo>
                      <a:pt x="506984" y="676529"/>
                    </a:lnTo>
                    <a:lnTo>
                      <a:pt x="504317" y="736092"/>
                    </a:lnTo>
                    <a:lnTo>
                      <a:pt x="496951" y="728980"/>
                    </a:lnTo>
                    <a:lnTo>
                      <a:pt x="482092" y="712724"/>
                    </a:lnTo>
                    <a:lnTo>
                      <a:pt x="460502" y="690880"/>
                    </a:lnTo>
                    <a:lnTo>
                      <a:pt x="441325" y="673354"/>
                    </a:lnTo>
                    <a:lnTo>
                      <a:pt x="403225" y="641858"/>
                    </a:lnTo>
                    <a:lnTo>
                      <a:pt x="373888" y="625348"/>
                    </a:lnTo>
                    <a:lnTo>
                      <a:pt x="368681" y="626110"/>
                    </a:lnTo>
                    <a:lnTo>
                      <a:pt x="343662" y="641858"/>
                    </a:lnTo>
                    <a:lnTo>
                      <a:pt x="306070" y="673354"/>
                    </a:lnTo>
                    <a:lnTo>
                      <a:pt x="265430" y="712724"/>
                    </a:lnTo>
                    <a:lnTo>
                      <a:pt x="245618" y="734314"/>
                    </a:lnTo>
                    <a:lnTo>
                      <a:pt x="239522" y="653161"/>
                    </a:lnTo>
                    <a:lnTo>
                      <a:pt x="231140" y="602488"/>
                    </a:lnTo>
                    <a:lnTo>
                      <a:pt x="223266" y="574421"/>
                    </a:lnTo>
                    <a:lnTo>
                      <a:pt x="206121" y="559181"/>
                    </a:lnTo>
                    <a:lnTo>
                      <a:pt x="161544" y="553847"/>
                    </a:lnTo>
                    <a:lnTo>
                      <a:pt x="84582" y="560451"/>
                    </a:lnTo>
                    <a:lnTo>
                      <a:pt x="45974" y="567436"/>
                    </a:lnTo>
                    <a:lnTo>
                      <a:pt x="48133" y="561340"/>
                    </a:lnTo>
                    <a:lnTo>
                      <a:pt x="53340" y="556006"/>
                    </a:lnTo>
                    <a:lnTo>
                      <a:pt x="75311" y="523748"/>
                    </a:lnTo>
                    <a:lnTo>
                      <a:pt x="122174" y="443103"/>
                    </a:lnTo>
                    <a:lnTo>
                      <a:pt x="130048" y="420751"/>
                    </a:lnTo>
                    <a:lnTo>
                      <a:pt x="130048" y="418592"/>
                    </a:lnTo>
                    <a:lnTo>
                      <a:pt x="124333" y="409829"/>
                    </a:lnTo>
                    <a:lnTo>
                      <a:pt x="90678" y="378333"/>
                    </a:lnTo>
                    <a:lnTo>
                      <a:pt x="28067" y="331089"/>
                    </a:lnTo>
                    <a:lnTo>
                      <a:pt x="0" y="313563"/>
                    </a:lnTo>
                    <a:lnTo>
                      <a:pt x="4826" y="310388"/>
                    </a:lnTo>
                    <a:lnTo>
                      <a:pt x="43307" y="299593"/>
                    </a:lnTo>
                    <a:lnTo>
                      <a:pt x="143129" y="268859"/>
                    </a:lnTo>
                    <a:lnTo>
                      <a:pt x="156337" y="261874"/>
                    </a:lnTo>
                    <a:lnTo>
                      <a:pt x="165481" y="255778"/>
                    </a:lnTo>
                    <a:lnTo>
                      <a:pt x="165481" y="245745"/>
                    </a:lnTo>
                    <a:lnTo>
                      <a:pt x="164592" y="220726"/>
                    </a:lnTo>
                    <a:lnTo>
                      <a:pt x="161544" y="199263"/>
                    </a:lnTo>
                    <a:lnTo>
                      <a:pt x="150241" y="138811"/>
                    </a:lnTo>
                    <a:lnTo>
                      <a:pt x="140081" y="99060"/>
                    </a:lnTo>
                    <a:lnTo>
                      <a:pt x="137541" y="90297"/>
                    </a:lnTo>
                    <a:lnTo>
                      <a:pt x="164592" y="101092"/>
                    </a:lnTo>
                    <a:lnTo>
                      <a:pt x="204089" y="118237"/>
                    </a:lnTo>
                    <a:lnTo>
                      <a:pt x="240284" y="131826"/>
                    </a:lnTo>
                    <a:lnTo>
                      <a:pt x="278003" y="143637"/>
                    </a:lnTo>
                    <a:lnTo>
                      <a:pt x="295148" y="145796"/>
                    </a:lnTo>
                    <a:lnTo>
                      <a:pt x="296926" y="144907"/>
                    </a:lnTo>
                    <a:lnTo>
                      <a:pt x="312166" y="126619"/>
                    </a:lnTo>
                    <a:lnTo>
                      <a:pt x="335280" y="89027"/>
                    </a:lnTo>
                    <a:lnTo>
                      <a:pt x="360807" y="34671"/>
                    </a:lnTo>
                    <a:lnTo>
                      <a:pt x="372999" y="10033"/>
                    </a:lnTo>
                    <a:lnTo>
                      <a:pt x="376936" y="0"/>
                    </a:lnTo>
                    <a:lnTo>
                      <a:pt x="386207" y="19304"/>
                    </a:lnTo>
                    <a:lnTo>
                      <a:pt x="421132" y="90297"/>
                    </a:lnTo>
                    <a:lnTo>
                      <a:pt x="432562" y="111252"/>
                    </a:lnTo>
                    <a:lnTo>
                      <a:pt x="451866" y="139700"/>
                    </a:lnTo>
                    <a:lnTo>
                      <a:pt x="459740" y="146812"/>
                    </a:lnTo>
                    <a:lnTo>
                      <a:pt x="461899" y="147574"/>
                    </a:lnTo>
                    <a:lnTo>
                      <a:pt x="485140" y="143637"/>
                    </a:lnTo>
                    <a:lnTo>
                      <a:pt x="527685" y="129667"/>
                    </a:lnTo>
                    <a:lnTo>
                      <a:pt x="572643" y="111252"/>
                    </a:lnTo>
                    <a:lnTo>
                      <a:pt x="615061" y="86360"/>
                    </a:lnTo>
                    <a:lnTo>
                      <a:pt x="616458" y="88011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 algn="ctr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312289" y="2947797"/>
                <a:ext cx="468884" cy="449326"/>
              </a:xfrm>
              <a:prstGeom prst="ellipse">
                <a:avLst/>
              </a:prstGeom>
              <a:solidFill>
                <a:srgbClr val="FFFF00"/>
              </a:solidFill>
              <a:ln w="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4279646" y="2888488"/>
              <a:ext cx="969773" cy="935102"/>
              <a:chOff x="4279646" y="2888488"/>
              <a:chExt cx="969773" cy="935102"/>
            </a:xfrm>
          </p:grpSpPr>
          <p:sp>
            <p:nvSpPr>
              <p:cNvPr id="57" name="Freeform 56"/>
              <p:cNvSpPr/>
              <p:nvPr/>
            </p:nvSpPr>
            <p:spPr>
              <a:xfrm>
                <a:off x="4808982" y="2888488"/>
                <a:ext cx="316485" cy="365126"/>
              </a:xfrm>
              <a:custGeom>
                <a:avLst/>
                <a:gdLst/>
                <a:ahLst/>
                <a:cxnLst/>
                <a:rect l="0" t="0" r="0" b="0"/>
                <a:pathLst>
                  <a:path w="316485" h="365126">
                    <a:moveTo>
                      <a:pt x="0" y="297307"/>
                    </a:moveTo>
                    <a:lnTo>
                      <a:pt x="2159" y="276225"/>
                    </a:lnTo>
                    <a:lnTo>
                      <a:pt x="5715" y="247015"/>
                    </a:lnTo>
                    <a:lnTo>
                      <a:pt x="13589" y="214503"/>
                    </a:lnTo>
                    <a:lnTo>
                      <a:pt x="27178" y="177800"/>
                    </a:lnTo>
                    <a:lnTo>
                      <a:pt x="36703" y="158623"/>
                    </a:lnTo>
                    <a:lnTo>
                      <a:pt x="46355" y="137033"/>
                    </a:lnTo>
                    <a:lnTo>
                      <a:pt x="59944" y="116078"/>
                    </a:lnTo>
                    <a:lnTo>
                      <a:pt x="73533" y="94615"/>
                    </a:lnTo>
                    <a:lnTo>
                      <a:pt x="92837" y="71374"/>
                    </a:lnTo>
                    <a:lnTo>
                      <a:pt x="113792" y="50419"/>
                    </a:lnTo>
                    <a:lnTo>
                      <a:pt x="133096" y="32893"/>
                    </a:lnTo>
                    <a:lnTo>
                      <a:pt x="154559" y="19304"/>
                    </a:lnTo>
                    <a:lnTo>
                      <a:pt x="173736" y="9779"/>
                    </a:lnTo>
                    <a:lnTo>
                      <a:pt x="195199" y="3937"/>
                    </a:lnTo>
                    <a:lnTo>
                      <a:pt x="212344" y="0"/>
                    </a:lnTo>
                    <a:lnTo>
                      <a:pt x="231521" y="0"/>
                    </a:lnTo>
                    <a:lnTo>
                      <a:pt x="249047" y="3937"/>
                    </a:lnTo>
                    <a:lnTo>
                      <a:pt x="264414" y="7874"/>
                    </a:lnTo>
                    <a:lnTo>
                      <a:pt x="278003" y="15367"/>
                    </a:lnTo>
                    <a:lnTo>
                      <a:pt x="289814" y="25019"/>
                    </a:lnTo>
                    <a:lnTo>
                      <a:pt x="301244" y="36830"/>
                    </a:lnTo>
                    <a:lnTo>
                      <a:pt x="309118" y="48133"/>
                    </a:lnTo>
                    <a:lnTo>
                      <a:pt x="314706" y="64008"/>
                    </a:lnTo>
                    <a:lnTo>
                      <a:pt x="316484" y="79248"/>
                    </a:lnTo>
                    <a:lnTo>
                      <a:pt x="316484" y="92964"/>
                    </a:lnTo>
                    <a:lnTo>
                      <a:pt x="316484" y="106426"/>
                    </a:lnTo>
                    <a:lnTo>
                      <a:pt x="310769" y="131318"/>
                    </a:lnTo>
                    <a:lnTo>
                      <a:pt x="302895" y="156337"/>
                    </a:lnTo>
                    <a:lnTo>
                      <a:pt x="289814" y="181737"/>
                    </a:lnTo>
                    <a:lnTo>
                      <a:pt x="276225" y="206629"/>
                    </a:lnTo>
                    <a:lnTo>
                      <a:pt x="258699" y="229997"/>
                    </a:lnTo>
                    <a:lnTo>
                      <a:pt x="239522" y="253111"/>
                    </a:lnTo>
                    <a:lnTo>
                      <a:pt x="220218" y="274066"/>
                    </a:lnTo>
                    <a:lnTo>
                      <a:pt x="181610" y="310896"/>
                    </a:lnTo>
                    <a:lnTo>
                      <a:pt x="148844" y="339725"/>
                    </a:lnTo>
                    <a:lnTo>
                      <a:pt x="115951" y="365125"/>
                    </a:lnTo>
                    <a:lnTo>
                      <a:pt x="0" y="314833"/>
                    </a:lnTo>
                    <a:close/>
                  </a:path>
                </a:pathLst>
              </a:custGeom>
              <a:solidFill>
                <a:srgbClr val="FF66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4515231" y="2944495"/>
                <a:ext cx="305055" cy="355601"/>
              </a:xfrm>
              <a:custGeom>
                <a:avLst/>
                <a:gdLst/>
                <a:ahLst/>
                <a:cxnLst/>
                <a:rect l="0" t="0" r="0" b="0"/>
                <a:pathLst>
                  <a:path w="305055" h="355601">
                    <a:moveTo>
                      <a:pt x="110236" y="334137"/>
                    </a:moveTo>
                    <a:lnTo>
                      <a:pt x="88900" y="309118"/>
                    </a:lnTo>
                    <a:lnTo>
                      <a:pt x="65532" y="280289"/>
                    </a:lnTo>
                    <a:lnTo>
                      <a:pt x="42418" y="247523"/>
                    </a:lnTo>
                    <a:lnTo>
                      <a:pt x="21463" y="214630"/>
                    </a:lnTo>
                    <a:lnTo>
                      <a:pt x="11811" y="199263"/>
                    </a:lnTo>
                    <a:lnTo>
                      <a:pt x="5969" y="183515"/>
                    </a:lnTo>
                    <a:lnTo>
                      <a:pt x="2032" y="168148"/>
                    </a:lnTo>
                    <a:lnTo>
                      <a:pt x="0" y="154559"/>
                    </a:lnTo>
                    <a:lnTo>
                      <a:pt x="0" y="143256"/>
                    </a:lnTo>
                    <a:lnTo>
                      <a:pt x="2032" y="129667"/>
                    </a:lnTo>
                    <a:lnTo>
                      <a:pt x="9652" y="104648"/>
                    </a:lnTo>
                    <a:lnTo>
                      <a:pt x="21463" y="79248"/>
                    </a:lnTo>
                    <a:lnTo>
                      <a:pt x="36703" y="56134"/>
                    </a:lnTo>
                    <a:lnTo>
                      <a:pt x="51943" y="35179"/>
                    </a:lnTo>
                    <a:lnTo>
                      <a:pt x="69469" y="17526"/>
                    </a:lnTo>
                    <a:lnTo>
                      <a:pt x="87122" y="6223"/>
                    </a:lnTo>
                    <a:lnTo>
                      <a:pt x="96774" y="2286"/>
                    </a:lnTo>
                    <a:lnTo>
                      <a:pt x="104648" y="0"/>
                    </a:lnTo>
                    <a:lnTo>
                      <a:pt x="119888" y="0"/>
                    </a:lnTo>
                    <a:lnTo>
                      <a:pt x="133477" y="0"/>
                    </a:lnTo>
                    <a:lnTo>
                      <a:pt x="146939" y="2286"/>
                    </a:lnTo>
                    <a:lnTo>
                      <a:pt x="160147" y="6223"/>
                    </a:lnTo>
                    <a:lnTo>
                      <a:pt x="171958" y="9652"/>
                    </a:lnTo>
                    <a:lnTo>
                      <a:pt x="183388" y="15875"/>
                    </a:lnTo>
                    <a:lnTo>
                      <a:pt x="193040" y="23241"/>
                    </a:lnTo>
                    <a:lnTo>
                      <a:pt x="204851" y="31115"/>
                    </a:lnTo>
                    <a:lnTo>
                      <a:pt x="222377" y="48768"/>
                    </a:lnTo>
                    <a:lnTo>
                      <a:pt x="239395" y="69723"/>
                    </a:lnTo>
                    <a:lnTo>
                      <a:pt x="252984" y="91059"/>
                    </a:lnTo>
                    <a:lnTo>
                      <a:pt x="266573" y="116078"/>
                    </a:lnTo>
                    <a:lnTo>
                      <a:pt x="276098" y="139319"/>
                    </a:lnTo>
                    <a:lnTo>
                      <a:pt x="283972" y="162433"/>
                    </a:lnTo>
                    <a:lnTo>
                      <a:pt x="297180" y="202819"/>
                    </a:lnTo>
                    <a:lnTo>
                      <a:pt x="303403" y="233807"/>
                    </a:lnTo>
                    <a:lnTo>
                      <a:pt x="305054" y="243586"/>
                    </a:lnTo>
                    <a:lnTo>
                      <a:pt x="131191" y="355600"/>
                    </a:lnTo>
                    <a:close/>
                  </a:path>
                </a:pathLst>
              </a:custGeom>
              <a:solidFill>
                <a:srgbClr val="FF66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Freeform 58"/>
              <p:cNvSpPr/>
              <p:nvPr/>
            </p:nvSpPr>
            <p:spPr>
              <a:xfrm>
                <a:off x="4279646" y="3209036"/>
                <a:ext cx="374651" cy="221870"/>
              </a:xfrm>
              <a:custGeom>
                <a:avLst/>
                <a:gdLst/>
                <a:ahLst/>
                <a:cxnLst/>
                <a:rect l="0" t="0" r="0" b="0"/>
                <a:pathLst>
                  <a:path w="374651" h="221870">
                    <a:moveTo>
                      <a:pt x="366776" y="67437"/>
                    </a:moveTo>
                    <a:lnTo>
                      <a:pt x="369062" y="83185"/>
                    </a:lnTo>
                    <a:lnTo>
                      <a:pt x="372999" y="116078"/>
                    </a:lnTo>
                    <a:lnTo>
                      <a:pt x="374650" y="135255"/>
                    </a:lnTo>
                    <a:lnTo>
                      <a:pt x="372999" y="152273"/>
                    </a:lnTo>
                    <a:lnTo>
                      <a:pt x="370713" y="168021"/>
                    </a:lnTo>
                    <a:lnTo>
                      <a:pt x="369062" y="171958"/>
                    </a:lnTo>
                    <a:lnTo>
                      <a:pt x="366776" y="175641"/>
                    </a:lnTo>
                    <a:lnTo>
                      <a:pt x="361188" y="179578"/>
                    </a:lnTo>
                    <a:lnTo>
                      <a:pt x="347599" y="185166"/>
                    </a:lnTo>
                    <a:lnTo>
                      <a:pt x="305054" y="198755"/>
                    </a:lnTo>
                    <a:lnTo>
                      <a:pt x="278003" y="204851"/>
                    </a:lnTo>
                    <a:lnTo>
                      <a:pt x="247396" y="212344"/>
                    </a:lnTo>
                    <a:lnTo>
                      <a:pt x="214503" y="216281"/>
                    </a:lnTo>
                    <a:lnTo>
                      <a:pt x="181737" y="220218"/>
                    </a:lnTo>
                    <a:lnTo>
                      <a:pt x="148844" y="221869"/>
                    </a:lnTo>
                    <a:lnTo>
                      <a:pt x="117729" y="220218"/>
                    </a:lnTo>
                    <a:lnTo>
                      <a:pt x="87122" y="216281"/>
                    </a:lnTo>
                    <a:lnTo>
                      <a:pt x="73533" y="214503"/>
                    </a:lnTo>
                    <a:lnTo>
                      <a:pt x="59944" y="208407"/>
                    </a:lnTo>
                    <a:lnTo>
                      <a:pt x="48641" y="204851"/>
                    </a:lnTo>
                    <a:lnTo>
                      <a:pt x="36830" y="196977"/>
                    </a:lnTo>
                    <a:lnTo>
                      <a:pt x="27051" y="191389"/>
                    </a:lnTo>
                    <a:lnTo>
                      <a:pt x="19685" y="181610"/>
                    </a:lnTo>
                    <a:lnTo>
                      <a:pt x="11811" y="171958"/>
                    </a:lnTo>
                    <a:lnTo>
                      <a:pt x="6096" y="160147"/>
                    </a:lnTo>
                    <a:lnTo>
                      <a:pt x="2159" y="148844"/>
                    </a:lnTo>
                    <a:lnTo>
                      <a:pt x="0" y="133096"/>
                    </a:lnTo>
                    <a:lnTo>
                      <a:pt x="0" y="116078"/>
                    </a:lnTo>
                    <a:lnTo>
                      <a:pt x="3937" y="100203"/>
                    </a:lnTo>
                    <a:lnTo>
                      <a:pt x="11811" y="84836"/>
                    </a:lnTo>
                    <a:lnTo>
                      <a:pt x="25273" y="73533"/>
                    </a:lnTo>
                    <a:lnTo>
                      <a:pt x="40767" y="59944"/>
                    </a:lnTo>
                    <a:lnTo>
                      <a:pt x="59944" y="46482"/>
                    </a:lnTo>
                    <a:lnTo>
                      <a:pt x="112141" y="13589"/>
                    </a:lnTo>
                    <a:lnTo>
                      <a:pt x="127889" y="5715"/>
                    </a:lnTo>
                    <a:lnTo>
                      <a:pt x="147066" y="1778"/>
                    </a:lnTo>
                    <a:lnTo>
                      <a:pt x="166243" y="0"/>
                    </a:lnTo>
                    <a:lnTo>
                      <a:pt x="185674" y="1778"/>
                    </a:lnTo>
                    <a:lnTo>
                      <a:pt x="206629" y="3937"/>
                    </a:lnTo>
                    <a:lnTo>
                      <a:pt x="228092" y="9652"/>
                    </a:lnTo>
                    <a:lnTo>
                      <a:pt x="249174" y="15240"/>
                    </a:lnTo>
                    <a:lnTo>
                      <a:pt x="270510" y="23114"/>
                    </a:lnTo>
                    <a:lnTo>
                      <a:pt x="307340" y="38608"/>
                    </a:lnTo>
                    <a:lnTo>
                      <a:pt x="337947" y="52070"/>
                    </a:lnTo>
                    <a:close/>
                  </a:path>
                </a:pathLst>
              </a:custGeom>
              <a:solidFill>
                <a:srgbClr val="FF66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4380230" y="3377057"/>
                <a:ext cx="367031" cy="324486"/>
              </a:xfrm>
              <a:custGeom>
                <a:avLst/>
                <a:gdLst/>
                <a:ahLst/>
                <a:cxnLst/>
                <a:rect l="0" t="0" r="0" b="0"/>
                <a:pathLst>
                  <a:path w="367031" h="324486">
                    <a:moveTo>
                      <a:pt x="250952" y="0"/>
                    </a:moveTo>
                    <a:lnTo>
                      <a:pt x="367030" y="104267"/>
                    </a:lnTo>
                    <a:lnTo>
                      <a:pt x="306959" y="181737"/>
                    </a:lnTo>
                    <a:lnTo>
                      <a:pt x="258826" y="239649"/>
                    </a:lnTo>
                    <a:lnTo>
                      <a:pt x="239649" y="264541"/>
                    </a:lnTo>
                    <a:lnTo>
                      <a:pt x="223901" y="278003"/>
                    </a:lnTo>
                    <a:lnTo>
                      <a:pt x="204470" y="291592"/>
                    </a:lnTo>
                    <a:lnTo>
                      <a:pt x="175641" y="305308"/>
                    </a:lnTo>
                    <a:lnTo>
                      <a:pt x="158115" y="313182"/>
                    </a:lnTo>
                    <a:lnTo>
                      <a:pt x="138938" y="318770"/>
                    </a:lnTo>
                    <a:lnTo>
                      <a:pt x="119634" y="322707"/>
                    </a:lnTo>
                    <a:lnTo>
                      <a:pt x="100330" y="324485"/>
                    </a:lnTo>
                    <a:lnTo>
                      <a:pt x="81153" y="324485"/>
                    </a:lnTo>
                    <a:lnTo>
                      <a:pt x="61722" y="320548"/>
                    </a:lnTo>
                    <a:lnTo>
                      <a:pt x="46482" y="313182"/>
                    </a:lnTo>
                    <a:lnTo>
                      <a:pt x="38608" y="309245"/>
                    </a:lnTo>
                    <a:lnTo>
                      <a:pt x="30734" y="301371"/>
                    </a:lnTo>
                    <a:lnTo>
                      <a:pt x="23368" y="295656"/>
                    </a:lnTo>
                    <a:lnTo>
                      <a:pt x="17145" y="285877"/>
                    </a:lnTo>
                    <a:lnTo>
                      <a:pt x="13716" y="276352"/>
                    </a:lnTo>
                    <a:lnTo>
                      <a:pt x="7620" y="264541"/>
                    </a:lnTo>
                    <a:lnTo>
                      <a:pt x="3937" y="253111"/>
                    </a:lnTo>
                    <a:lnTo>
                      <a:pt x="1905" y="237871"/>
                    </a:lnTo>
                    <a:lnTo>
                      <a:pt x="0" y="222123"/>
                    </a:lnTo>
                    <a:lnTo>
                      <a:pt x="0" y="204978"/>
                    </a:lnTo>
                    <a:lnTo>
                      <a:pt x="0" y="197104"/>
                    </a:lnTo>
                    <a:lnTo>
                      <a:pt x="1905" y="187452"/>
                    </a:lnTo>
                    <a:lnTo>
                      <a:pt x="11557" y="169926"/>
                    </a:lnTo>
                    <a:lnTo>
                      <a:pt x="23368" y="152781"/>
                    </a:lnTo>
                    <a:lnTo>
                      <a:pt x="38608" y="135382"/>
                    </a:lnTo>
                    <a:lnTo>
                      <a:pt x="57785" y="116078"/>
                    </a:lnTo>
                    <a:lnTo>
                      <a:pt x="79375" y="100838"/>
                    </a:lnTo>
                    <a:lnTo>
                      <a:pt x="102108" y="83185"/>
                    </a:lnTo>
                    <a:lnTo>
                      <a:pt x="125222" y="67945"/>
                    </a:lnTo>
                    <a:lnTo>
                      <a:pt x="171704" y="40767"/>
                    </a:lnTo>
                    <a:lnTo>
                      <a:pt x="212471" y="19431"/>
                    </a:lnTo>
                    <a:close/>
                  </a:path>
                </a:pathLst>
              </a:custGeom>
              <a:solidFill>
                <a:srgbClr val="FF66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Freeform 60"/>
              <p:cNvSpPr/>
              <p:nvPr/>
            </p:nvSpPr>
            <p:spPr>
              <a:xfrm>
                <a:off x="4695063" y="3458591"/>
                <a:ext cx="225934" cy="364999"/>
              </a:xfrm>
              <a:custGeom>
                <a:avLst/>
                <a:gdLst/>
                <a:ahLst/>
                <a:cxnLst/>
                <a:rect l="0" t="0" r="0" b="0"/>
                <a:pathLst>
                  <a:path w="225934" h="364999">
                    <a:moveTo>
                      <a:pt x="17526" y="27178"/>
                    </a:moveTo>
                    <a:lnTo>
                      <a:pt x="183515" y="0"/>
                    </a:lnTo>
                    <a:lnTo>
                      <a:pt x="189230" y="13462"/>
                    </a:lnTo>
                    <a:lnTo>
                      <a:pt x="202819" y="50292"/>
                    </a:lnTo>
                    <a:lnTo>
                      <a:pt x="210693" y="75184"/>
                    </a:lnTo>
                    <a:lnTo>
                      <a:pt x="216281" y="102489"/>
                    </a:lnTo>
                    <a:lnTo>
                      <a:pt x="221996" y="131318"/>
                    </a:lnTo>
                    <a:lnTo>
                      <a:pt x="225933" y="164211"/>
                    </a:lnTo>
                    <a:lnTo>
                      <a:pt x="225933" y="194818"/>
                    </a:lnTo>
                    <a:lnTo>
                      <a:pt x="224155" y="225933"/>
                    </a:lnTo>
                    <a:lnTo>
                      <a:pt x="220218" y="241173"/>
                    </a:lnTo>
                    <a:lnTo>
                      <a:pt x="216281" y="256921"/>
                    </a:lnTo>
                    <a:lnTo>
                      <a:pt x="210693" y="272288"/>
                    </a:lnTo>
                    <a:lnTo>
                      <a:pt x="202819" y="285877"/>
                    </a:lnTo>
                    <a:lnTo>
                      <a:pt x="194945" y="299466"/>
                    </a:lnTo>
                    <a:lnTo>
                      <a:pt x="183515" y="310896"/>
                    </a:lnTo>
                    <a:lnTo>
                      <a:pt x="171577" y="322199"/>
                    </a:lnTo>
                    <a:lnTo>
                      <a:pt x="158496" y="334010"/>
                    </a:lnTo>
                    <a:lnTo>
                      <a:pt x="142748" y="343662"/>
                    </a:lnTo>
                    <a:lnTo>
                      <a:pt x="125730" y="351536"/>
                    </a:lnTo>
                    <a:lnTo>
                      <a:pt x="104140" y="359029"/>
                    </a:lnTo>
                    <a:lnTo>
                      <a:pt x="83185" y="362966"/>
                    </a:lnTo>
                    <a:lnTo>
                      <a:pt x="71374" y="364998"/>
                    </a:lnTo>
                    <a:lnTo>
                      <a:pt x="60071" y="364998"/>
                    </a:lnTo>
                    <a:lnTo>
                      <a:pt x="50419" y="361061"/>
                    </a:lnTo>
                    <a:lnTo>
                      <a:pt x="40767" y="357124"/>
                    </a:lnTo>
                    <a:lnTo>
                      <a:pt x="32893" y="351536"/>
                    </a:lnTo>
                    <a:lnTo>
                      <a:pt x="27178" y="343662"/>
                    </a:lnTo>
                    <a:lnTo>
                      <a:pt x="21463" y="334010"/>
                    </a:lnTo>
                    <a:lnTo>
                      <a:pt x="15367" y="322199"/>
                    </a:lnTo>
                    <a:lnTo>
                      <a:pt x="8001" y="297307"/>
                    </a:lnTo>
                    <a:lnTo>
                      <a:pt x="1778" y="270129"/>
                    </a:lnTo>
                    <a:lnTo>
                      <a:pt x="0" y="239522"/>
                    </a:lnTo>
                    <a:lnTo>
                      <a:pt x="0" y="206629"/>
                    </a:lnTo>
                    <a:lnTo>
                      <a:pt x="0" y="173863"/>
                    </a:lnTo>
                    <a:lnTo>
                      <a:pt x="1778" y="140970"/>
                    </a:lnTo>
                    <a:lnTo>
                      <a:pt x="8001" y="84963"/>
                    </a:lnTo>
                    <a:lnTo>
                      <a:pt x="15367" y="42418"/>
                    </a:lnTo>
                    <a:close/>
                  </a:path>
                </a:pathLst>
              </a:custGeom>
              <a:solidFill>
                <a:srgbClr val="FF66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4859274" y="3377057"/>
                <a:ext cx="341504" cy="318771"/>
              </a:xfrm>
              <a:custGeom>
                <a:avLst/>
                <a:gdLst/>
                <a:ahLst/>
                <a:cxnLst/>
                <a:rect l="0" t="0" r="0" b="0"/>
                <a:pathLst>
                  <a:path w="341504" h="318771">
                    <a:moveTo>
                      <a:pt x="0" y="104267"/>
                    </a:moveTo>
                    <a:lnTo>
                      <a:pt x="77089" y="0"/>
                    </a:lnTo>
                    <a:lnTo>
                      <a:pt x="94615" y="3937"/>
                    </a:lnTo>
                    <a:lnTo>
                      <a:pt x="134874" y="15748"/>
                    </a:lnTo>
                    <a:lnTo>
                      <a:pt x="164211" y="25527"/>
                    </a:lnTo>
                    <a:lnTo>
                      <a:pt x="193167" y="35179"/>
                    </a:lnTo>
                    <a:lnTo>
                      <a:pt x="221996" y="48641"/>
                    </a:lnTo>
                    <a:lnTo>
                      <a:pt x="252603" y="64008"/>
                    </a:lnTo>
                    <a:lnTo>
                      <a:pt x="279781" y="81153"/>
                    </a:lnTo>
                    <a:lnTo>
                      <a:pt x="303022" y="100838"/>
                    </a:lnTo>
                    <a:lnTo>
                      <a:pt x="314833" y="112141"/>
                    </a:lnTo>
                    <a:lnTo>
                      <a:pt x="322326" y="123952"/>
                    </a:lnTo>
                    <a:lnTo>
                      <a:pt x="330200" y="135382"/>
                    </a:lnTo>
                    <a:lnTo>
                      <a:pt x="335788" y="146685"/>
                    </a:lnTo>
                    <a:lnTo>
                      <a:pt x="339725" y="160401"/>
                    </a:lnTo>
                    <a:lnTo>
                      <a:pt x="341503" y="173863"/>
                    </a:lnTo>
                    <a:lnTo>
                      <a:pt x="341503" y="189230"/>
                    </a:lnTo>
                    <a:lnTo>
                      <a:pt x="337566" y="204978"/>
                    </a:lnTo>
                    <a:lnTo>
                      <a:pt x="331851" y="220218"/>
                    </a:lnTo>
                    <a:lnTo>
                      <a:pt x="324485" y="235712"/>
                    </a:lnTo>
                    <a:lnTo>
                      <a:pt x="312674" y="253111"/>
                    </a:lnTo>
                    <a:lnTo>
                      <a:pt x="297307" y="270637"/>
                    </a:lnTo>
                    <a:lnTo>
                      <a:pt x="283718" y="285877"/>
                    </a:lnTo>
                    <a:lnTo>
                      <a:pt x="268351" y="297434"/>
                    </a:lnTo>
                    <a:lnTo>
                      <a:pt x="254889" y="305308"/>
                    </a:lnTo>
                    <a:lnTo>
                      <a:pt x="241300" y="313182"/>
                    </a:lnTo>
                    <a:lnTo>
                      <a:pt x="227711" y="317119"/>
                    </a:lnTo>
                    <a:lnTo>
                      <a:pt x="214122" y="318770"/>
                    </a:lnTo>
                    <a:lnTo>
                      <a:pt x="200533" y="318770"/>
                    </a:lnTo>
                    <a:lnTo>
                      <a:pt x="187452" y="314833"/>
                    </a:lnTo>
                    <a:lnTo>
                      <a:pt x="173863" y="313182"/>
                    </a:lnTo>
                    <a:lnTo>
                      <a:pt x="162052" y="306959"/>
                    </a:lnTo>
                    <a:lnTo>
                      <a:pt x="148463" y="299593"/>
                    </a:lnTo>
                    <a:lnTo>
                      <a:pt x="137033" y="291592"/>
                    </a:lnTo>
                    <a:lnTo>
                      <a:pt x="113919" y="272415"/>
                    </a:lnTo>
                    <a:lnTo>
                      <a:pt x="92456" y="251460"/>
                    </a:lnTo>
                    <a:lnTo>
                      <a:pt x="71374" y="226060"/>
                    </a:lnTo>
                    <a:lnTo>
                      <a:pt x="53848" y="201041"/>
                    </a:lnTo>
                    <a:lnTo>
                      <a:pt x="38608" y="177800"/>
                    </a:lnTo>
                    <a:lnTo>
                      <a:pt x="25019" y="154559"/>
                    </a:lnTo>
                    <a:lnTo>
                      <a:pt x="5715" y="120015"/>
                    </a:lnTo>
                    <a:close/>
                  </a:path>
                </a:pathLst>
              </a:custGeom>
              <a:solidFill>
                <a:srgbClr val="FF66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Freeform 62"/>
              <p:cNvSpPr/>
              <p:nvPr/>
            </p:nvSpPr>
            <p:spPr>
              <a:xfrm>
                <a:off x="4909693" y="3193669"/>
                <a:ext cx="339726" cy="212345"/>
              </a:xfrm>
              <a:custGeom>
                <a:avLst/>
                <a:gdLst/>
                <a:ahLst/>
                <a:cxnLst/>
                <a:rect l="0" t="0" r="0" b="0"/>
                <a:pathLst>
                  <a:path w="339726" h="212345">
                    <a:moveTo>
                      <a:pt x="0" y="28956"/>
                    </a:moveTo>
                    <a:lnTo>
                      <a:pt x="15240" y="25400"/>
                    </a:lnTo>
                    <a:lnTo>
                      <a:pt x="53848" y="15748"/>
                    </a:lnTo>
                    <a:lnTo>
                      <a:pt x="109855" y="6223"/>
                    </a:lnTo>
                    <a:lnTo>
                      <a:pt x="140970" y="2286"/>
                    </a:lnTo>
                    <a:lnTo>
                      <a:pt x="173736" y="0"/>
                    </a:lnTo>
                    <a:lnTo>
                      <a:pt x="204470" y="0"/>
                    </a:lnTo>
                    <a:lnTo>
                      <a:pt x="235458" y="2286"/>
                    </a:lnTo>
                    <a:lnTo>
                      <a:pt x="264414" y="7874"/>
                    </a:lnTo>
                    <a:lnTo>
                      <a:pt x="278003" y="13589"/>
                    </a:lnTo>
                    <a:lnTo>
                      <a:pt x="289306" y="17526"/>
                    </a:lnTo>
                    <a:lnTo>
                      <a:pt x="301117" y="25400"/>
                    </a:lnTo>
                    <a:lnTo>
                      <a:pt x="310769" y="32893"/>
                    </a:lnTo>
                    <a:lnTo>
                      <a:pt x="320548" y="40767"/>
                    </a:lnTo>
                    <a:lnTo>
                      <a:pt x="328422" y="52070"/>
                    </a:lnTo>
                    <a:lnTo>
                      <a:pt x="334010" y="64008"/>
                    </a:lnTo>
                    <a:lnTo>
                      <a:pt x="337947" y="75311"/>
                    </a:lnTo>
                    <a:lnTo>
                      <a:pt x="339725" y="91059"/>
                    </a:lnTo>
                    <a:lnTo>
                      <a:pt x="339725" y="106426"/>
                    </a:lnTo>
                    <a:lnTo>
                      <a:pt x="337947" y="117729"/>
                    </a:lnTo>
                    <a:lnTo>
                      <a:pt x="335788" y="129540"/>
                    </a:lnTo>
                    <a:lnTo>
                      <a:pt x="330073" y="139319"/>
                    </a:lnTo>
                    <a:lnTo>
                      <a:pt x="324485" y="148844"/>
                    </a:lnTo>
                    <a:lnTo>
                      <a:pt x="316484" y="156845"/>
                    </a:lnTo>
                    <a:lnTo>
                      <a:pt x="308610" y="164211"/>
                    </a:lnTo>
                    <a:lnTo>
                      <a:pt x="289306" y="177800"/>
                    </a:lnTo>
                    <a:lnTo>
                      <a:pt x="264414" y="187325"/>
                    </a:lnTo>
                    <a:lnTo>
                      <a:pt x="239395" y="196977"/>
                    </a:lnTo>
                    <a:lnTo>
                      <a:pt x="210566" y="202819"/>
                    </a:lnTo>
                    <a:lnTo>
                      <a:pt x="181229" y="206756"/>
                    </a:lnTo>
                    <a:lnTo>
                      <a:pt x="152273" y="210693"/>
                    </a:lnTo>
                    <a:lnTo>
                      <a:pt x="125603" y="212344"/>
                    </a:lnTo>
                    <a:lnTo>
                      <a:pt x="75311" y="212344"/>
                    </a:lnTo>
                    <a:lnTo>
                      <a:pt x="40640" y="212344"/>
                    </a:lnTo>
                    <a:lnTo>
                      <a:pt x="27051" y="210693"/>
                    </a:lnTo>
                    <a:close/>
                  </a:path>
                </a:pathLst>
              </a:custGeom>
              <a:solidFill>
                <a:srgbClr val="FF66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4608449" y="3174365"/>
                <a:ext cx="366904" cy="349378"/>
              </a:xfrm>
              <a:custGeom>
                <a:avLst/>
                <a:gdLst/>
                <a:ahLst/>
                <a:cxnLst/>
                <a:rect l="0" t="0" r="0" b="0"/>
                <a:pathLst>
                  <a:path w="366904" h="349378">
                    <a:moveTo>
                      <a:pt x="364744" y="206629"/>
                    </a:moveTo>
                    <a:lnTo>
                      <a:pt x="362966" y="223774"/>
                    </a:lnTo>
                    <a:lnTo>
                      <a:pt x="357251" y="239522"/>
                    </a:lnTo>
                    <a:lnTo>
                      <a:pt x="351663" y="254889"/>
                    </a:lnTo>
                    <a:lnTo>
                      <a:pt x="343789" y="268351"/>
                    </a:lnTo>
                    <a:lnTo>
                      <a:pt x="332232" y="281940"/>
                    </a:lnTo>
                    <a:lnTo>
                      <a:pt x="322199" y="295148"/>
                    </a:lnTo>
                    <a:lnTo>
                      <a:pt x="309118" y="305308"/>
                    </a:lnTo>
                    <a:lnTo>
                      <a:pt x="295529" y="316611"/>
                    </a:lnTo>
                    <a:lnTo>
                      <a:pt x="279781" y="324485"/>
                    </a:lnTo>
                    <a:lnTo>
                      <a:pt x="264414" y="331851"/>
                    </a:lnTo>
                    <a:lnTo>
                      <a:pt x="249047" y="337566"/>
                    </a:lnTo>
                    <a:lnTo>
                      <a:pt x="231648" y="343662"/>
                    </a:lnTo>
                    <a:lnTo>
                      <a:pt x="214503" y="347599"/>
                    </a:lnTo>
                    <a:lnTo>
                      <a:pt x="194818" y="349377"/>
                    </a:lnTo>
                    <a:lnTo>
                      <a:pt x="177673" y="349377"/>
                    </a:lnTo>
                    <a:lnTo>
                      <a:pt x="160274" y="349377"/>
                    </a:lnTo>
                    <a:lnTo>
                      <a:pt x="140970" y="347599"/>
                    </a:lnTo>
                    <a:lnTo>
                      <a:pt x="125603" y="343662"/>
                    </a:lnTo>
                    <a:lnTo>
                      <a:pt x="108077" y="339725"/>
                    </a:lnTo>
                    <a:lnTo>
                      <a:pt x="92837" y="334137"/>
                    </a:lnTo>
                    <a:lnTo>
                      <a:pt x="79248" y="326263"/>
                    </a:lnTo>
                    <a:lnTo>
                      <a:pt x="63881" y="318389"/>
                    </a:lnTo>
                    <a:lnTo>
                      <a:pt x="52070" y="308737"/>
                    </a:lnTo>
                    <a:lnTo>
                      <a:pt x="40640" y="299085"/>
                    </a:lnTo>
                    <a:lnTo>
                      <a:pt x="31115" y="287782"/>
                    </a:lnTo>
                    <a:lnTo>
                      <a:pt x="21463" y="274066"/>
                    </a:lnTo>
                    <a:lnTo>
                      <a:pt x="13589" y="260477"/>
                    </a:lnTo>
                    <a:lnTo>
                      <a:pt x="7874" y="247015"/>
                    </a:lnTo>
                    <a:lnTo>
                      <a:pt x="3937" y="229997"/>
                    </a:lnTo>
                    <a:lnTo>
                      <a:pt x="0" y="214249"/>
                    </a:lnTo>
                    <a:lnTo>
                      <a:pt x="0" y="194818"/>
                    </a:lnTo>
                    <a:lnTo>
                      <a:pt x="1778" y="177419"/>
                    </a:lnTo>
                    <a:lnTo>
                      <a:pt x="3937" y="160274"/>
                    </a:lnTo>
                    <a:lnTo>
                      <a:pt x="9652" y="142875"/>
                    </a:lnTo>
                    <a:lnTo>
                      <a:pt x="15367" y="127381"/>
                    </a:lnTo>
                    <a:lnTo>
                      <a:pt x="24892" y="111633"/>
                    </a:lnTo>
                    <a:lnTo>
                      <a:pt x="34544" y="96393"/>
                    </a:lnTo>
                    <a:lnTo>
                      <a:pt x="46355" y="82804"/>
                    </a:lnTo>
                    <a:lnTo>
                      <a:pt x="57658" y="69342"/>
                    </a:lnTo>
                    <a:lnTo>
                      <a:pt x="71374" y="57785"/>
                    </a:lnTo>
                    <a:lnTo>
                      <a:pt x="87122" y="46482"/>
                    </a:lnTo>
                    <a:lnTo>
                      <a:pt x="102489" y="36449"/>
                    </a:lnTo>
                    <a:lnTo>
                      <a:pt x="119507" y="26797"/>
                    </a:lnTo>
                    <a:lnTo>
                      <a:pt x="135255" y="19304"/>
                    </a:lnTo>
                    <a:lnTo>
                      <a:pt x="154559" y="13716"/>
                    </a:lnTo>
                    <a:lnTo>
                      <a:pt x="172085" y="7493"/>
                    </a:lnTo>
                    <a:lnTo>
                      <a:pt x="189103" y="1905"/>
                    </a:lnTo>
                    <a:lnTo>
                      <a:pt x="210566" y="0"/>
                    </a:lnTo>
                    <a:lnTo>
                      <a:pt x="229870" y="0"/>
                    </a:lnTo>
                    <a:lnTo>
                      <a:pt x="246888" y="1905"/>
                    </a:lnTo>
                    <a:lnTo>
                      <a:pt x="264414" y="7493"/>
                    </a:lnTo>
                    <a:lnTo>
                      <a:pt x="279781" y="15367"/>
                    </a:lnTo>
                    <a:lnTo>
                      <a:pt x="295529" y="25019"/>
                    </a:lnTo>
                    <a:lnTo>
                      <a:pt x="309118" y="36449"/>
                    </a:lnTo>
                    <a:lnTo>
                      <a:pt x="320421" y="49911"/>
                    </a:lnTo>
                    <a:lnTo>
                      <a:pt x="330073" y="63500"/>
                    </a:lnTo>
                    <a:lnTo>
                      <a:pt x="339725" y="81153"/>
                    </a:lnTo>
                    <a:lnTo>
                      <a:pt x="347726" y="96393"/>
                    </a:lnTo>
                    <a:lnTo>
                      <a:pt x="355092" y="113919"/>
                    </a:lnTo>
                    <a:lnTo>
                      <a:pt x="359029" y="133096"/>
                    </a:lnTo>
                    <a:lnTo>
                      <a:pt x="362966" y="150749"/>
                    </a:lnTo>
                    <a:lnTo>
                      <a:pt x="366903" y="169926"/>
                    </a:lnTo>
                    <a:lnTo>
                      <a:pt x="366903" y="186944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 flipV="1">
              <a:off x="4279646" y="5760847"/>
              <a:ext cx="969773" cy="935102"/>
              <a:chOff x="4279646" y="5760847"/>
              <a:chExt cx="969773" cy="935102"/>
            </a:xfrm>
          </p:grpSpPr>
          <p:sp>
            <p:nvSpPr>
              <p:cNvPr id="66" name="Freeform 65"/>
              <p:cNvSpPr/>
              <p:nvPr/>
            </p:nvSpPr>
            <p:spPr>
              <a:xfrm>
                <a:off x="4808982" y="5760847"/>
                <a:ext cx="316485" cy="365126"/>
              </a:xfrm>
              <a:custGeom>
                <a:avLst/>
                <a:gdLst/>
                <a:ahLst/>
                <a:cxnLst/>
                <a:rect l="0" t="0" r="0" b="0"/>
                <a:pathLst>
                  <a:path w="316485" h="365126">
                    <a:moveTo>
                      <a:pt x="0" y="297307"/>
                    </a:moveTo>
                    <a:lnTo>
                      <a:pt x="2159" y="276225"/>
                    </a:lnTo>
                    <a:lnTo>
                      <a:pt x="5715" y="247015"/>
                    </a:lnTo>
                    <a:lnTo>
                      <a:pt x="13589" y="214503"/>
                    </a:lnTo>
                    <a:lnTo>
                      <a:pt x="27178" y="177800"/>
                    </a:lnTo>
                    <a:lnTo>
                      <a:pt x="36703" y="158623"/>
                    </a:lnTo>
                    <a:lnTo>
                      <a:pt x="46355" y="137033"/>
                    </a:lnTo>
                    <a:lnTo>
                      <a:pt x="59944" y="116078"/>
                    </a:lnTo>
                    <a:lnTo>
                      <a:pt x="73533" y="94615"/>
                    </a:lnTo>
                    <a:lnTo>
                      <a:pt x="92837" y="71374"/>
                    </a:lnTo>
                    <a:lnTo>
                      <a:pt x="113792" y="50419"/>
                    </a:lnTo>
                    <a:lnTo>
                      <a:pt x="133096" y="32893"/>
                    </a:lnTo>
                    <a:lnTo>
                      <a:pt x="154559" y="19304"/>
                    </a:lnTo>
                    <a:lnTo>
                      <a:pt x="173736" y="9779"/>
                    </a:lnTo>
                    <a:lnTo>
                      <a:pt x="195199" y="3937"/>
                    </a:lnTo>
                    <a:lnTo>
                      <a:pt x="212344" y="0"/>
                    </a:lnTo>
                    <a:lnTo>
                      <a:pt x="231521" y="0"/>
                    </a:lnTo>
                    <a:lnTo>
                      <a:pt x="249047" y="3937"/>
                    </a:lnTo>
                    <a:lnTo>
                      <a:pt x="264414" y="7874"/>
                    </a:lnTo>
                    <a:lnTo>
                      <a:pt x="278003" y="15367"/>
                    </a:lnTo>
                    <a:lnTo>
                      <a:pt x="289814" y="25019"/>
                    </a:lnTo>
                    <a:lnTo>
                      <a:pt x="301244" y="36830"/>
                    </a:lnTo>
                    <a:lnTo>
                      <a:pt x="309118" y="48133"/>
                    </a:lnTo>
                    <a:lnTo>
                      <a:pt x="314706" y="63881"/>
                    </a:lnTo>
                    <a:lnTo>
                      <a:pt x="316484" y="79248"/>
                    </a:lnTo>
                    <a:lnTo>
                      <a:pt x="316484" y="92837"/>
                    </a:lnTo>
                    <a:lnTo>
                      <a:pt x="316484" y="106426"/>
                    </a:lnTo>
                    <a:lnTo>
                      <a:pt x="310769" y="131318"/>
                    </a:lnTo>
                    <a:lnTo>
                      <a:pt x="302895" y="156337"/>
                    </a:lnTo>
                    <a:lnTo>
                      <a:pt x="289814" y="181737"/>
                    </a:lnTo>
                    <a:lnTo>
                      <a:pt x="276225" y="206629"/>
                    </a:lnTo>
                    <a:lnTo>
                      <a:pt x="258699" y="229870"/>
                    </a:lnTo>
                    <a:lnTo>
                      <a:pt x="239395" y="253111"/>
                    </a:lnTo>
                    <a:lnTo>
                      <a:pt x="220218" y="274066"/>
                    </a:lnTo>
                    <a:lnTo>
                      <a:pt x="181610" y="310896"/>
                    </a:lnTo>
                    <a:lnTo>
                      <a:pt x="148844" y="339725"/>
                    </a:lnTo>
                    <a:lnTo>
                      <a:pt x="115951" y="365125"/>
                    </a:lnTo>
                    <a:lnTo>
                      <a:pt x="0" y="314833"/>
                    </a:lnTo>
                    <a:close/>
                  </a:path>
                </a:pathLst>
              </a:custGeom>
              <a:solidFill>
                <a:srgbClr val="FF66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4515231" y="5816854"/>
                <a:ext cx="305055" cy="355601"/>
              </a:xfrm>
              <a:custGeom>
                <a:avLst/>
                <a:gdLst/>
                <a:ahLst/>
                <a:cxnLst/>
                <a:rect l="0" t="0" r="0" b="0"/>
                <a:pathLst>
                  <a:path w="305055" h="355601">
                    <a:moveTo>
                      <a:pt x="110236" y="334137"/>
                    </a:moveTo>
                    <a:lnTo>
                      <a:pt x="88900" y="309118"/>
                    </a:lnTo>
                    <a:lnTo>
                      <a:pt x="65532" y="280289"/>
                    </a:lnTo>
                    <a:lnTo>
                      <a:pt x="42418" y="247523"/>
                    </a:lnTo>
                    <a:lnTo>
                      <a:pt x="21463" y="214630"/>
                    </a:lnTo>
                    <a:lnTo>
                      <a:pt x="11811" y="199263"/>
                    </a:lnTo>
                    <a:lnTo>
                      <a:pt x="5969" y="183515"/>
                    </a:lnTo>
                    <a:lnTo>
                      <a:pt x="2032" y="168148"/>
                    </a:lnTo>
                    <a:lnTo>
                      <a:pt x="0" y="154559"/>
                    </a:lnTo>
                    <a:lnTo>
                      <a:pt x="0" y="143256"/>
                    </a:lnTo>
                    <a:lnTo>
                      <a:pt x="2032" y="129667"/>
                    </a:lnTo>
                    <a:lnTo>
                      <a:pt x="9652" y="104648"/>
                    </a:lnTo>
                    <a:lnTo>
                      <a:pt x="21463" y="79248"/>
                    </a:lnTo>
                    <a:lnTo>
                      <a:pt x="36703" y="56134"/>
                    </a:lnTo>
                    <a:lnTo>
                      <a:pt x="51943" y="35179"/>
                    </a:lnTo>
                    <a:lnTo>
                      <a:pt x="69469" y="17526"/>
                    </a:lnTo>
                    <a:lnTo>
                      <a:pt x="87122" y="6223"/>
                    </a:lnTo>
                    <a:lnTo>
                      <a:pt x="96774" y="2286"/>
                    </a:lnTo>
                    <a:lnTo>
                      <a:pt x="104648" y="0"/>
                    </a:lnTo>
                    <a:lnTo>
                      <a:pt x="119888" y="0"/>
                    </a:lnTo>
                    <a:lnTo>
                      <a:pt x="133477" y="0"/>
                    </a:lnTo>
                    <a:lnTo>
                      <a:pt x="146939" y="2286"/>
                    </a:lnTo>
                    <a:lnTo>
                      <a:pt x="160147" y="6223"/>
                    </a:lnTo>
                    <a:lnTo>
                      <a:pt x="171958" y="9652"/>
                    </a:lnTo>
                    <a:lnTo>
                      <a:pt x="183388" y="15748"/>
                    </a:lnTo>
                    <a:lnTo>
                      <a:pt x="193040" y="23241"/>
                    </a:lnTo>
                    <a:lnTo>
                      <a:pt x="204851" y="31115"/>
                    </a:lnTo>
                    <a:lnTo>
                      <a:pt x="222377" y="48768"/>
                    </a:lnTo>
                    <a:lnTo>
                      <a:pt x="239395" y="69723"/>
                    </a:lnTo>
                    <a:lnTo>
                      <a:pt x="252984" y="91059"/>
                    </a:lnTo>
                    <a:lnTo>
                      <a:pt x="266573" y="116078"/>
                    </a:lnTo>
                    <a:lnTo>
                      <a:pt x="276098" y="139319"/>
                    </a:lnTo>
                    <a:lnTo>
                      <a:pt x="283972" y="162433"/>
                    </a:lnTo>
                    <a:lnTo>
                      <a:pt x="297180" y="202819"/>
                    </a:lnTo>
                    <a:lnTo>
                      <a:pt x="303403" y="233807"/>
                    </a:lnTo>
                    <a:lnTo>
                      <a:pt x="305054" y="243586"/>
                    </a:lnTo>
                    <a:lnTo>
                      <a:pt x="131191" y="355600"/>
                    </a:lnTo>
                    <a:close/>
                  </a:path>
                </a:pathLst>
              </a:custGeom>
              <a:solidFill>
                <a:srgbClr val="FF66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4279646" y="6081395"/>
                <a:ext cx="374651" cy="221870"/>
              </a:xfrm>
              <a:custGeom>
                <a:avLst/>
                <a:gdLst/>
                <a:ahLst/>
                <a:cxnLst/>
                <a:rect l="0" t="0" r="0" b="0"/>
                <a:pathLst>
                  <a:path w="374651" h="221870">
                    <a:moveTo>
                      <a:pt x="366776" y="67437"/>
                    </a:moveTo>
                    <a:lnTo>
                      <a:pt x="369062" y="83185"/>
                    </a:lnTo>
                    <a:lnTo>
                      <a:pt x="372999" y="116078"/>
                    </a:lnTo>
                    <a:lnTo>
                      <a:pt x="374650" y="135255"/>
                    </a:lnTo>
                    <a:lnTo>
                      <a:pt x="372999" y="152273"/>
                    </a:lnTo>
                    <a:lnTo>
                      <a:pt x="370713" y="168021"/>
                    </a:lnTo>
                    <a:lnTo>
                      <a:pt x="369062" y="171958"/>
                    </a:lnTo>
                    <a:lnTo>
                      <a:pt x="366776" y="175641"/>
                    </a:lnTo>
                    <a:lnTo>
                      <a:pt x="361188" y="179578"/>
                    </a:lnTo>
                    <a:lnTo>
                      <a:pt x="347599" y="185166"/>
                    </a:lnTo>
                    <a:lnTo>
                      <a:pt x="305054" y="198755"/>
                    </a:lnTo>
                    <a:lnTo>
                      <a:pt x="278003" y="204851"/>
                    </a:lnTo>
                    <a:lnTo>
                      <a:pt x="247396" y="212344"/>
                    </a:lnTo>
                    <a:lnTo>
                      <a:pt x="214503" y="216281"/>
                    </a:lnTo>
                    <a:lnTo>
                      <a:pt x="181737" y="220218"/>
                    </a:lnTo>
                    <a:lnTo>
                      <a:pt x="148844" y="221869"/>
                    </a:lnTo>
                    <a:lnTo>
                      <a:pt x="117729" y="220218"/>
                    </a:lnTo>
                    <a:lnTo>
                      <a:pt x="87122" y="216281"/>
                    </a:lnTo>
                    <a:lnTo>
                      <a:pt x="73533" y="214503"/>
                    </a:lnTo>
                    <a:lnTo>
                      <a:pt x="59944" y="208407"/>
                    </a:lnTo>
                    <a:lnTo>
                      <a:pt x="48641" y="204851"/>
                    </a:lnTo>
                    <a:lnTo>
                      <a:pt x="36830" y="196977"/>
                    </a:lnTo>
                    <a:lnTo>
                      <a:pt x="27051" y="191389"/>
                    </a:lnTo>
                    <a:lnTo>
                      <a:pt x="19685" y="181610"/>
                    </a:lnTo>
                    <a:lnTo>
                      <a:pt x="11811" y="171958"/>
                    </a:lnTo>
                    <a:lnTo>
                      <a:pt x="6096" y="160147"/>
                    </a:lnTo>
                    <a:lnTo>
                      <a:pt x="2159" y="148844"/>
                    </a:lnTo>
                    <a:lnTo>
                      <a:pt x="0" y="133096"/>
                    </a:lnTo>
                    <a:lnTo>
                      <a:pt x="0" y="116078"/>
                    </a:lnTo>
                    <a:lnTo>
                      <a:pt x="3937" y="100203"/>
                    </a:lnTo>
                    <a:lnTo>
                      <a:pt x="11811" y="84836"/>
                    </a:lnTo>
                    <a:lnTo>
                      <a:pt x="25273" y="73533"/>
                    </a:lnTo>
                    <a:lnTo>
                      <a:pt x="40767" y="59944"/>
                    </a:lnTo>
                    <a:lnTo>
                      <a:pt x="59944" y="46482"/>
                    </a:lnTo>
                    <a:lnTo>
                      <a:pt x="112141" y="13462"/>
                    </a:lnTo>
                    <a:lnTo>
                      <a:pt x="127889" y="5588"/>
                    </a:lnTo>
                    <a:lnTo>
                      <a:pt x="147066" y="1651"/>
                    </a:lnTo>
                    <a:lnTo>
                      <a:pt x="166243" y="0"/>
                    </a:lnTo>
                    <a:lnTo>
                      <a:pt x="185674" y="1651"/>
                    </a:lnTo>
                    <a:lnTo>
                      <a:pt x="206629" y="3937"/>
                    </a:lnTo>
                    <a:lnTo>
                      <a:pt x="228092" y="9525"/>
                    </a:lnTo>
                    <a:lnTo>
                      <a:pt x="249174" y="15240"/>
                    </a:lnTo>
                    <a:lnTo>
                      <a:pt x="270510" y="23114"/>
                    </a:lnTo>
                    <a:lnTo>
                      <a:pt x="307340" y="38481"/>
                    </a:lnTo>
                    <a:lnTo>
                      <a:pt x="337947" y="52070"/>
                    </a:lnTo>
                    <a:close/>
                  </a:path>
                </a:pathLst>
              </a:custGeom>
              <a:solidFill>
                <a:srgbClr val="FF66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4380230" y="6249416"/>
                <a:ext cx="367031" cy="324486"/>
              </a:xfrm>
              <a:custGeom>
                <a:avLst/>
                <a:gdLst/>
                <a:ahLst/>
                <a:cxnLst/>
                <a:rect l="0" t="0" r="0" b="0"/>
                <a:pathLst>
                  <a:path w="367031" h="324486">
                    <a:moveTo>
                      <a:pt x="250952" y="0"/>
                    </a:moveTo>
                    <a:lnTo>
                      <a:pt x="367030" y="104267"/>
                    </a:lnTo>
                    <a:lnTo>
                      <a:pt x="306959" y="181737"/>
                    </a:lnTo>
                    <a:lnTo>
                      <a:pt x="258826" y="239522"/>
                    </a:lnTo>
                    <a:lnTo>
                      <a:pt x="239649" y="264541"/>
                    </a:lnTo>
                    <a:lnTo>
                      <a:pt x="223901" y="278003"/>
                    </a:lnTo>
                    <a:lnTo>
                      <a:pt x="204470" y="291592"/>
                    </a:lnTo>
                    <a:lnTo>
                      <a:pt x="175641" y="305308"/>
                    </a:lnTo>
                    <a:lnTo>
                      <a:pt x="158115" y="313182"/>
                    </a:lnTo>
                    <a:lnTo>
                      <a:pt x="138938" y="318770"/>
                    </a:lnTo>
                    <a:lnTo>
                      <a:pt x="119634" y="322707"/>
                    </a:lnTo>
                    <a:lnTo>
                      <a:pt x="100330" y="324485"/>
                    </a:lnTo>
                    <a:lnTo>
                      <a:pt x="81153" y="324485"/>
                    </a:lnTo>
                    <a:lnTo>
                      <a:pt x="61722" y="320548"/>
                    </a:lnTo>
                    <a:lnTo>
                      <a:pt x="46482" y="313182"/>
                    </a:lnTo>
                    <a:lnTo>
                      <a:pt x="38608" y="309245"/>
                    </a:lnTo>
                    <a:lnTo>
                      <a:pt x="30734" y="301371"/>
                    </a:lnTo>
                    <a:lnTo>
                      <a:pt x="23368" y="295656"/>
                    </a:lnTo>
                    <a:lnTo>
                      <a:pt x="17145" y="285877"/>
                    </a:lnTo>
                    <a:lnTo>
                      <a:pt x="13716" y="276352"/>
                    </a:lnTo>
                    <a:lnTo>
                      <a:pt x="7620" y="264541"/>
                    </a:lnTo>
                    <a:lnTo>
                      <a:pt x="3937" y="253111"/>
                    </a:lnTo>
                    <a:lnTo>
                      <a:pt x="1905" y="237871"/>
                    </a:lnTo>
                    <a:lnTo>
                      <a:pt x="0" y="222123"/>
                    </a:lnTo>
                    <a:lnTo>
                      <a:pt x="0" y="204978"/>
                    </a:lnTo>
                    <a:lnTo>
                      <a:pt x="0" y="197104"/>
                    </a:lnTo>
                    <a:lnTo>
                      <a:pt x="1905" y="187452"/>
                    </a:lnTo>
                    <a:lnTo>
                      <a:pt x="11557" y="169926"/>
                    </a:lnTo>
                    <a:lnTo>
                      <a:pt x="23368" y="152781"/>
                    </a:lnTo>
                    <a:lnTo>
                      <a:pt x="38608" y="135382"/>
                    </a:lnTo>
                    <a:lnTo>
                      <a:pt x="57785" y="116078"/>
                    </a:lnTo>
                    <a:lnTo>
                      <a:pt x="79375" y="100838"/>
                    </a:lnTo>
                    <a:lnTo>
                      <a:pt x="102108" y="83185"/>
                    </a:lnTo>
                    <a:lnTo>
                      <a:pt x="125222" y="67945"/>
                    </a:lnTo>
                    <a:lnTo>
                      <a:pt x="171704" y="40767"/>
                    </a:lnTo>
                    <a:lnTo>
                      <a:pt x="212471" y="19431"/>
                    </a:lnTo>
                    <a:close/>
                  </a:path>
                </a:pathLst>
              </a:custGeom>
              <a:solidFill>
                <a:srgbClr val="FF66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Freeform 69"/>
              <p:cNvSpPr/>
              <p:nvPr/>
            </p:nvSpPr>
            <p:spPr>
              <a:xfrm>
                <a:off x="4695063" y="6330823"/>
                <a:ext cx="225934" cy="365126"/>
              </a:xfrm>
              <a:custGeom>
                <a:avLst/>
                <a:gdLst/>
                <a:ahLst/>
                <a:cxnLst/>
                <a:rect l="0" t="0" r="0" b="0"/>
                <a:pathLst>
                  <a:path w="225934" h="365126">
                    <a:moveTo>
                      <a:pt x="17526" y="27305"/>
                    </a:moveTo>
                    <a:lnTo>
                      <a:pt x="183515" y="0"/>
                    </a:lnTo>
                    <a:lnTo>
                      <a:pt x="189230" y="13589"/>
                    </a:lnTo>
                    <a:lnTo>
                      <a:pt x="202819" y="50419"/>
                    </a:lnTo>
                    <a:lnTo>
                      <a:pt x="210693" y="75311"/>
                    </a:lnTo>
                    <a:lnTo>
                      <a:pt x="216281" y="102616"/>
                    </a:lnTo>
                    <a:lnTo>
                      <a:pt x="221996" y="131445"/>
                    </a:lnTo>
                    <a:lnTo>
                      <a:pt x="225933" y="164338"/>
                    </a:lnTo>
                    <a:lnTo>
                      <a:pt x="225933" y="194945"/>
                    </a:lnTo>
                    <a:lnTo>
                      <a:pt x="224155" y="226060"/>
                    </a:lnTo>
                    <a:lnTo>
                      <a:pt x="220218" y="241300"/>
                    </a:lnTo>
                    <a:lnTo>
                      <a:pt x="216281" y="257048"/>
                    </a:lnTo>
                    <a:lnTo>
                      <a:pt x="210693" y="272415"/>
                    </a:lnTo>
                    <a:lnTo>
                      <a:pt x="202819" y="286004"/>
                    </a:lnTo>
                    <a:lnTo>
                      <a:pt x="194945" y="299593"/>
                    </a:lnTo>
                    <a:lnTo>
                      <a:pt x="183515" y="311023"/>
                    </a:lnTo>
                    <a:lnTo>
                      <a:pt x="171577" y="322326"/>
                    </a:lnTo>
                    <a:lnTo>
                      <a:pt x="158496" y="334137"/>
                    </a:lnTo>
                    <a:lnTo>
                      <a:pt x="142748" y="343789"/>
                    </a:lnTo>
                    <a:lnTo>
                      <a:pt x="125730" y="351663"/>
                    </a:lnTo>
                    <a:lnTo>
                      <a:pt x="104140" y="359156"/>
                    </a:lnTo>
                    <a:lnTo>
                      <a:pt x="83185" y="363093"/>
                    </a:lnTo>
                    <a:lnTo>
                      <a:pt x="71374" y="365125"/>
                    </a:lnTo>
                    <a:lnTo>
                      <a:pt x="60071" y="365125"/>
                    </a:lnTo>
                    <a:lnTo>
                      <a:pt x="50419" y="361188"/>
                    </a:lnTo>
                    <a:lnTo>
                      <a:pt x="40767" y="357251"/>
                    </a:lnTo>
                    <a:lnTo>
                      <a:pt x="32893" y="351663"/>
                    </a:lnTo>
                    <a:lnTo>
                      <a:pt x="27178" y="343789"/>
                    </a:lnTo>
                    <a:lnTo>
                      <a:pt x="21463" y="334137"/>
                    </a:lnTo>
                    <a:lnTo>
                      <a:pt x="15367" y="322326"/>
                    </a:lnTo>
                    <a:lnTo>
                      <a:pt x="8001" y="297434"/>
                    </a:lnTo>
                    <a:lnTo>
                      <a:pt x="1778" y="270129"/>
                    </a:lnTo>
                    <a:lnTo>
                      <a:pt x="0" y="239649"/>
                    </a:lnTo>
                    <a:lnTo>
                      <a:pt x="0" y="206756"/>
                    </a:lnTo>
                    <a:lnTo>
                      <a:pt x="0" y="173863"/>
                    </a:lnTo>
                    <a:lnTo>
                      <a:pt x="1778" y="140970"/>
                    </a:lnTo>
                    <a:lnTo>
                      <a:pt x="8001" y="85090"/>
                    </a:lnTo>
                    <a:lnTo>
                      <a:pt x="15367" y="42545"/>
                    </a:lnTo>
                    <a:close/>
                  </a:path>
                </a:pathLst>
              </a:custGeom>
              <a:solidFill>
                <a:srgbClr val="FF66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4859274" y="6249416"/>
                <a:ext cx="341504" cy="318771"/>
              </a:xfrm>
              <a:custGeom>
                <a:avLst/>
                <a:gdLst/>
                <a:ahLst/>
                <a:cxnLst/>
                <a:rect l="0" t="0" r="0" b="0"/>
                <a:pathLst>
                  <a:path w="341504" h="318771">
                    <a:moveTo>
                      <a:pt x="0" y="104267"/>
                    </a:moveTo>
                    <a:lnTo>
                      <a:pt x="77089" y="0"/>
                    </a:lnTo>
                    <a:lnTo>
                      <a:pt x="94615" y="3937"/>
                    </a:lnTo>
                    <a:lnTo>
                      <a:pt x="134874" y="15748"/>
                    </a:lnTo>
                    <a:lnTo>
                      <a:pt x="164211" y="25527"/>
                    </a:lnTo>
                    <a:lnTo>
                      <a:pt x="193167" y="35179"/>
                    </a:lnTo>
                    <a:lnTo>
                      <a:pt x="221996" y="48641"/>
                    </a:lnTo>
                    <a:lnTo>
                      <a:pt x="252603" y="64008"/>
                    </a:lnTo>
                    <a:lnTo>
                      <a:pt x="279781" y="81153"/>
                    </a:lnTo>
                    <a:lnTo>
                      <a:pt x="303022" y="100838"/>
                    </a:lnTo>
                    <a:lnTo>
                      <a:pt x="314833" y="112141"/>
                    </a:lnTo>
                    <a:lnTo>
                      <a:pt x="322326" y="123952"/>
                    </a:lnTo>
                    <a:lnTo>
                      <a:pt x="330200" y="135382"/>
                    </a:lnTo>
                    <a:lnTo>
                      <a:pt x="335788" y="146685"/>
                    </a:lnTo>
                    <a:lnTo>
                      <a:pt x="339725" y="160401"/>
                    </a:lnTo>
                    <a:lnTo>
                      <a:pt x="341503" y="173863"/>
                    </a:lnTo>
                    <a:lnTo>
                      <a:pt x="341503" y="189230"/>
                    </a:lnTo>
                    <a:lnTo>
                      <a:pt x="337566" y="204978"/>
                    </a:lnTo>
                    <a:lnTo>
                      <a:pt x="331851" y="220218"/>
                    </a:lnTo>
                    <a:lnTo>
                      <a:pt x="324485" y="235585"/>
                    </a:lnTo>
                    <a:lnTo>
                      <a:pt x="312674" y="253111"/>
                    </a:lnTo>
                    <a:lnTo>
                      <a:pt x="297307" y="270637"/>
                    </a:lnTo>
                    <a:lnTo>
                      <a:pt x="283718" y="285877"/>
                    </a:lnTo>
                    <a:lnTo>
                      <a:pt x="268351" y="297434"/>
                    </a:lnTo>
                    <a:lnTo>
                      <a:pt x="254889" y="305308"/>
                    </a:lnTo>
                    <a:lnTo>
                      <a:pt x="241300" y="313182"/>
                    </a:lnTo>
                    <a:lnTo>
                      <a:pt x="227711" y="317119"/>
                    </a:lnTo>
                    <a:lnTo>
                      <a:pt x="214122" y="318770"/>
                    </a:lnTo>
                    <a:lnTo>
                      <a:pt x="200533" y="318770"/>
                    </a:lnTo>
                    <a:lnTo>
                      <a:pt x="187452" y="314833"/>
                    </a:lnTo>
                    <a:lnTo>
                      <a:pt x="173863" y="313182"/>
                    </a:lnTo>
                    <a:lnTo>
                      <a:pt x="162052" y="306959"/>
                    </a:lnTo>
                    <a:lnTo>
                      <a:pt x="148463" y="299593"/>
                    </a:lnTo>
                    <a:lnTo>
                      <a:pt x="137033" y="291592"/>
                    </a:lnTo>
                    <a:lnTo>
                      <a:pt x="113919" y="272415"/>
                    </a:lnTo>
                    <a:lnTo>
                      <a:pt x="92456" y="251333"/>
                    </a:lnTo>
                    <a:lnTo>
                      <a:pt x="71374" y="226060"/>
                    </a:lnTo>
                    <a:lnTo>
                      <a:pt x="53848" y="201041"/>
                    </a:lnTo>
                    <a:lnTo>
                      <a:pt x="38608" y="177800"/>
                    </a:lnTo>
                    <a:lnTo>
                      <a:pt x="25019" y="154559"/>
                    </a:lnTo>
                    <a:lnTo>
                      <a:pt x="5715" y="120015"/>
                    </a:lnTo>
                    <a:close/>
                  </a:path>
                </a:pathLst>
              </a:custGeom>
              <a:solidFill>
                <a:srgbClr val="FF66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4909693" y="6066028"/>
                <a:ext cx="339726" cy="212345"/>
              </a:xfrm>
              <a:custGeom>
                <a:avLst/>
                <a:gdLst/>
                <a:ahLst/>
                <a:cxnLst/>
                <a:rect l="0" t="0" r="0" b="0"/>
                <a:pathLst>
                  <a:path w="339726" h="212345">
                    <a:moveTo>
                      <a:pt x="0" y="28829"/>
                    </a:moveTo>
                    <a:lnTo>
                      <a:pt x="15240" y="25400"/>
                    </a:lnTo>
                    <a:lnTo>
                      <a:pt x="53848" y="15748"/>
                    </a:lnTo>
                    <a:lnTo>
                      <a:pt x="109855" y="6223"/>
                    </a:lnTo>
                    <a:lnTo>
                      <a:pt x="140970" y="2286"/>
                    </a:lnTo>
                    <a:lnTo>
                      <a:pt x="173736" y="0"/>
                    </a:lnTo>
                    <a:lnTo>
                      <a:pt x="204470" y="0"/>
                    </a:lnTo>
                    <a:lnTo>
                      <a:pt x="235458" y="2286"/>
                    </a:lnTo>
                    <a:lnTo>
                      <a:pt x="264414" y="7874"/>
                    </a:lnTo>
                    <a:lnTo>
                      <a:pt x="278003" y="13589"/>
                    </a:lnTo>
                    <a:lnTo>
                      <a:pt x="289306" y="17526"/>
                    </a:lnTo>
                    <a:lnTo>
                      <a:pt x="301117" y="25400"/>
                    </a:lnTo>
                    <a:lnTo>
                      <a:pt x="310769" y="32766"/>
                    </a:lnTo>
                    <a:lnTo>
                      <a:pt x="320548" y="40767"/>
                    </a:lnTo>
                    <a:lnTo>
                      <a:pt x="328422" y="52070"/>
                    </a:lnTo>
                    <a:lnTo>
                      <a:pt x="334010" y="64008"/>
                    </a:lnTo>
                    <a:lnTo>
                      <a:pt x="337947" y="75311"/>
                    </a:lnTo>
                    <a:lnTo>
                      <a:pt x="339725" y="91059"/>
                    </a:lnTo>
                    <a:lnTo>
                      <a:pt x="339725" y="106426"/>
                    </a:lnTo>
                    <a:lnTo>
                      <a:pt x="337947" y="117729"/>
                    </a:lnTo>
                    <a:lnTo>
                      <a:pt x="335788" y="129540"/>
                    </a:lnTo>
                    <a:lnTo>
                      <a:pt x="330073" y="139319"/>
                    </a:lnTo>
                    <a:lnTo>
                      <a:pt x="324485" y="148844"/>
                    </a:lnTo>
                    <a:lnTo>
                      <a:pt x="316484" y="156718"/>
                    </a:lnTo>
                    <a:lnTo>
                      <a:pt x="308610" y="164211"/>
                    </a:lnTo>
                    <a:lnTo>
                      <a:pt x="289306" y="177800"/>
                    </a:lnTo>
                    <a:lnTo>
                      <a:pt x="264414" y="187325"/>
                    </a:lnTo>
                    <a:lnTo>
                      <a:pt x="239395" y="196977"/>
                    </a:lnTo>
                    <a:lnTo>
                      <a:pt x="210566" y="202819"/>
                    </a:lnTo>
                    <a:lnTo>
                      <a:pt x="181229" y="206756"/>
                    </a:lnTo>
                    <a:lnTo>
                      <a:pt x="152273" y="210693"/>
                    </a:lnTo>
                    <a:lnTo>
                      <a:pt x="125603" y="212344"/>
                    </a:lnTo>
                    <a:lnTo>
                      <a:pt x="75311" y="212344"/>
                    </a:lnTo>
                    <a:lnTo>
                      <a:pt x="40640" y="212344"/>
                    </a:lnTo>
                    <a:lnTo>
                      <a:pt x="27051" y="210693"/>
                    </a:lnTo>
                    <a:close/>
                  </a:path>
                </a:pathLst>
              </a:custGeom>
              <a:solidFill>
                <a:srgbClr val="FF66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Freeform 72"/>
              <p:cNvSpPr/>
              <p:nvPr/>
            </p:nvSpPr>
            <p:spPr>
              <a:xfrm>
                <a:off x="4608449" y="6046724"/>
                <a:ext cx="366904" cy="349378"/>
              </a:xfrm>
              <a:custGeom>
                <a:avLst/>
                <a:gdLst/>
                <a:ahLst/>
                <a:cxnLst/>
                <a:rect l="0" t="0" r="0" b="0"/>
                <a:pathLst>
                  <a:path w="366904" h="349378">
                    <a:moveTo>
                      <a:pt x="364744" y="206629"/>
                    </a:moveTo>
                    <a:lnTo>
                      <a:pt x="362966" y="223774"/>
                    </a:lnTo>
                    <a:lnTo>
                      <a:pt x="357251" y="239522"/>
                    </a:lnTo>
                    <a:lnTo>
                      <a:pt x="351663" y="254889"/>
                    </a:lnTo>
                    <a:lnTo>
                      <a:pt x="343789" y="268351"/>
                    </a:lnTo>
                    <a:lnTo>
                      <a:pt x="332232" y="281940"/>
                    </a:lnTo>
                    <a:lnTo>
                      <a:pt x="322199" y="295148"/>
                    </a:lnTo>
                    <a:lnTo>
                      <a:pt x="309118" y="305181"/>
                    </a:lnTo>
                    <a:lnTo>
                      <a:pt x="295529" y="316611"/>
                    </a:lnTo>
                    <a:lnTo>
                      <a:pt x="279781" y="324485"/>
                    </a:lnTo>
                    <a:lnTo>
                      <a:pt x="264414" y="331851"/>
                    </a:lnTo>
                    <a:lnTo>
                      <a:pt x="249047" y="337566"/>
                    </a:lnTo>
                    <a:lnTo>
                      <a:pt x="231648" y="343662"/>
                    </a:lnTo>
                    <a:lnTo>
                      <a:pt x="214503" y="347599"/>
                    </a:lnTo>
                    <a:lnTo>
                      <a:pt x="194818" y="349377"/>
                    </a:lnTo>
                    <a:lnTo>
                      <a:pt x="177673" y="349377"/>
                    </a:lnTo>
                    <a:lnTo>
                      <a:pt x="160274" y="349377"/>
                    </a:lnTo>
                    <a:lnTo>
                      <a:pt x="140970" y="347599"/>
                    </a:lnTo>
                    <a:lnTo>
                      <a:pt x="125603" y="343662"/>
                    </a:lnTo>
                    <a:lnTo>
                      <a:pt x="108077" y="339725"/>
                    </a:lnTo>
                    <a:lnTo>
                      <a:pt x="92837" y="334137"/>
                    </a:lnTo>
                    <a:lnTo>
                      <a:pt x="79248" y="326263"/>
                    </a:lnTo>
                    <a:lnTo>
                      <a:pt x="63881" y="318389"/>
                    </a:lnTo>
                    <a:lnTo>
                      <a:pt x="52070" y="308737"/>
                    </a:lnTo>
                    <a:lnTo>
                      <a:pt x="40640" y="299085"/>
                    </a:lnTo>
                    <a:lnTo>
                      <a:pt x="31115" y="287782"/>
                    </a:lnTo>
                    <a:lnTo>
                      <a:pt x="21463" y="274066"/>
                    </a:lnTo>
                    <a:lnTo>
                      <a:pt x="13589" y="260477"/>
                    </a:lnTo>
                    <a:lnTo>
                      <a:pt x="7874" y="247015"/>
                    </a:lnTo>
                    <a:lnTo>
                      <a:pt x="3937" y="229997"/>
                    </a:lnTo>
                    <a:lnTo>
                      <a:pt x="0" y="214249"/>
                    </a:lnTo>
                    <a:lnTo>
                      <a:pt x="0" y="194818"/>
                    </a:lnTo>
                    <a:lnTo>
                      <a:pt x="1778" y="177292"/>
                    </a:lnTo>
                    <a:lnTo>
                      <a:pt x="3937" y="160274"/>
                    </a:lnTo>
                    <a:lnTo>
                      <a:pt x="9652" y="142875"/>
                    </a:lnTo>
                    <a:lnTo>
                      <a:pt x="15367" y="127381"/>
                    </a:lnTo>
                    <a:lnTo>
                      <a:pt x="24892" y="111633"/>
                    </a:lnTo>
                    <a:lnTo>
                      <a:pt x="34544" y="96393"/>
                    </a:lnTo>
                    <a:lnTo>
                      <a:pt x="46355" y="82804"/>
                    </a:lnTo>
                    <a:lnTo>
                      <a:pt x="57658" y="69215"/>
                    </a:lnTo>
                    <a:lnTo>
                      <a:pt x="71374" y="57785"/>
                    </a:lnTo>
                    <a:lnTo>
                      <a:pt x="87122" y="46482"/>
                    </a:lnTo>
                    <a:lnTo>
                      <a:pt x="102489" y="36322"/>
                    </a:lnTo>
                    <a:lnTo>
                      <a:pt x="119507" y="26797"/>
                    </a:lnTo>
                    <a:lnTo>
                      <a:pt x="135255" y="19304"/>
                    </a:lnTo>
                    <a:lnTo>
                      <a:pt x="154559" y="13716"/>
                    </a:lnTo>
                    <a:lnTo>
                      <a:pt x="172085" y="7493"/>
                    </a:lnTo>
                    <a:lnTo>
                      <a:pt x="189103" y="1905"/>
                    </a:lnTo>
                    <a:lnTo>
                      <a:pt x="210566" y="0"/>
                    </a:lnTo>
                    <a:lnTo>
                      <a:pt x="229870" y="0"/>
                    </a:lnTo>
                    <a:lnTo>
                      <a:pt x="246888" y="1905"/>
                    </a:lnTo>
                    <a:lnTo>
                      <a:pt x="264414" y="7493"/>
                    </a:lnTo>
                    <a:lnTo>
                      <a:pt x="279781" y="15367"/>
                    </a:lnTo>
                    <a:lnTo>
                      <a:pt x="295529" y="25019"/>
                    </a:lnTo>
                    <a:lnTo>
                      <a:pt x="309118" y="36322"/>
                    </a:lnTo>
                    <a:lnTo>
                      <a:pt x="320421" y="49911"/>
                    </a:lnTo>
                    <a:lnTo>
                      <a:pt x="330073" y="63500"/>
                    </a:lnTo>
                    <a:lnTo>
                      <a:pt x="339725" y="81153"/>
                    </a:lnTo>
                    <a:lnTo>
                      <a:pt x="347726" y="96393"/>
                    </a:lnTo>
                    <a:lnTo>
                      <a:pt x="355092" y="113919"/>
                    </a:lnTo>
                    <a:lnTo>
                      <a:pt x="359029" y="133096"/>
                    </a:lnTo>
                    <a:lnTo>
                      <a:pt x="362966" y="150749"/>
                    </a:lnTo>
                    <a:lnTo>
                      <a:pt x="366903" y="169926"/>
                    </a:lnTo>
                    <a:lnTo>
                      <a:pt x="366903" y="186944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5" name="Freeform 74"/>
            <p:cNvSpPr/>
            <p:nvPr/>
          </p:nvSpPr>
          <p:spPr>
            <a:xfrm>
              <a:off x="3851910" y="4256151"/>
              <a:ext cx="946405" cy="523241"/>
            </a:xfrm>
            <a:custGeom>
              <a:avLst/>
              <a:gdLst/>
              <a:ahLst/>
              <a:cxnLst/>
              <a:rect l="0" t="0" r="0" b="0"/>
              <a:pathLst>
                <a:path w="946405" h="523241">
                  <a:moveTo>
                    <a:pt x="873379" y="375158"/>
                  </a:moveTo>
                  <a:lnTo>
                    <a:pt x="890778" y="380746"/>
                  </a:lnTo>
                  <a:lnTo>
                    <a:pt x="905637" y="389382"/>
                  </a:lnTo>
                  <a:lnTo>
                    <a:pt x="919861" y="403479"/>
                  </a:lnTo>
                  <a:lnTo>
                    <a:pt x="938911" y="434721"/>
                  </a:lnTo>
                  <a:lnTo>
                    <a:pt x="944118" y="451866"/>
                  </a:lnTo>
                  <a:lnTo>
                    <a:pt x="946404" y="472186"/>
                  </a:lnTo>
                  <a:lnTo>
                    <a:pt x="942975" y="488823"/>
                  </a:lnTo>
                  <a:lnTo>
                    <a:pt x="935990" y="523240"/>
                  </a:lnTo>
                  <a:lnTo>
                    <a:pt x="0" y="523240"/>
                  </a:lnTo>
                  <a:lnTo>
                    <a:pt x="0" y="506095"/>
                  </a:lnTo>
                  <a:lnTo>
                    <a:pt x="1016" y="467995"/>
                  </a:lnTo>
                  <a:lnTo>
                    <a:pt x="8001" y="443357"/>
                  </a:lnTo>
                  <a:lnTo>
                    <a:pt x="19431" y="419354"/>
                  </a:lnTo>
                  <a:lnTo>
                    <a:pt x="36576" y="399161"/>
                  </a:lnTo>
                  <a:lnTo>
                    <a:pt x="47498" y="386969"/>
                  </a:lnTo>
                  <a:lnTo>
                    <a:pt x="60706" y="377063"/>
                  </a:lnTo>
                  <a:lnTo>
                    <a:pt x="75184" y="369697"/>
                  </a:lnTo>
                  <a:lnTo>
                    <a:pt x="90043" y="364109"/>
                  </a:lnTo>
                  <a:lnTo>
                    <a:pt x="91313" y="342773"/>
                  </a:lnTo>
                  <a:lnTo>
                    <a:pt x="99187" y="302768"/>
                  </a:lnTo>
                  <a:lnTo>
                    <a:pt x="113665" y="265811"/>
                  </a:lnTo>
                  <a:lnTo>
                    <a:pt x="124587" y="249301"/>
                  </a:lnTo>
                  <a:lnTo>
                    <a:pt x="149860" y="217932"/>
                  </a:lnTo>
                  <a:lnTo>
                    <a:pt x="175006" y="192659"/>
                  </a:lnTo>
                  <a:lnTo>
                    <a:pt x="188214" y="182372"/>
                  </a:lnTo>
                  <a:lnTo>
                    <a:pt x="203708" y="174371"/>
                  </a:lnTo>
                  <a:lnTo>
                    <a:pt x="233045" y="161544"/>
                  </a:lnTo>
                  <a:lnTo>
                    <a:pt x="266319" y="155321"/>
                  </a:lnTo>
                  <a:lnTo>
                    <a:pt x="265303" y="133223"/>
                  </a:lnTo>
                  <a:lnTo>
                    <a:pt x="266319" y="106045"/>
                  </a:lnTo>
                  <a:lnTo>
                    <a:pt x="273812" y="81534"/>
                  </a:lnTo>
                  <a:lnTo>
                    <a:pt x="284734" y="58801"/>
                  </a:lnTo>
                  <a:lnTo>
                    <a:pt x="300863" y="39116"/>
                  </a:lnTo>
                  <a:lnTo>
                    <a:pt x="319278" y="22098"/>
                  </a:lnTo>
                  <a:lnTo>
                    <a:pt x="340487" y="9779"/>
                  </a:lnTo>
                  <a:lnTo>
                    <a:pt x="362839" y="2413"/>
                  </a:lnTo>
                  <a:lnTo>
                    <a:pt x="388239" y="0"/>
                  </a:lnTo>
                  <a:lnTo>
                    <a:pt x="411226" y="2413"/>
                  </a:lnTo>
                  <a:lnTo>
                    <a:pt x="434721" y="9779"/>
                  </a:lnTo>
                  <a:lnTo>
                    <a:pt x="456057" y="22098"/>
                  </a:lnTo>
                  <a:lnTo>
                    <a:pt x="475488" y="39116"/>
                  </a:lnTo>
                  <a:lnTo>
                    <a:pt x="492633" y="63246"/>
                  </a:lnTo>
                  <a:lnTo>
                    <a:pt x="504825" y="90805"/>
                  </a:lnTo>
                  <a:lnTo>
                    <a:pt x="527685" y="79121"/>
                  </a:lnTo>
                  <a:lnTo>
                    <a:pt x="556387" y="76073"/>
                  </a:lnTo>
                  <a:lnTo>
                    <a:pt x="593852" y="83439"/>
                  </a:lnTo>
                  <a:lnTo>
                    <a:pt x="616712" y="98806"/>
                  </a:lnTo>
                  <a:lnTo>
                    <a:pt x="637413" y="122682"/>
                  </a:lnTo>
                  <a:lnTo>
                    <a:pt x="651256" y="159512"/>
                  </a:lnTo>
                  <a:lnTo>
                    <a:pt x="653542" y="185420"/>
                  </a:lnTo>
                  <a:lnTo>
                    <a:pt x="700024" y="178562"/>
                  </a:lnTo>
                  <a:lnTo>
                    <a:pt x="730377" y="179832"/>
                  </a:lnTo>
                  <a:lnTo>
                    <a:pt x="759714" y="189611"/>
                  </a:lnTo>
                  <a:lnTo>
                    <a:pt x="784987" y="205105"/>
                  </a:lnTo>
                  <a:lnTo>
                    <a:pt x="810387" y="227838"/>
                  </a:lnTo>
                  <a:lnTo>
                    <a:pt x="829818" y="252349"/>
                  </a:lnTo>
                  <a:lnTo>
                    <a:pt x="844042" y="281813"/>
                  </a:lnTo>
                  <a:lnTo>
                    <a:pt x="852805" y="313182"/>
                  </a:lnTo>
                  <a:lnTo>
                    <a:pt x="856234" y="348234"/>
                  </a:lnTo>
                  <a:lnTo>
                    <a:pt x="855091" y="375158"/>
                  </a:lnTo>
                  <a:lnTo>
                    <a:pt x="856234" y="375158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5450586" y="3931793"/>
              <a:ext cx="946278" cy="523368"/>
            </a:xfrm>
            <a:custGeom>
              <a:avLst/>
              <a:gdLst/>
              <a:ahLst/>
              <a:cxnLst/>
              <a:rect l="0" t="0" r="0" b="0"/>
              <a:pathLst>
                <a:path w="946278" h="523368">
                  <a:moveTo>
                    <a:pt x="873379" y="375158"/>
                  </a:moveTo>
                  <a:lnTo>
                    <a:pt x="890651" y="380746"/>
                  </a:lnTo>
                  <a:lnTo>
                    <a:pt x="905637" y="389382"/>
                  </a:lnTo>
                  <a:lnTo>
                    <a:pt x="919861" y="403606"/>
                  </a:lnTo>
                  <a:lnTo>
                    <a:pt x="938784" y="434721"/>
                  </a:lnTo>
                  <a:lnTo>
                    <a:pt x="943991" y="451993"/>
                  </a:lnTo>
                  <a:lnTo>
                    <a:pt x="946277" y="472186"/>
                  </a:lnTo>
                  <a:lnTo>
                    <a:pt x="942975" y="488823"/>
                  </a:lnTo>
                  <a:lnTo>
                    <a:pt x="935990" y="523367"/>
                  </a:lnTo>
                  <a:lnTo>
                    <a:pt x="0" y="523367"/>
                  </a:lnTo>
                  <a:lnTo>
                    <a:pt x="0" y="506095"/>
                  </a:lnTo>
                  <a:lnTo>
                    <a:pt x="1016" y="468122"/>
                  </a:lnTo>
                  <a:lnTo>
                    <a:pt x="7874" y="443230"/>
                  </a:lnTo>
                  <a:lnTo>
                    <a:pt x="19431" y="419481"/>
                  </a:lnTo>
                  <a:lnTo>
                    <a:pt x="36576" y="399161"/>
                  </a:lnTo>
                  <a:lnTo>
                    <a:pt x="47371" y="386842"/>
                  </a:lnTo>
                  <a:lnTo>
                    <a:pt x="60579" y="377063"/>
                  </a:lnTo>
                  <a:lnTo>
                    <a:pt x="75057" y="369697"/>
                  </a:lnTo>
                  <a:lnTo>
                    <a:pt x="90043" y="364109"/>
                  </a:lnTo>
                  <a:lnTo>
                    <a:pt x="91186" y="342773"/>
                  </a:lnTo>
                  <a:lnTo>
                    <a:pt x="99060" y="302768"/>
                  </a:lnTo>
                  <a:lnTo>
                    <a:pt x="113538" y="265811"/>
                  </a:lnTo>
                  <a:lnTo>
                    <a:pt x="124460" y="249301"/>
                  </a:lnTo>
                  <a:lnTo>
                    <a:pt x="149733" y="217805"/>
                  </a:lnTo>
                  <a:lnTo>
                    <a:pt x="175006" y="192786"/>
                  </a:lnTo>
                  <a:lnTo>
                    <a:pt x="188214" y="182245"/>
                  </a:lnTo>
                  <a:lnTo>
                    <a:pt x="203708" y="174371"/>
                  </a:lnTo>
                  <a:lnTo>
                    <a:pt x="233045" y="161544"/>
                  </a:lnTo>
                  <a:lnTo>
                    <a:pt x="266319" y="155321"/>
                  </a:lnTo>
                  <a:lnTo>
                    <a:pt x="265176" y="133223"/>
                  </a:lnTo>
                  <a:lnTo>
                    <a:pt x="266319" y="106045"/>
                  </a:lnTo>
                  <a:lnTo>
                    <a:pt x="273812" y="81534"/>
                  </a:lnTo>
                  <a:lnTo>
                    <a:pt x="284734" y="58801"/>
                  </a:lnTo>
                  <a:lnTo>
                    <a:pt x="300736" y="39116"/>
                  </a:lnTo>
                  <a:lnTo>
                    <a:pt x="319151" y="22098"/>
                  </a:lnTo>
                  <a:lnTo>
                    <a:pt x="340360" y="9652"/>
                  </a:lnTo>
                  <a:lnTo>
                    <a:pt x="362712" y="2413"/>
                  </a:lnTo>
                  <a:lnTo>
                    <a:pt x="388112" y="0"/>
                  </a:lnTo>
                  <a:lnTo>
                    <a:pt x="411099" y="2413"/>
                  </a:lnTo>
                  <a:lnTo>
                    <a:pt x="434721" y="9652"/>
                  </a:lnTo>
                  <a:lnTo>
                    <a:pt x="455930" y="22098"/>
                  </a:lnTo>
                  <a:lnTo>
                    <a:pt x="475361" y="39116"/>
                  </a:lnTo>
                  <a:lnTo>
                    <a:pt x="492506" y="63246"/>
                  </a:lnTo>
                  <a:lnTo>
                    <a:pt x="504698" y="90805"/>
                  </a:lnTo>
                  <a:lnTo>
                    <a:pt x="527685" y="79121"/>
                  </a:lnTo>
                  <a:lnTo>
                    <a:pt x="556260" y="76073"/>
                  </a:lnTo>
                  <a:lnTo>
                    <a:pt x="593725" y="83439"/>
                  </a:lnTo>
                  <a:lnTo>
                    <a:pt x="616712" y="98806"/>
                  </a:lnTo>
                  <a:lnTo>
                    <a:pt x="637413" y="122682"/>
                  </a:lnTo>
                  <a:lnTo>
                    <a:pt x="651256" y="159639"/>
                  </a:lnTo>
                  <a:lnTo>
                    <a:pt x="653542" y="185420"/>
                  </a:lnTo>
                  <a:lnTo>
                    <a:pt x="700024" y="178562"/>
                  </a:lnTo>
                  <a:lnTo>
                    <a:pt x="730377" y="179832"/>
                  </a:lnTo>
                  <a:lnTo>
                    <a:pt x="759714" y="189611"/>
                  </a:lnTo>
                  <a:lnTo>
                    <a:pt x="784860" y="205105"/>
                  </a:lnTo>
                  <a:lnTo>
                    <a:pt x="810260" y="227838"/>
                  </a:lnTo>
                  <a:lnTo>
                    <a:pt x="829691" y="252349"/>
                  </a:lnTo>
                  <a:lnTo>
                    <a:pt x="844042" y="281813"/>
                  </a:lnTo>
                  <a:lnTo>
                    <a:pt x="852678" y="313182"/>
                  </a:lnTo>
                  <a:lnTo>
                    <a:pt x="856234" y="348361"/>
                  </a:lnTo>
                  <a:lnTo>
                    <a:pt x="854964" y="375158"/>
                  </a:lnTo>
                  <a:lnTo>
                    <a:pt x="856234" y="375158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3363595" y="4810252"/>
              <a:ext cx="689230" cy="932308"/>
              <a:chOff x="3363595" y="4810252"/>
              <a:chExt cx="689230" cy="932308"/>
            </a:xfrm>
          </p:grpSpPr>
          <p:sp>
            <p:nvSpPr>
              <p:cNvPr id="77" name="Freeform 76"/>
              <p:cNvSpPr/>
              <p:nvPr/>
            </p:nvSpPr>
            <p:spPr>
              <a:xfrm>
                <a:off x="3654933" y="5230368"/>
                <a:ext cx="178817" cy="168530"/>
              </a:xfrm>
              <a:custGeom>
                <a:avLst/>
                <a:gdLst/>
                <a:ahLst/>
                <a:cxnLst/>
                <a:rect l="0" t="0" r="0" b="0"/>
                <a:pathLst>
                  <a:path w="178817" h="168530">
                    <a:moveTo>
                      <a:pt x="5715" y="138938"/>
                    </a:moveTo>
                    <a:lnTo>
                      <a:pt x="12573" y="126111"/>
                    </a:lnTo>
                    <a:lnTo>
                      <a:pt x="22352" y="110617"/>
                    </a:lnTo>
                    <a:lnTo>
                      <a:pt x="34925" y="92075"/>
                    </a:lnTo>
                    <a:lnTo>
                      <a:pt x="50038" y="74930"/>
                    </a:lnTo>
                    <a:lnTo>
                      <a:pt x="68199" y="57912"/>
                    </a:lnTo>
                    <a:lnTo>
                      <a:pt x="77597" y="49530"/>
                    </a:lnTo>
                    <a:lnTo>
                      <a:pt x="87376" y="42545"/>
                    </a:lnTo>
                    <a:lnTo>
                      <a:pt x="106934" y="31115"/>
                    </a:lnTo>
                    <a:lnTo>
                      <a:pt x="124841" y="21209"/>
                    </a:lnTo>
                    <a:lnTo>
                      <a:pt x="140208" y="12573"/>
                    </a:lnTo>
                    <a:lnTo>
                      <a:pt x="154051" y="8382"/>
                    </a:lnTo>
                    <a:lnTo>
                      <a:pt x="171958" y="1270"/>
                    </a:lnTo>
                    <a:lnTo>
                      <a:pt x="178816" y="0"/>
                    </a:lnTo>
                    <a:lnTo>
                      <a:pt x="178816" y="4191"/>
                    </a:lnTo>
                    <a:lnTo>
                      <a:pt x="178816" y="17018"/>
                    </a:lnTo>
                    <a:lnTo>
                      <a:pt x="176022" y="34036"/>
                    </a:lnTo>
                    <a:lnTo>
                      <a:pt x="171958" y="55372"/>
                    </a:lnTo>
                    <a:lnTo>
                      <a:pt x="167894" y="67818"/>
                    </a:lnTo>
                    <a:lnTo>
                      <a:pt x="162179" y="79375"/>
                    </a:lnTo>
                    <a:lnTo>
                      <a:pt x="156845" y="92075"/>
                    </a:lnTo>
                    <a:lnTo>
                      <a:pt x="148336" y="103632"/>
                    </a:lnTo>
                    <a:lnTo>
                      <a:pt x="138684" y="114808"/>
                    </a:lnTo>
                    <a:lnTo>
                      <a:pt x="126365" y="126111"/>
                    </a:lnTo>
                    <a:lnTo>
                      <a:pt x="112522" y="136017"/>
                    </a:lnTo>
                    <a:lnTo>
                      <a:pt x="97155" y="144526"/>
                    </a:lnTo>
                    <a:lnTo>
                      <a:pt x="77597" y="153162"/>
                    </a:lnTo>
                    <a:lnTo>
                      <a:pt x="62611" y="158877"/>
                    </a:lnTo>
                    <a:lnTo>
                      <a:pt x="48768" y="163068"/>
                    </a:lnTo>
                    <a:lnTo>
                      <a:pt x="37719" y="165989"/>
                    </a:lnTo>
                    <a:lnTo>
                      <a:pt x="27940" y="167259"/>
                    </a:lnTo>
                    <a:lnTo>
                      <a:pt x="19558" y="168529"/>
                    </a:lnTo>
                    <a:lnTo>
                      <a:pt x="14224" y="167259"/>
                    </a:lnTo>
                    <a:lnTo>
                      <a:pt x="8509" y="165989"/>
                    </a:lnTo>
                    <a:lnTo>
                      <a:pt x="5715" y="164338"/>
                    </a:lnTo>
                    <a:lnTo>
                      <a:pt x="2921" y="161544"/>
                    </a:lnTo>
                    <a:lnTo>
                      <a:pt x="0" y="156083"/>
                    </a:lnTo>
                    <a:lnTo>
                      <a:pt x="0" y="151892"/>
                    </a:lnTo>
                    <a:lnTo>
                      <a:pt x="0" y="150241"/>
                    </a:lnTo>
                    <a:close/>
                  </a:path>
                </a:pathLst>
              </a:custGeom>
              <a:solidFill>
                <a:srgbClr val="00FF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3448558" y="5260213"/>
                <a:ext cx="203582" cy="112015"/>
              </a:xfrm>
              <a:custGeom>
                <a:avLst/>
                <a:gdLst/>
                <a:ahLst/>
                <a:cxnLst/>
                <a:rect l="0" t="0" r="0" b="0"/>
                <a:pathLst>
                  <a:path w="203582" h="112015">
                    <a:moveTo>
                      <a:pt x="203581" y="112014"/>
                    </a:moveTo>
                    <a:lnTo>
                      <a:pt x="196723" y="104902"/>
                    </a:lnTo>
                    <a:lnTo>
                      <a:pt x="186944" y="96520"/>
                    </a:lnTo>
                    <a:lnTo>
                      <a:pt x="174625" y="87884"/>
                    </a:lnTo>
                    <a:lnTo>
                      <a:pt x="159258" y="79502"/>
                    </a:lnTo>
                    <a:lnTo>
                      <a:pt x="141351" y="72517"/>
                    </a:lnTo>
                    <a:lnTo>
                      <a:pt x="130048" y="69596"/>
                    </a:lnTo>
                    <a:lnTo>
                      <a:pt x="120650" y="67945"/>
                    </a:lnTo>
                    <a:lnTo>
                      <a:pt x="109347" y="66675"/>
                    </a:lnTo>
                    <a:lnTo>
                      <a:pt x="98298" y="67945"/>
                    </a:lnTo>
                    <a:lnTo>
                      <a:pt x="80391" y="70866"/>
                    </a:lnTo>
                    <a:lnTo>
                      <a:pt x="63754" y="75057"/>
                    </a:lnTo>
                    <a:lnTo>
                      <a:pt x="47117" y="80772"/>
                    </a:lnTo>
                    <a:lnTo>
                      <a:pt x="31623" y="86614"/>
                    </a:lnTo>
                    <a:lnTo>
                      <a:pt x="8128" y="97790"/>
                    </a:lnTo>
                    <a:lnTo>
                      <a:pt x="0" y="101981"/>
                    </a:lnTo>
                    <a:lnTo>
                      <a:pt x="1270" y="93726"/>
                    </a:lnTo>
                    <a:lnTo>
                      <a:pt x="2794" y="82423"/>
                    </a:lnTo>
                    <a:lnTo>
                      <a:pt x="6858" y="70866"/>
                    </a:lnTo>
                    <a:lnTo>
                      <a:pt x="12573" y="56642"/>
                    </a:lnTo>
                    <a:lnTo>
                      <a:pt x="19431" y="42545"/>
                    </a:lnTo>
                    <a:lnTo>
                      <a:pt x="29210" y="28448"/>
                    </a:lnTo>
                    <a:lnTo>
                      <a:pt x="33274" y="22606"/>
                    </a:lnTo>
                    <a:lnTo>
                      <a:pt x="40132" y="17018"/>
                    </a:lnTo>
                    <a:lnTo>
                      <a:pt x="52832" y="7112"/>
                    </a:lnTo>
                    <a:lnTo>
                      <a:pt x="65024" y="2921"/>
                    </a:lnTo>
                    <a:lnTo>
                      <a:pt x="75946" y="0"/>
                    </a:lnTo>
                    <a:lnTo>
                      <a:pt x="85725" y="0"/>
                    </a:lnTo>
                    <a:lnTo>
                      <a:pt x="94234" y="2921"/>
                    </a:lnTo>
                    <a:lnTo>
                      <a:pt x="102362" y="4191"/>
                    </a:lnTo>
                    <a:lnTo>
                      <a:pt x="114935" y="10033"/>
                    </a:lnTo>
                    <a:lnTo>
                      <a:pt x="124714" y="14224"/>
                    </a:lnTo>
                    <a:lnTo>
                      <a:pt x="134366" y="19939"/>
                    </a:lnTo>
                    <a:lnTo>
                      <a:pt x="144145" y="27051"/>
                    </a:lnTo>
                    <a:lnTo>
                      <a:pt x="152400" y="35433"/>
                    </a:lnTo>
                    <a:lnTo>
                      <a:pt x="167767" y="51181"/>
                    </a:lnTo>
                    <a:lnTo>
                      <a:pt x="179959" y="69596"/>
                    </a:lnTo>
                    <a:lnTo>
                      <a:pt x="189738" y="84963"/>
                    </a:lnTo>
                    <a:lnTo>
                      <a:pt x="198247" y="99187"/>
                    </a:lnTo>
                    <a:close/>
                  </a:path>
                </a:pathLst>
              </a:custGeom>
              <a:solidFill>
                <a:srgbClr val="00FF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3606292" y="5088509"/>
                <a:ext cx="58040" cy="582931"/>
              </a:xfrm>
              <a:custGeom>
                <a:avLst/>
                <a:gdLst/>
                <a:ahLst/>
                <a:cxnLst/>
                <a:rect l="0" t="0" r="0" b="0"/>
                <a:pathLst>
                  <a:path w="58040" h="582931">
                    <a:moveTo>
                      <a:pt x="1524" y="12446"/>
                    </a:moveTo>
                    <a:lnTo>
                      <a:pt x="0" y="8255"/>
                    </a:lnTo>
                    <a:lnTo>
                      <a:pt x="0" y="5461"/>
                    </a:lnTo>
                    <a:lnTo>
                      <a:pt x="1524" y="2921"/>
                    </a:lnTo>
                    <a:lnTo>
                      <a:pt x="5588" y="0"/>
                    </a:lnTo>
                    <a:lnTo>
                      <a:pt x="10922" y="0"/>
                    </a:lnTo>
                    <a:lnTo>
                      <a:pt x="20701" y="2921"/>
                    </a:lnTo>
                    <a:lnTo>
                      <a:pt x="34544" y="8255"/>
                    </a:lnTo>
                    <a:lnTo>
                      <a:pt x="38989" y="12446"/>
                    </a:lnTo>
                    <a:lnTo>
                      <a:pt x="43053" y="18288"/>
                    </a:lnTo>
                    <a:lnTo>
                      <a:pt x="45847" y="28194"/>
                    </a:lnTo>
                    <a:lnTo>
                      <a:pt x="48387" y="39497"/>
                    </a:lnTo>
                    <a:lnTo>
                      <a:pt x="52832" y="69469"/>
                    </a:lnTo>
                    <a:lnTo>
                      <a:pt x="55626" y="107696"/>
                    </a:lnTo>
                    <a:lnTo>
                      <a:pt x="58039" y="151892"/>
                    </a:lnTo>
                    <a:lnTo>
                      <a:pt x="58039" y="199771"/>
                    </a:lnTo>
                    <a:lnTo>
                      <a:pt x="58039" y="303403"/>
                    </a:lnTo>
                    <a:lnTo>
                      <a:pt x="56896" y="406908"/>
                    </a:lnTo>
                    <a:lnTo>
                      <a:pt x="52832" y="496443"/>
                    </a:lnTo>
                    <a:lnTo>
                      <a:pt x="48387" y="582930"/>
                    </a:lnTo>
                    <a:lnTo>
                      <a:pt x="10922" y="574548"/>
                    </a:lnTo>
                    <a:lnTo>
                      <a:pt x="15367" y="547624"/>
                    </a:lnTo>
                    <a:lnTo>
                      <a:pt x="23495" y="472186"/>
                    </a:lnTo>
                    <a:lnTo>
                      <a:pt x="33274" y="363220"/>
                    </a:lnTo>
                    <a:lnTo>
                      <a:pt x="37338" y="299212"/>
                    </a:lnTo>
                    <a:lnTo>
                      <a:pt x="41529" y="232537"/>
                    </a:lnTo>
                    <a:lnTo>
                      <a:pt x="43053" y="199771"/>
                    </a:lnTo>
                    <a:lnTo>
                      <a:pt x="43053" y="170180"/>
                    </a:lnTo>
                    <a:lnTo>
                      <a:pt x="41529" y="144780"/>
                    </a:lnTo>
                    <a:lnTo>
                      <a:pt x="38989" y="121920"/>
                    </a:lnTo>
                    <a:lnTo>
                      <a:pt x="36195" y="100711"/>
                    </a:lnTo>
                    <a:lnTo>
                      <a:pt x="33274" y="82042"/>
                    </a:lnTo>
                    <a:lnTo>
                      <a:pt x="29210" y="66548"/>
                    </a:lnTo>
                    <a:lnTo>
                      <a:pt x="25146" y="53721"/>
                    </a:lnTo>
                    <a:lnTo>
                      <a:pt x="16637" y="34163"/>
                    </a:lnTo>
                    <a:lnTo>
                      <a:pt x="8509" y="21209"/>
                    </a:lnTo>
                    <a:lnTo>
                      <a:pt x="2794" y="14097"/>
                    </a:lnTo>
                    <a:close/>
                  </a:path>
                </a:pathLst>
              </a:custGeom>
              <a:solidFill>
                <a:srgbClr val="00FF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3577336" y="4810252"/>
                <a:ext cx="128906" cy="151766"/>
              </a:xfrm>
              <a:custGeom>
                <a:avLst/>
                <a:gdLst/>
                <a:ahLst/>
                <a:cxnLst/>
                <a:rect l="0" t="0" r="0" b="0"/>
                <a:pathLst>
                  <a:path w="128906" h="151766">
                    <a:moveTo>
                      <a:pt x="0" y="121793"/>
                    </a:moveTo>
                    <a:lnTo>
                      <a:pt x="1270" y="113538"/>
                    </a:lnTo>
                    <a:lnTo>
                      <a:pt x="2540" y="101981"/>
                    </a:lnTo>
                    <a:lnTo>
                      <a:pt x="5334" y="87757"/>
                    </a:lnTo>
                    <a:lnTo>
                      <a:pt x="11049" y="73533"/>
                    </a:lnTo>
                    <a:lnTo>
                      <a:pt x="19177" y="56515"/>
                    </a:lnTo>
                    <a:lnTo>
                      <a:pt x="30480" y="39497"/>
                    </a:lnTo>
                    <a:lnTo>
                      <a:pt x="37465" y="28194"/>
                    </a:lnTo>
                    <a:lnTo>
                      <a:pt x="45593" y="19812"/>
                    </a:lnTo>
                    <a:lnTo>
                      <a:pt x="54102" y="14097"/>
                    </a:lnTo>
                    <a:lnTo>
                      <a:pt x="62230" y="8255"/>
                    </a:lnTo>
                    <a:lnTo>
                      <a:pt x="70485" y="4064"/>
                    </a:lnTo>
                    <a:lnTo>
                      <a:pt x="78867" y="1270"/>
                    </a:lnTo>
                    <a:lnTo>
                      <a:pt x="85852" y="0"/>
                    </a:lnTo>
                    <a:lnTo>
                      <a:pt x="93980" y="0"/>
                    </a:lnTo>
                    <a:lnTo>
                      <a:pt x="100838" y="1270"/>
                    </a:lnTo>
                    <a:lnTo>
                      <a:pt x="106553" y="2794"/>
                    </a:lnTo>
                    <a:lnTo>
                      <a:pt x="112268" y="5715"/>
                    </a:lnTo>
                    <a:lnTo>
                      <a:pt x="117602" y="9906"/>
                    </a:lnTo>
                    <a:lnTo>
                      <a:pt x="121920" y="14097"/>
                    </a:lnTo>
                    <a:lnTo>
                      <a:pt x="124460" y="19812"/>
                    </a:lnTo>
                    <a:lnTo>
                      <a:pt x="127254" y="25273"/>
                    </a:lnTo>
                    <a:lnTo>
                      <a:pt x="128905" y="32385"/>
                    </a:lnTo>
                    <a:lnTo>
                      <a:pt x="127254" y="43942"/>
                    </a:lnTo>
                    <a:lnTo>
                      <a:pt x="126111" y="53975"/>
                    </a:lnTo>
                    <a:lnTo>
                      <a:pt x="121920" y="63627"/>
                    </a:lnTo>
                    <a:lnTo>
                      <a:pt x="117602" y="75184"/>
                    </a:lnTo>
                    <a:lnTo>
                      <a:pt x="110617" y="85217"/>
                    </a:lnTo>
                    <a:lnTo>
                      <a:pt x="103632" y="94869"/>
                    </a:lnTo>
                    <a:lnTo>
                      <a:pt x="88646" y="113538"/>
                    </a:lnTo>
                    <a:lnTo>
                      <a:pt x="73279" y="128905"/>
                    </a:lnTo>
                    <a:lnTo>
                      <a:pt x="60960" y="140462"/>
                    </a:lnTo>
                    <a:lnTo>
                      <a:pt x="46863" y="151765"/>
                    </a:lnTo>
                    <a:lnTo>
                      <a:pt x="0" y="130556"/>
                    </a:lnTo>
                    <a:close/>
                  </a:path>
                </a:pathLst>
              </a:custGeom>
              <a:solidFill>
                <a:srgbClr val="00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3457956" y="4832985"/>
                <a:ext cx="124715" cy="147448"/>
              </a:xfrm>
              <a:custGeom>
                <a:avLst/>
                <a:gdLst/>
                <a:ahLst/>
                <a:cxnLst/>
                <a:rect l="0" t="0" r="0" b="0"/>
                <a:pathLst>
                  <a:path w="124715" h="147448">
                    <a:moveTo>
                      <a:pt x="45847" y="139065"/>
                    </a:moveTo>
                    <a:lnTo>
                      <a:pt x="27940" y="116205"/>
                    </a:lnTo>
                    <a:lnTo>
                      <a:pt x="18161" y="101981"/>
                    </a:lnTo>
                    <a:lnTo>
                      <a:pt x="8509" y="89154"/>
                    </a:lnTo>
                    <a:lnTo>
                      <a:pt x="2794" y="75057"/>
                    </a:lnTo>
                    <a:lnTo>
                      <a:pt x="1524" y="69469"/>
                    </a:lnTo>
                    <a:lnTo>
                      <a:pt x="0" y="63754"/>
                    </a:lnTo>
                    <a:lnTo>
                      <a:pt x="1524" y="53721"/>
                    </a:lnTo>
                    <a:lnTo>
                      <a:pt x="5588" y="43815"/>
                    </a:lnTo>
                    <a:lnTo>
                      <a:pt x="9652" y="32512"/>
                    </a:lnTo>
                    <a:lnTo>
                      <a:pt x="15367" y="22606"/>
                    </a:lnTo>
                    <a:lnTo>
                      <a:pt x="22225" y="14224"/>
                    </a:lnTo>
                    <a:lnTo>
                      <a:pt x="29210" y="7112"/>
                    </a:lnTo>
                    <a:lnTo>
                      <a:pt x="36195" y="2540"/>
                    </a:lnTo>
                    <a:lnTo>
                      <a:pt x="43053" y="0"/>
                    </a:lnTo>
                    <a:lnTo>
                      <a:pt x="53975" y="0"/>
                    </a:lnTo>
                    <a:lnTo>
                      <a:pt x="65278" y="2540"/>
                    </a:lnTo>
                    <a:lnTo>
                      <a:pt x="74803" y="7112"/>
                    </a:lnTo>
                    <a:lnTo>
                      <a:pt x="83312" y="12573"/>
                    </a:lnTo>
                    <a:lnTo>
                      <a:pt x="90170" y="19685"/>
                    </a:lnTo>
                    <a:lnTo>
                      <a:pt x="97155" y="28321"/>
                    </a:lnTo>
                    <a:lnTo>
                      <a:pt x="102743" y="38354"/>
                    </a:lnTo>
                    <a:lnTo>
                      <a:pt x="108077" y="48006"/>
                    </a:lnTo>
                    <a:lnTo>
                      <a:pt x="114935" y="66548"/>
                    </a:lnTo>
                    <a:lnTo>
                      <a:pt x="120650" y="83693"/>
                    </a:lnTo>
                    <a:lnTo>
                      <a:pt x="124714" y="100711"/>
                    </a:lnTo>
                    <a:lnTo>
                      <a:pt x="53975" y="147447"/>
                    </a:lnTo>
                    <a:close/>
                  </a:path>
                </a:pathLst>
              </a:custGeom>
              <a:solidFill>
                <a:srgbClr val="00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3363595" y="4943729"/>
                <a:ext cx="151258" cy="90679"/>
              </a:xfrm>
              <a:custGeom>
                <a:avLst/>
                <a:gdLst/>
                <a:ahLst/>
                <a:cxnLst/>
                <a:rect l="0" t="0" r="0" b="0"/>
                <a:pathLst>
                  <a:path w="151258" h="90679">
                    <a:moveTo>
                      <a:pt x="148336" y="27051"/>
                    </a:moveTo>
                    <a:lnTo>
                      <a:pt x="149987" y="46609"/>
                    </a:lnTo>
                    <a:lnTo>
                      <a:pt x="151257" y="62357"/>
                    </a:lnTo>
                    <a:lnTo>
                      <a:pt x="149987" y="68199"/>
                    </a:lnTo>
                    <a:lnTo>
                      <a:pt x="148336" y="72390"/>
                    </a:lnTo>
                    <a:lnTo>
                      <a:pt x="140208" y="75311"/>
                    </a:lnTo>
                    <a:lnTo>
                      <a:pt x="123571" y="80772"/>
                    </a:lnTo>
                    <a:lnTo>
                      <a:pt x="99949" y="86487"/>
                    </a:lnTo>
                    <a:lnTo>
                      <a:pt x="73660" y="90678"/>
                    </a:lnTo>
                    <a:lnTo>
                      <a:pt x="59690" y="90678"/>
                    </a:lnTo>
                    <a:lnTo>
                      <a:pt x="47244" y="90678"/>
                    </a:lnTo>
                    <a:lnTo>
                      <a:pt x="34925" y="89408"/>
                    </a:lnTo>
                    <a:lnTo>
                      <a:pt x="23622" y="85217"/>
                    </a:lnTo>
                    <a:lnTo>
                      <a:pt x="14224" y="80772"/>
                    </a:lnTo>
                    <a:lnTo>
                      <a:pt x="7239" y="73660"/>
                    </a:lnTo>
                    <a:lnTo>
                      <a:pt x="4445" y="69469"/>
                    </a:lnTo>
                    <a:lnTo>
                      <a:pt x="1651" y="65278"/>
                    </a:lnTo>
                    <a:lnTo>
                      <a:pt x="0" y="61087"/>
                    </a:lnTo>
                    <a:lnTo>
                      <a:pt x="0" y="53975"/>
                    </a:lnTo>
                    <a:lnTo>
                      <a:pt x="0" y="46609"/>
                    </a:lnTo>
                    <a:lnTo>
                      <a:pt x="1651" y="39497"/>
                    </a:lnTo>
                    <a:lnTo>
                      <a:pt x="4445" y="34036"/>
                    </a:lnTo>
                    <a:lnTo>
                      <a:pt x="9779" y="29972"/>
                    </a:lnTo>
                    <a:lnTo>
                      <a:pt x="15367" y="24130"/>
                    </a:lnTo>
                    <a:lnTo>
                      <a:pt x="23622" y="18288"/>
                    </a:lnTo>
                    <a:lnTo>
                      <a:pt x="44704" y="5715"/>
                    </a:lnTo>
                    <a:lnTo>
                      <a:pt x="51562" y="1270"/>
                    </a:lnTo>
                    <a:lnTo>
                      <a:pt x="58547" y="0"/>
                    </a:lnTo>
                    <a:lnTo>
                      <a:pt x="66675" y="0"/>
                    </a:lnTo>
                    <a:lnTo>
                      <a:pt x="75184" y="0"/>
                    </a:lnTo>
                    <a:lnTo>
                      <a:pt x="91821" y="2794"/>
                    </a:lnTo>
                    <a:lnTo>
                      <a:pt x="108077" y="8255"/>
                    </a:lnTo>
                    <a:lnTo>
                      <a:pt x="124841" y="14097"/>
                    </a:lnTo>
                    <a:lnTo>
                      <a:pt x="137414" y="21209"/>
                    </a:lnTo>
                    <a:close/>
                  </a:path>
                </a:pathLst>
              </a:custGeom>
              <a:solidFill>
                <a:srgbClr val="00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3404235" y="5013198"/>
                <a:ext cx="148337" cy="133224"/>
              </a:xfrm>
              <a:custGeom>
                <a:avLst/>
                <a:gdLst/>
                <a:ahLst/>
                <a:cxnLst/>
                <a:rect l="0" t="0" r="0" b="0"/>
                <a:pathLst>
                  <a:path w="148337" h="133224">
                    <a:moveTo>
                      <a:pt x="101219" y="0"/>
                    </a:moveTo>
                    <a:lnTo>
                      <a:pt x="148336" y="42418"/>
                    </a:lnTo>
                    <a:lnTo>
                      <a:pt x="124714" y="73660"/>
                    </a:lnTo>
                    <a:lnTo>
                      <a:pt x="105283" y="97790"/>
                    </a:lnTo>
                    <a:lnTo>
                      <a:pt x="89916" y="114808"/>
                    </a:lnTo>
                    <a:lnTo>
                      <a:pt x="82931" y="118999"/>
                    </a:lnTo>
                    <a:lnTo>
                      <a:pt x="70612" y="126111"/>
                    </a:lnTo>
                    <a:lnTo>
                      <a:pt x="56896" y="130302"/>
                    </a:lnTo>
                    <a:lnTo>
                      <a:pt x="48387" y="131826"/>
                    </a:lnTo>
                    <a:lnTo>
                      <a:pt x="40132" y="133223"/>
                    </a:lnTo>
                    <a:lnTo>
                      <a:pt x="33274" y="133223"/>
                    </a:lnTo>
                    <a:lnTo>
                      <a:pt x="24765" y="131826"/>
                    </a:lnTo>
                    <a:lnTo>
                      <a:pt x="17907" y="129032"/>
                    </a:lnTo>
                    <a:lnTo>
                      <a:pt x="12573" y="124841"/>
                    </a:lnTo>
                    <a:lnTo>
                      <a:pt x="6858" y="117729"/>
                    </a:lnTo>
                    <a:lnTo>
                      <a:pt x="2794" y="109093"/>
                    </a:lnTo>
                    <a:lnTo>
                      <a:pt x="1270" y="97790"/>
                    </a:lnTo>
                    <a:lnTo>
                      <a:pt x="0" y="83566"/>
                    </a:lnTo>
                    <a:lnTo>
                      <a:pt x="1270" y="76581"/>
                    </a:lnTo>
                    <a:lnTo>
                      <a:pt x="4064" y="69469"/>
                    </a:lnTo>
                    <a:lnTo>
                      <a:pt x="9652" y="62484"/>
                    </a:lnTo>
                    <a:lnTo>
                      <a:pt x="14986" y="55372"/>
                    </a:lnTo>
                    <a:lnTo>
                      <a:pt x="31623" y="39497"/>
                    </a:lnTo>
                    <a:lnTo>
                      <a:pt x="51181" y="26670"/>
                    </a:lnTo>
                    <a:lnTo>
                      <a:pt x="69088" y="15494"/>
                    </a:lnTo>
                    <a:lnTo>
                      <a:pt x="85852" y="7112"/>
                    </a:lnTo>
                    <a:close/>
                  </a:path>
                </a:pathLst>
              </a:custGeom>
              <a:solidFill>
                <a:srgbClr val="00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3531489" y="5045710"/>
                <a:ext cx="91441" cy="151766"/>
              </a:xfrm>
              <a:custGeom>
                <a:avLst/>
                <a:gdLst/>
                <a:ahLst/>
                <a:cxnLst/>
                <a:rect l="0" t="0" r="0" b="0"/>
                <a:pathLst>
                  <a:path w="91441" h="151766">
                    <a:moveTo>
                      <a:pt x="6985" y="11303"/>
                    </a:moveTo>
                    <a:lnTo>
                      <a:pt x="73533" y="0"/>
                    </a:lnTo>
                    <a:lnTo>
                      <a:pt x="76327" y="5715"/>
                    </a:lnTo>
                    <a:lnTo>
                      <a:pt x="81661" y="21209"/>
                    </a:lnTo>
                    <a:lnTo>
                      <a:pt x="87376" y="42418"/>
                    </a:lnTo>
                    <a:lnTo>
                      <a:pt x="90170" y="55245"/>
                    </a:lnTo>
                    <a:lnTo>
                      <a:pt x="91440" y="68072"/>
                    </a:lnTo>
                    <a:lnTo>
                      <a:pt x="91440" y="80772"/>
                    </a:lnTo>
                    <a:lnTo>
                      <a:pt x="90170" y="93599"/>
                    </a:lnTo>
                    <a:lnTo>
                      <a:pt x="87376" y="106426"/>
                    </a:lnTo>
                    <a:lnTo>
                      <a:pt x="81661" y="117729"/>
                    </a:lnTo>
                    <a:lnTo>
                      <a:pt x="74803" y="129032"/>
                    </a:lnTo>
                    <a:lnTo>
                      <a:pt x="63754" y="137668"/>
                    </a:lnTo>
                    <a:lnTo>
                      <a:pt x="56896" y="141859"/>
                    </a:lnTo>
                    <a:lnTo>
                      <a:pt x="49911" y="146050"/>
                    </a:lnTo>
                    <a:lnTo>
                      <a:pt x="33274" y="150241"/>
                    </a:lnTo>
                    <a:lnTo>
                      <a:pt x="29210" y="151765"/>
                    </a:lnTo>
                    <a:lnTo>
                      <a:pt x="23622" y="150241"/>
                    </a:lnTo>
                    <a:lnTo>
                      <a:pt x="20701" y="150241"/>
                    </a:lnTo>
                    <a:lnTo>
                      <a:pt x="16637" y="147701"/>
                    </a:lnTo>
                    <a:lnTo>
                      <a:pt x="11049" y="141859"/>
                    </a:lnTo>
                    <a:lnTo>
                      <a:pt x="5588" y="133223"/>
                    </a:lnTo>
                    <a:lnTo>
                      <a:pt x="2794" y="123571"/>
                    </a:lnTo>
                    <a:lnTo>
                      <a:pt x="1270" y="111887"/>
                    </a:lnTo>
                    <a:lnTo>
                      <a:pt x="0" y="99314"/>
                    </a:lnTo>
                    <a:lnTo>
                      <a:pt x="0" y="85217"/>
                    </a:lnTo>
                    <a:lnTo>
                      <a:pt x="1270" y="58166"/>
                    </a:lnTo>
                    <a:lnTo>
                      <a:pt x="2794" y="35306"/>
                    </a:lnTo>
                    <a:close/>
                  </a:path>
                </a:pathLst>
              </a:custGeom>
              <a:solidFill>
                <a:srgbClr val="00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3598164" y="5013198"/>
                <a:ext cx="137034" cy="130557"/>
              </a:xfrm>
              <a:custGeom>
                <a:avLst/>
                <a:gdLst/>
                <a:ahLst/>
                <a:cxnLst/>
                <a:rect l="0" t="0" r="0" b="0"/>
                <a:pathLst>
                  <a:path w="137034" h="130557">
                    <a:moveTo>
                      <a:pt x="0" y="42418"/>
                    </a:moveTo>
                    <a:lnTo>
                      <a:pt x="30353" y="0"/>
                    </a:lnTo>
                    <a:lnTo>
                      <a:pt x="37338" y="1270"/>
                    </a:lnTo>
                    <a:lnTo>
                      <a:pt x="53975" y="5842"/>
                    </a:lnTo>
                    <a:lnTo>
                      <a:pt x="77597" y="14097"/>
                    </a:lnTo>
                    <a:lnTo>
                      <a:pt x="89789" y="18288"/>
                    </a:lnTo>
                    <a:lnTo>
                      <a:pt x="101092" y="25400"/>
                    </a:lnTo>
                    <a:lnTo>
                      <a:pt x="112141" y="32512"/>
                    </a:lnTo>
                    <a:lnTo>
                      <a:pt x="123063" y="41148"/>
                    </a:lnTo>
                    <a:lnTo>
                      <a:pt x="130048" y="49530"/>
                    </a:lnTo>
                    <a:lnTo>
                      <a:pt x="135636" y="59563"/>
                    </a:lnTo>
                    <a:lnTo>
                      <a:pt x="137033" y="65278"/>
                    </a:lnTo>
                    <a:lnTo>
                      <a:pt x="137033" y="71120"/>
                    </a:lnTo>
                    <a:lnTo>
                      <a:pt x="137033" y="76581"/>
                    </a:lnTo>
                    <a:lnTo>
                      <a:pt x="135636" y="83566"/>
                    </a:lnTo>
                    <a:lnTo>
                      <a:pt x="134112" y="89408"/>
                    </a:lnTo>
                    <a:lnTo>
                      <a:pt x="130048" y="96520"/>
                    </a:lnTo>
                    <a:lnTo>
                      <a:pt x="125984" y="103505"/>
                    </a:lnTo>
                    <a:lnTo>
                      <a:pt x="120269" y="110744"/>
                    </a:lnTo>
                    <a:lnTo>
                      <a:pt x="113411" y="117729"/>
                    </a:lnTo>
                    <a:lnTo>
                      <a:pt x="108077" y="121920"/>
                    </a:lnTo>
                    <a:lnTo>
                      <a:pt x="102362" y="126111"/>
                    </a:lnTo>
                    <a:lnTo>
                      <a:pt x="96774" y="127762"/>
                    </a:lnTo>
                    <a:lnTo>
                      <a:pt x="91440" y="130556"/>
                    </a:lnTo>
                    <a:lnTo>
                      <a:pt x="85725" y="130556"/>
                    </a:lnTo>
                    <a:lnTo>
                      <a:pt x="74676" y="129032"/>
                    </a:lnTo>
                    <a:lnTo>
                      <a:pt x="65024" y="126111"/>
                    </a:lnTo>
                    <a:lnTo>
                      <a:pt x="55245" y="120650"/>
                    </a:lnTo>
                    <a:lnTo>
                      <a:pt x="45466" y="112014"/>
                    </a:lnTo>
                    <a:lnTo>
                      <a:pt x="37338" y="103505"/>
                    </a:lnTo>
                    <a:lnTo>
                      <a:pt x="28829" y="92329"/>
                    </a:lnTo>
                    <a:lnTo>
                      <a:pt x="21844" y="82296"/>
                    </a:lnTo>
                    <a:lnTo>
                      <a:pt x="9652" y="62484"/>
                    </a:lnTo>
                    <a:close/>
                  </a:path>
                </a:pathLst>
              </a:custGeom>
              <a:solidFill>
                <a:srgbClr val="00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3617214" y="4936236"/>
                <a:ext cx="138685" cy="88266"/>
              </a:xfrm>
              <a:custGeom>
                <a:avLst/>
                <a:gdLst/>
                <a:ahLst/>
                <a:cxnLst/>
                <a:rect l="0" t="0" r="0" b="0"/>
                <a:pathLst>
                  <a:path w="138685" h="88266">
                    <a:moveTo>
                      <a:pt x="0" y="12954"/>
                    </a:moveTo>
                    <a:lnTo>
                      <a:pt x="22352" y="7112"/>
                    </a:lnTo>
                    <a:lnTo>
                      <a:pt x="44704" y="2921"/>
                    </a:lnTo>
                    <a:lnTo>
                      <a:pt x="70739" y="0"/>
                    </a:lnTo>
                    <a:lnTo>
                      <a:pt x="83312" y="0"/>
                    </a:lnTo>
                    <a:lnTo>
                      <a:pt x="95885" y="1651"/>
                    </a:lnTo>
                    <a:lnTo>
                      <a:pt x="108077" y="2921"/>
                    </a:lnTo>
                    <a:lnTo>
                      <a:pt x="117983" y="7112"/>
                    </a:lnTo>
                    <a:lnTo>
                      <a:pt x="126365" y="12954"/>
                    </a:lnTo>
                    <a:lnTo>
                      <a:pt x="133350" y="21590"/>
                    </a:lnTo>
                    <a:lnTo>
                      <a:pt x="136144" y="25781"/>
                    </a:lnTo>
                    <a:lnTo>
                      <a:pt x="137414" y="31242"/>
                    </a:lnTo>
                    <a:lnTo>
                      <a:pt x="137414" y="37084"/>
                    </a:lnTo>
                    <a:lnTo>
                      <a:pt x="138684" y="44196"/>
                    </a:lnTo>
                    <a:lnTo>
                      <a:pt x="136144" y="54102"/>
                    </a:lnTo>
                    <a:lnTo>
                      <a:pt x="131699" y="61214"/>
                    </a:lnTo>
                    <a:lnTo>
                      <a:pt x="126365" y="68199"/>
                    </a:lnTo>
                    <a:lnTo>
                      <a:pt x="117983" y="72517"/>
                    </a:lnTo>
                    <a:lnTo>
                      <a:pt x="108077" y="78232"/>
                    </a:lnTo>
                    <a:lnTo>
                      <a:pt x="97155" y="81153"/>
                    </a:lnTo>
                    <a:lnTo>
                      <a:pt x="73660" y="85344"/>
                    </a:lnTo>
                    <a:lnTo>
                      <a:pt x="51562" y="88265"/>
                    </a:lnTo>
                    <a:lnTo>
                      <a:pt x="30607" y="88265"/>
                    </a:lnTo>
                    <a:lnTo>
                      <a:pt x="11303" y="86614"/>
                    </a:lnTo>
                    <a:close/>
                  </a:path>
                </a:pathLst>
              </a:custGeom>
              <a:solidFill>
                <a:srgbClr val="00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Freeform 86"/>
              <p:cNvSpPr/>
              <p:nvPr/>
            </p:nvSpPr>
            <p:spPr>
              <a:xfrm>
                <a:off x="3496945" y="4927981"/>
                <a:ext cx="148337" cy="144781"/>
              </a:xfrm>
              <a:custGeom>
                <a:avLst/>
                <a:gdLst/>
                <a:ahLst/>
                <a:cxnLst/>
                <a:rect l="0" t="0" r="0" b="0"/>
                <a:pathLst>
                  <a:path w="148337" h="144781">
                    <a:moveTo>
                      <a:pt x="146685" y="85217"/>
                    </a:moveTo>
                    <a:lnTo>
                      <a:pt x="145542" y="92329"/>
                    </a:lnTo>
                    <a:lnTo>
                      <a:pt x="141351" y="106426"/>
                    </a:lnTo>
                    <a:lnTo>
                      <a:pt x="134493" y="117729"/>
                    </a:lnTo>
                    <a:lnTo>
                      <a:pt x="124714" y="125984"/>
                    </a:lnTo>
                    <a:lnTo>
                      <a:pt x="112141" y="134747"/>
                    </a:lnTo>
                    <a:lnTo>
                      <a:pt x="99568" y="140589"/>
                    </a:lnTo>
                    <a:lnTo>
                      <a:pt x="85725" y="144780"/>
                    </a:lnTo>
                    <a:lnTo>
                      <a:pt x="70612" y="144780"/>
                    </a:lnTo>
                    <a:lnTo>
                      <a:pt x="56896" y="144780"/>
                    </a:lnTo>
                    <a:lnTo>
                      <a:pt x="42672" y="140589"/>
                    </a:lnTo>
                    <a:lnTo>
                      <a:pt x="30353" y="136017"/>
                    </a:lnTo>
                    <a:lnTo>
                      <a:pt x="20701" y="129032"/>
                    </a:lnTo>
                    <a:lnTo>
                      <a:pt x="10922" y="118999"/>
                    </a:lnTo>
                    <a:lnTo>
                      <a:pt x="5334" y="107696"/>
                    </a:lnTo>
                    <a:lnTo>
                      <a:pt x="1270" y="94869"/>
                    </a:lnTo>
                    <a:lnTo>
                      <a:pt x="0" y="80772"/>
                    </a:lnTo>
                    <a:lnTo>
                      <a:pt x="0" y="73533"/>
                    </a:lnTo>
                    <a:lnTo>
                      <a:pt x="1270" y="66548"/>
                    </a:lnTo>
                    <a:lnTo>
                      <a:pt x="5334" y="52451"/>
                    </a:lnTo>
                    <a:lnTo>
                      <a:pt x="13843" y="39497"/>
                    </a:lnTo>
                    <a:lnTo>
                      <a:pt x="23495" y="29845"/>
                    </a:lnTo>
                    <a:lnTo>
                      <a:pt x="34544" y="19812"/>
                    </a:lnTo>
                    <a:lnTo>
                      <a:pt x="47117" y="11176"/>
                    </a:lnTo>
                    <a:lnTo>
                      <a:pt x="60960" y="5715"/>
                    </a:lnTo>
                    <a:lnTo>
                      <a:pt x="75946" y="1270"/>
                    </a:lnTo>
                    <a:lnTo>
                      <a:pt x="84455" y="0"/>
                    </a:lnTo>
                    <a:lnTo>
                      <a:pt x="91440" y="0"/>
                    </a:lnTo>
                    <a:lnTo>
                      <a:pt x="99568" y="1270"/>
                    </a:lnTo>
                    <a:lnTo>
                      <a:pt x="106553" y="4064"/>
                    </a:lnTo>
                    <a:lnTo>
                      <a:pt x="112141" y="6985"/>
                    </a:lnTo>
                    <a:lnTo>
                      <a:pt x="118999" y="11176"/>
                    </a:lnTo>
                    <a:lnTo>
                      <a:pt x="123063" y="15367"/>
                    </a:lnTo>
                    <a:lnTo>
                      <a:pt x="128778" y="21209"/>
                    </a:lnTo>
                    <a:lnTo>
                      <a:pt x="137033" y="34036"/>
                    </a:lnTo>
                    <a:lnTo>
                      <a:pt x="142621" y="48260"/>
                    </a:lnTo>
                    <a:lnTo>
                      <a:pt x="146685" y="62357"/>
                    </a:lnTo>
                    <a:lnTo>
                      <a:pt x="148336" y="77851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Freeform 87"/>
              <p:cNvSpPr/>
              <p:nvPr/>
            </p:nvSpPr>
            <p:spPr>
              <a:xfrm>
                <a:off x="3525520" y="5007610"/>
                <a:ext cx="91441" cy="34291"/>
              </a:xfrm>
              <a:custGeom>
                <a:avLst/>
                <a:gdLst/>
                <a:ahLst/>
                <a:cxnLst/>
                <a:rect l="0" t="0" r="0" b="0"/>
                <a:pathLst>
                  <a:path w="91441" h="34291">
                    <a:moveTo>
                      <a:pt x="91440" y="6350"/>
                    </a:moveTo>
                    <a:lnTo>
                      <a:pt x="88900" y="11430"/>
                    </a:lnTo>
                    <a:lnTo>
                      <a:pt x="85090" y="15240"/>
                    </a:lnTo>
                    <a:lnTo>
                      <a:pt x="77470" y="21590"/>
                    </a:lnTo>
                    <a:lnTo>
                      <a:pt x="71120" y="25400"/>
                    </a:lnTo>
                    <a:lnTo>
                      <a:pt x="60960" y="29210"/>
                    </a:lnTo>
                    <a:lnTo>
                      <a:pt x="49530" y="33020"/>
                    </a:lnTo>
                    <a:lnTo>
                      <a:pt x="38100" y="34290"/>
                    </a:lnTo>
                    <a:lnTo>
                      <a:pt x="30480" y="33020"/>
                    </a:lnTo>
                    <a:lnTo>
                      <a:pt x="25400" y="27940"/>
                    </a:lnTo>
                    <a:lnTo>
                      <a:pt x="19050" y="21590"/>
                    </a:lnTo>
                    <a:lnTo>
                      <a:pt x="12700" y="16510"/>
                    </a:lnTo>
                    <a:lnTo>
                      <a:pt x="2540" y="5080"/>
                    </a:lnTo>
                    <a:lnTo>
                      <a:pt x="0" y="0"/>
                    </a:lnTo>
                  </a:path>
                </a:pathLst>
              </a:custGeom>
              <a:ln w="825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3582924" y="4973701"/>
                <a:ext cx="6986" cy="8256"/>
              </a:xfrm>
              <a:custGeom>
                <a:avLst/>
                <a:gdLst/>
                <a:ahLst/>
                <a:cxnLst/>
                <a:rect l="0" t="0" r="0" b="0"/>
                <a:pathLst>
                  <a:path w="6986" h="8256">
                    <a:moveTo>
                      <a:pt x="5461" y="6985"/>
                    </a:moveTo>
                    <a:lnTo>
                      <a:pt x="2921" y="8255"/>
                    </a:lnTo>
                    <a:lnTo>
                      <a:pt x="1270" y="6985"/>
                    </a:lnTo>
                    <a:lnTo>
                      <a:pt x="0" y="4064"/>
                    </a:lnTo>
                    <a:lnTo>
                      <a:pt x="1270" y="1270"/>
                    </a:lnTo>
                    <a:lnTo>
                      <a:pt x="2921" y="0"/>
                    </a:lnTo>
                    <a:lnTo>
                      <a:pt x="5461" y="1270"/>
                    </a:lnTo>
                    <a:lnTo>
                      <a:pt x="6985" y="4064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Freeform 89"/>
              <p:cNvSpPr/>
              <p:nvPr/>
            </p:nvSpPr>
            <p:spPr>
              <a:xfrm>
                <a:off x="3553841" y="4974971"/>
                <a:ext cx="8129" cy="8256"/>
              </a:xfrm>
              <a:custGeom>
                <a:avLst/>
                <a:gdLst/>
                <a:ahLst/>
                <a:cxnLst/>
                <a:rect l="0" t="0" r="0" b="0"/>
                <a:pathLst>
                  <a:path w="8129" h="8256">
                    <a:moveTo>
                      <a:pt x="6858" y="6985"/>
                    </a:moveTo>
                    <a:lnTo>
                      <a:pt x="4064" y="8255"/>
                    </a:lnTo>
                    <a:lnTo>
                      <a:pt x="1270" y="6985"/>
                    </a:lnTo>
                    <a:lnTo>
                      <a:pt x="0" y="4064"/>
                    </a:lnTo>
                    <a:lnTo>
                      <a:pt x="1270" y="1270"/>
                    </a:lnTo>
                    <a:lnTo>
                      <a:pt x="4064" y="0"/>
                    </a:lnTo>
                    <a:lnTo>
                      <a:pt x="6858" y="1270"/>
                    </a:lnTo>
                    <a:lnTo>
                      <a:pt x="8128" y="4064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Freeform 90"/>
              <p:cNvSpPr/>
              <p:nvPr/>
            </p:nvSpPr>
            <p:spPr>
              <a:xfrm>
                <a:off x="3693922" y="5404739"/>
                <a:ext cx="137034" cy="129033"/>
              </a:xfrm>
              <a:custGeom>
                <a:avLst/>
                <a:gdLst/>
                <a:ahLst/>
                <a:cxnLst/>
                <a:rect l="0" t="0" r="0" b="0"/>
                <a:pathLst>
                  <a:path w="137034" h="129033">
                    <a:moveTo>
                      <a:pt x="137033" y="116459"/>
                    </a:moveTo>
                    <a:lnTo>
                      <a:pt x="135763" y="120650"/>
                    </a:lnTo>
                    <a:lnTo>
                      <a:pt x="134493" y="124841"/>
                    </a:lnTo>
                    <a:lnTo>
                      <a:pt x="130175" y="127762"/>
                    </a:lnTo>
                    <a:lnTo>
                      <a:pt x="120777" y="129032"/>
                    </a:lnTo>
                    <a:lnTo>
                      <a:pt x="108204" y="127762"/>
                    </a:lnTo>
                    <a:lnTo>
                      <a:pt x="88646" y="121920"/>
                    </a:lnTo>
                    <a:lnTo>
                      <a:pt x="62230" y="110617"/>
                    </a:lnTo>
                    <a:lnTo>
                      <a:pt x="49911" y="104902"/>
                    </a:lnTo>
                    <a:lnTo>
                      <a:pt x="40259" y="96520"/>
                    </a:lnTo>
                    <a:lnTo>
                      <a:pt x="30480" y="89408"/>
                    </a:lnTo>
                    <a:lnTo>
                      <a:pt x="23622" y="79502"/>
                    </a:lnTo>
                    <a:lnTo>
                      <a:pt x="16637" y="70993"/>
                    </a:lnTo>
                    <a:lnTo>
                      <a:pt x="12573" y="61087"/>
                    </a:lnTo>
                    <a:lnTo>
                      <a:pt x="8255" y="52451"/>
                    </a:lnTo>
                    <a:lnTo>
                      <a:pt x="5588" y="44069"/>
                    </a:lnTo>
                    <a:lnTo>
                      <a:pt x="1270" y="27051"/>
                    </a:lnTo>
                    <a:lnTo>
                      <a:pt x="0" y="12827"/>
                    </a:lnTo>
                    <a:lnTo>
                      <a:pt x="0" y="0"/>
                    </a:lnTo>
                    <a:lnTo>
                      <a:pt x="5588" y="1270"/>
                    </a:lnTo>
                    <a:lnTo>
                      <a:pt x="19558" y="6985"/>
                    </a:lnTo>
                    <a:lnTo>
                      <a:pt x="41529" y="17018"/>
                    </a:lnTo>
                    <a:lnTo>
                      <a:pt x="54102" y="24130"/>
                    </a:lnTo>
                    <a:lnTo>
                      <a:pt x="69215" y="32512"/>
                    </a:lnTo>
                    <a:lnTo>
                      <a:pt x="84582" y="44069"/>
                    </a:lnTo>
                    <a:lnTo>
                      <a:pt x="98298" y="58166"/>
                    </a:lnTo>
                    <a:lnTo>
                      <a:pt x="109347" y="70993"/>
                    </a:lnTo>
                    <a:lnTo>
                      <a:pt x="119126" y="85217"/>
                    </a:lnTo>
                    <a:lnTo>
                      <a:pt x="131699" y="106426"/>
                    </a:lnTo>
                    <a:close/>
                  </a:path>
                </a:pathLst>
              </a:custGeom>
              <a:solidFill>
                <a:srgbClr val="0099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Freeform 91"/>
              <p:cNvSpPr/>
              <p:nvPr/>
            </p:nvSpPr>
            <p:spPr>
              <a:xfrm>
                <a:off x="3832479" y="5429123"/>
                <a:ext cx="156465" cy="84964"/>
              </a:xfrm>
              <a:custGeom>
                <a:avLst/>
                <a:gdLst/>
                <a:ahLst/>
                <a:cxnLst/>
                <a:rect l="0" t="0" r="0" b="0"/>
                <a:pathLst>
                  <a:path w="156465" h="84964">
                    <a:moveTo>
                      <a:pt x="4064" y="75057"/>
                    </a:moveTo>
                    <a:lnTo>
                      <a:pt x="9779" y="65024"/>
                    </a:lnTo>
                    <a:lnTo>
                      <a:pt x="18034" y="52451"/>
                    </a:lnTo>
                    <a:lnTo>
                      <a:pt x="27686" y="38354"/>
                    </a:lnTo>
                    <a:lnTo>
                      <a:pt x="38735" y="25527"/>
                    </a:lnTo>
                    <a:lnTo>
                      <a:pt x="52451" y="14224"/>
                    </a:lnTo>
                    <a:lnTo>
                      <a:pt x="59690" y="9779"/>
                    </a:lnTo>
                    <a:lnTo>
                      <a:pt x="67945" y="7112"/>
                    </a:lnTo>
                    <a:lnTo>
                      <a:pt x="77724" y="2667"/>
                    </a:lnTo>
                    <a:lnTo>
                      <a:pt x="83058" y="1397"/>
                    </a:lnTo>
                    <a:lnTo>
                      <a:pt x="90297" y="0"/>
                    </a:lnTo>
                    <a:lnTo>
                      <a:pt x="98425" y="0"/>
                    </a:lnTo>
                    <a:lnTo>
                      <a:pt x="106553" y="1397"/>
                    </a:lnTo>
                    <a:lnTo>
                      <a:pt x="115062" y="5588"/>
                    </a:lnTo>
                    <a:lnTo>
                      <a:pt x="124841" y="11303"/>
                    </a:lnTo>
                    <a:lnTo>
                      <a:pt x="134620" y="21336"/>
                    </a:lnTo>
                    <a:lnTo>
                      <a:pt x="141478" y="31242"/>
                    </a:lnTo>
                    <a:lnTo>
                      <a:pt x="146812" y="42545"/>
                    </a:lnTo>
                    <a:lnTo>
                      <a:pt x="151257" y="52451"/>
                    </a:lnTo>
                    <a:lnTo>
                      <a:pt x="155321" y="70866"/>
                    </a:lnTo>
                    <a:lnTo>
                      <a:pt x="156464" y="77851"/>
                    </a:lnTo>
                    <a:lnTo>
                      <a:pt x="149606" y="73787"/>
                    </a:lnTo>
                    <a:lnTo>
                      <a:pt x="131699" y="65024"/>
                    </a:lnTo>
                    <a:lnTo>
                      <a:pt x="106553" y="56769"/>
                    </a:lnTo>
                    <a:lnTo>
                      <a:pt x="94361" y="52451"/>
                    </a:lnTo>
                    <a:lnTo>
                      <a:pt x="80518" y="50927"/>
                    </a:lnTo>
                    <a:lnTo>
                      <a:pt x="72009" y="50927"/>
                    </a:lnTo>
                    <a:lnTo>
                      <a:pt x="63754" y="50927"/>
                    </a:lnTo>
                    <a:lnTo>
                      <a:pt x="48387" y="53848"/>
                    </a:lnTo>
                    <a:lnTo>
                      <a:pt x="34671" y="59563"/>
                    </a:lnTo>
                    <a:lnTo>
                      <a:pt x="22098" y="66675"/>
                    </a:lnTo>
                    <a:lnTo>
                      <a:pt x="12573" y="73787"/>
                    </a:lnTo>
                    <a:lnTo>
                      <a:pt x="5715" y="79248"/>
                    </a:lnTo>
                    <a:lnTo>
                      <a:pt x="0" y="84963"/>
                    </a:lnTo>
                    <a:close/>
                  </a:path>
                </a:pathLst>
              </a:custGeom>
              <a:solidFill>
                <a:srgbClr val="0099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Freeform 92"/>
              <p:cNvSpPr/>
              <p:nvPr/>
            </p:nvSpPr>
            <p:spPr>
              <a:xfrm>
                <a:off x="3822827" y="5296916"/>
                <a:ext cx="44324" cy="445644"/>
              </a:xfrm>
              <a:custGeom>
                <a:avLst/>
                <a:gdLst/>
                <a:ahLst/>
                <a:cxnLst/>
                <a:rect l="0" t="0" r="0" b="0"/>
                <a:pathLst>
                  <a:path w="44324" h="445644">
                    <a:moveTo>
                      <a:pt x="43053" y="11557"/>
                    </a:moveTo>
                    <a:lnTo>
                      <a:pt x="37338" y="15748"/>
                    </a:lnTo>
                    <a:lnTo>
                      <a:pt x="31750" y="25781"/>
                    </a:lnTo>
                    <a:lnTo>
                      <a:pt x="26416" y="41275"/>
                    </a:lnTo>
                    <a:lnTo>
                      <a:pt x="19431" y="64008"/>
                    </a:lnTo>
                    <a:lnTo>
                      <a:pt x="15367" y="92329"/>
                    </a:lnTo>
                    <a:lnTo>
                      <a:pt x="12573" y="110744"/>
                    </a:lnTo>
                    <a:lnTo>
                      <a:pt x="12573" y="130683"/>
                    </a:lnTo>
                    <a:lnTo>
                      <a:pt x="12573" y="153543"/>
                    </a:lnTo>
                    <a:lnTo>
                      <a:pt x="12573" y="177546"/>
                    </a:lnTo>
                    <a:lnTo>
                      <a:pt x="19431" y="278257"/>
                    </a:lnTo>
                    <a:lnTo>
                      <a:pt x="26416" y="361950"/>
                    </a:lnTo>
                    <a:lnTo>
                      <a:pt x="36068" y="439928"/>
                    </a:lnTo>
                    <a:lnTo>
                      <a:pt x="6858" y="445643"/>
                    </a:lnTo>
                    <a:lnTo>
                      <a:pt x="4064" y="380238"/>
                    </a:lnTo>
                    <a:lnTo>
                      <a:pt x="1270" y="312420"/>
                    </a:lnTo>
                    <a:lnTo>
                      <a:pt x="0" y="232918"/>
                    </a:lnTo>
                    <a:lnTo>
                      <a:pt x="0" y="153543"/>
                    </a:lnTo>
                    <a:lnTo>
                      <a:pt x="0" y="116459"/>
                    </a:lnTo>
                    <a:lnTo>
                      <a:pt x="1270" y="82423"/>
                    </a:lnTo>
                    <a:lnTo>
                      <a:pt x="4064" y="54102"/>
                    </a:lnTo>
                    <a:lnTo>
                      <a:pt x="6858" y="29972"/>
                    </a:lnTo>
                    <a:lnTo>
                      <a:pt x="12573" y="14478"/>
                    </a:lnTo>
                    <a:lnTo>
                      <a:pt x="15367" y="10033"/>
                    </a:lnTo>
                    <a:lnTo>
                      <a:pt x="17780" y="7112"/>
                    </a:lnTo>
                    <a:lnTo>
                      <a:pt x="27686" y="1651"/>
                    </a:lnTo>
                    <a:lnTo>
                      <a:pt x="36068" y="0"/>
                    </a:lnTo>
                    <a:lnTo>
                      <a:pt x="40259" y="0"/>
                    </a:lnTo>
                    <a:lnTo>
                      <a:pt x="43053" y="1651"/>
                    </a:lnTo>
                    <a:lnTo>
                      <a:pt x="44323" y="4572"/>
                    </a:lnTo>
                    <a:lnTo>
                      <a:pt x="44323" y="5842"/>
                    </a:lnTo>
                    <a:lnTo>
                      <a:pt x="44323" y="8763"/>
                    </a:lnTo>
                    <a:close/>
                  </a:path>
                </a:pathLst>
              </a:custGeom>
              <a:solidFill>
                <a:srgbClr val="0099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3790823" y="5083937"/>
                <a:ext cx="98299" cy="114809"/>
              </a:xfrm>
              <a:custGeom>
                <a:avLst/>
                <a:gdLst/>
                <a:ahLst/>
                <a:cxnLst/>
                <a:rect l="0" t="0" r="0" b="0"/>
                <a:pathLst>
                  <a:path w="98299" h="114809">
                    <a:moveTo>
                      <a:pt x="98298" y="99441"/>
                    </a:moveTo>
                    <a:lnTo>
                      <a:pt x="62484" y="114808"/>
                    </a:lnTo>
                    <a:lnTo>
                      <a:pt x="52705" y="107823"/>
                    </a:lnTo>
                    <a:lnTo>
                      <a:pt x="41402" y="97790"/>
                    </a:lnTo>
                    <a:lnTo>
                      <a:pt x="30353" y="86614"/>
                    </a:lnTo>
                    <a:lnTo>
                      <a:pt x="17780" y="72390"/>
                    </a:lnTo>
                    <a:lnTo>
                      <a:pt x="8382" y="56642"/>
                    </a:lnTo>
                    <a:lnTo>
                      <a:pt x="5588" y="49530"/>
                    </a:lnTo>
                    <a:lnTo>
                      <a:pt x="2794" y="41275"/>
                    </a:lnTo>
                    <a:lnTo>
                      <a:pt x="0" y="32512"/>
                    </a:lnTo>
                    <a:lnTo>
                      <a:pt x="0" y="25527"/>
                    </a:lnTo>
                    <a:lnTo>
                      <a:pt x="1397" y="19939"/>
                    </a:lnTo>
                    <a:lnTo>
                      <a:pt x="2794" y="15748"/>
                    </a:lnTo>
                    <a:lnTo>
                      <a:pt x="5588" y="11303"/>
                    </a:lnTo>
                    <a:lnTo>
                      <a:pt x="8382" y="7112"/>
                    </a:lnTo>
                    <a:lnTo>
                      <a:pt x="12446" y="4191"/>
                    </a:lnTo>
                    <a:lnTo>
                      <a:pt x="16637" y="2921"/>
                    </a:lnTo>
                    <a:lnTo>
                      <a:pt x="22225" y="0"/>
                    </a:lnTo>
                    <a:lnTo>
                      <a:pt x="26289" y="0"/>
                    </a:lnTo>
                    <a:lnTo>
                      <a:pt x="33274" y="0"/>
                    </a:lnTo>
                    <a:lnTo>
                      <a:pt x="38862" y="1270"/>
                    </a:lnTo>
                    <a:lnTo>
                      <a:pt x="44196" y="2921"/>
                    </a:lnTo>
                    <a:lnTo>
                      <a:pt x="51181" y="5842"/>
                    </a:lnTo>
                    <a:lnTo>
                      <a:pt x="56769" y="10033"/>
                    </a:lnTo>
                    <a:lnTo>
                      <a:pt x="63754" y="15748"/>
                    </a:lnTo>
                    <a:lnTo>
                      <a:pt x="69342" y="22860"/>
                    </a:lnTo>
                    <a:lnTo>
                      <a:pt x="76327" y="29845"/>
                    </a:lnTo>
                    <a:lnTo>
                      <a:pt x="84455" y="42545"/>
                    </a:lnTo>
                    <a:lnTo>
                      <a:pt x="90043" y="55372"/>
                    </a:lnTo>
                    <a:lnTo>
                      <a:pt x="94107" y="68199"/>
                    </a:lnTo>
                    <a:lnTo>
                      <a:pt x="97028" y="78232"/>
                    </a:lnTo>
                    <a:lnTo>
                      <a:pt x="98298" y="93726"/>
                    </a:lnTo>
                    <a:close/>
                  </a:path>
                </a:pathLst>
              </a:custGeom>
              <a:solidFill>
                <a:srgbClr val="FF99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Freeform 94"/>
              <p:cNvSpPr/>
              <p:nvPr/>
            </p:nvSpPr>
            <p:spPr>
              <a:xfrm>
                <a:off x="3886581" y="5100955"/>
                <a:ext cx="94235" cy="113539"/>
              </a:xfrm>
              <a:custGeom>
                <a:avLst/>
                <a:gdLst/>
                <a:ahLst/>
                <a:cxnLst/>
                <a:rect l="0" t="0" r="0" b="0"/>
                <a:pathLst>
                  <a:path w="94235" h="113539">
                    <a:moveTo>
                      <a:pt x="52451" y="113538"/>
                    </a:moveTo>
                    <a:lnTo>
                      <a:pt x="0" y="78232"/>
                    </a:lnTo>
                    <a:lnTo>
                      <a:pt x="1270" y="65405"/>
                    </a:lnTo>
                    <a:lnTo>
                      <a:pt x="5588" y="51181"/>
                    </a:lnTo>
                    <a:lnTo>
                      <a:pt x="11049" y="37084"/>
                    </a:lnTo>
                    <a:lnTo>
                      <a:pt x="19558" y="22987"/>
                    </a:lnTo>
                    <a:lnTo>
                      <a:pt x="24892" y="15748"/>
                    </a:lnTo>
                    <a:lnTo>
                      <a:pt x="30480" y="10033"/>
                    </a:lnTo>
                    <a:lnTo>
                      <a:pt x="37338" y="5842"/>
                    </a:lnTo>
                    <a:lnTo>
                      <a:pt x="44323" y="2921"/>
                    </a:lnTo>
                    <a:lnTo>
                      <a:pt x="52451" y="0"/>
                    </a:lnTo>
                    <a:lnTo>
                      <a:pt x="60960" y="0"/>
                    </a:lnTo>
                    <a:lnTo>
                      <a:pt x="66675" y="2921"/>
                    </a:lnTo>
                    <a:lnTo>
                      <a:pt x="72009" y="5842"/>
                    </a:lnTo>
                    <a:lnTo>
                      <a:pt x="77597" y="11557"/>
                    </a:lnTo>
                    <a:lnTo>
                      <a:pt x="82931" y="18796"/>
                    </a:lnTo>
                    <a:lnTo>
                      <a:pt x="87376" y="25781"/>
                    </a:lnTo>
                    <a:lnTo>
                      <a:pt x="89916" y="34163"/>
                    </a:lnTo>
                    <a:lnTo>
                      <a:pt x="92710" y="41275"/>
                    </a:lnTo>
                    <a:lnTo>
                      <a:pt x="94234" y="49911"/>
                    </a:lnTo>
                    <a:lnTo>
                      <a:pt x="91440" y="58293"/>
                    </a:lnTo>
                    <a:lnTo>
                      <a:pt x="87376" y="68326"/>
                    </a:lnTo>
                    <a:lnTo>
                      <a:pt x="80518" y="79502"/>
                    </a:lnTo>
                    <a:lnTo>
                      <a:pt x="73533" y="89535"/>
                    </a:lnTo>
                    <a:lnTo>
                      <a:pt x="59436" y="106553"/>
                    </a:lnTo>
                    <a:close/>
                  </a:path>
                </a:pathLst>
              </a:custGeom>
              <a:solidFill>
                <a:srgbClr val="FF99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Freeform 95"/>
              <p:cNvSpPr/>
              <p:nvPr/>
            </p:nvSpPr>
            <p:spPr>
              <a:xfrm>
                <a:off x="3937762" y="5186299"/>
                <a:ext cx="115063" cy="69470"/>
              </a:xfrm>
              <a:custGeom>
                <a:avLst/>
                <a:gdLst/>
                <a:ahLst/>
                <a:cxnLst/>
                <a:rect l="0" t="0" r="0" b="0"/>
                <a:pathLst>
                  <a:path w="115063" h="69470">
                    <a:moveTo>
                      <a:pt x="11049" y="15748"/>
                    </a:moveTo>
                    <a:lnTo>
                      <a:pt x="31750" y="5715"/>
                    </a:lnTo>
                    <a:lnTo>
                      <a:pt x="44323" y="1270"/>
                    </a:lnTo>
                    <a:lnTo>
                      <a:pt x="58166" y="0"/>
                    </a:lnTo>
                    <a:lnTo>
                      <a:pt x="70485" y="0"/>
                    </a:lnTo>
                    <a:lnTo>
                      <a:pt x="76073" y="1270"/>
                    </a:lnTo>
                    <a:lnTo>
                      <a:pt x="80137" y="4191"/>
                    </a:lnTo>
                    <a:lnTo>
                      <a:pt x="96774" y="14097"/>
                    </a:lnTo>
                    <a:lnTo>
                      <a:pt x="107823" y="22860"/>
                    </a:lnTo>
                    <a:lnTo>
                      <a:pt x="110744" y="25400"/>
                    </a:lnTo>
                    <a:lnTo>
                      <a:pt x="113538" y="31115"/>
                    </a:lnTo>
                    <a:lnTo>
                      <a:pt x="115062" y="35433"/>
                    </a:lnTo>
                    <a:lnTo>
                      <a:pt x="115062" y="41148"/>
                    </a:lnTo>
                    <a:lnTo>
                      <a:pt x="113538" y="49530"/>
                    </a:lnTo>
                    <a:lnTo>
                      <a:pt x="109474" y="56642"/>
                    </a:lnTo>
                    <a:lnTo>
                      <a:pt x="103759" y="62357"/>
                    </a:lnTo>
                    <a:lnTo>
                      <a:pt x="96774" y="65278"/>
                    </a:lnTo>
                    <a:lnTo>
                      <a:pt x="88646" y="68199"/>
                    </a:lnTo>
                    <a:lnTo>
                      <a:pt x="78867" y="69469"/>
                    </a:lnTo>
                    <a:lnTo>
                      <a:pt x="69215" y="69469"/>
                    </a:lnTo>
                    <a:lnTo>
                      <a:pt x="59436" y="69469"/>
                    </a:lnTo>
                    <a:lnTo>
                      <a:pt x="38735" y="66548"/>
                    </a:lnTo>
                    <a:lnTo>
                      <a:pt x="20828" y="62357"/>
                    </a:lnTo>
                    <a:lnTo>
                      <a:pt x="8255" y="58166"/>
                    </a:lnTo>
                    <a:lnTo>
                      <a:pt x="1270" y="55372"/>
                    </a:lnTo>
                    <a:lnTo>
                      <a:pt x="0" y="52451"/>
                    </a:lnTo>
                    <a:lnTo>
                      <a:pt x="0" y="48260"/>
                    </a:lnTo>
                    <a:lnTo>
                      <a:pt x="0" y="35433"/>
                    </a:lnTo>
                    <a:lnTo>
                      <a:pt x="1270" y="21209"/>
                    </a:lnTo>
                    <a:close/>
                  </a:path>
                </a:pathLst>
              </a:custGeom>
              <a:solidFill>
                <a:srgbClr val="FF99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Freeform 96"/>
              <p:cNvSpPr/>
              <p:nvPr/>
            </p:nvSpPr>
            <p:spPr>
              <a:xfrm>
                <a:off x="3908552" y="5238750"/>
                <a:ext cx="113793" cy="102236"/>
              </a:xfrm>
              <a:custGeom>
                <a:avLst/>
                <a:gdLst/>
                <a:ahLst/>
                <a:cxnLst/>
                <a:rect l="0" t="0" r="0" b="0"/>
                <a:pathLst>
                  <a:path w="113793" h="102236">
                    <a:moveTo>
                      <a:pt x="48387" y="5715"/>
                    </a:moveTo>
                    <a:lnTo>
                      <a:pt x="60960" y="12827"/>
                    </a:lnTo>
                    <a:lnTo>
                      <a:pt x="74803" y="21209"/>
                    </a:lnTo>
                    <a:lnTo>
                      <a:pt x="88646" y="31242"/>
                    </a:lnTo>
                    <a:lnTo>
                      <a:pt x="101219" y="42418"/>
                    </a:lnTo>
                    <a:lnTo>
                      <a:pt x="106553" y="48260"/>
                    </a:lnTo>
                    <a:lnTo>
                      <a:pt x="109347" y="53975"/>
                    </a:lnTo>
                    <a:lnTo>
                      <a:pt x="112268" y="59436"/>
                    </a:lnTo>
                    <a:lnTo>
                      <a:pt x="113792" y="65278"/>
                    </a:lnTo>
                    <a:lnTo>
                      <a:pt x="112268" y="75184"/>
                    </a:lnTo>
                    <a:lnTo>
                      <a:pt x="110998" y="83693"/>
                    </a:lnTo>
                    <a:lnTo>
                      <a:pt x="108077" y="90678"/>
                    </a:lnTo>
                    <a:lnTo>
                      <a:pt x="104013" y="95250"/>
                    </a:lnTo>
                    <a:lnTo>
                      <a:pt x="99695" y="99441"/>
                    </a:lnTo>
                    <a:lnTo>
                      <a:pt x="94361" y="100711"/>
                    </a:lnTo>
                    <a:lnTo>
                      <a:pt x="88646" y="102235"/>
                    </a:lnTo>
                    <a:lnTo>
                      <a:pt x="81788" y="102235"/>
                    </a:lnTo>
                    <a:lnTo>
                      <a:pt x="70739" y="100711"/>
                    </a:lnTo>
                    <a:lnTo>
                      <a:pt x="59690" y="96520"/>
                    </a:lnTo>
                    <a:lnTo>
                      <a:pt x="50038" y="92329"/>
                    </a:lnTo>
                    <a:lnTo>
                      <a:pt x="44323" y="88138"/>
                    </a:lnTo>
                    <a:lnTo>
                      <a:pt x="33274" y="76454"/>
                    </a:lnTo>
                    <a:lnTo>
                      <a:pt x="17907" y="56896"/>
                    </a:lnTo>
                    <a:lnTo>
                      <a:pt x="0" y="32766"/>
                    </a:lnTo>
                    <a:lnTo>
                      <a:pt x="36195" y="0"/>
                    </a:lnTo>
                    <a:close/>
                  </a:path>
                </a:pathLst>
              </a:custGeom>
              <a:solidFill>
                <a:srgbClr val="FF99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Freeform 97"/>
              <p:cNvSpPr/>
              <p:nvPr/>
            </p:nvSpPr>
            <p:spPr>
              <a:xfrm>
                <a:off x="3854577" y="5264404"/>
                <a:ext cx="70613" cy="114936"/>
              </a:xfrm>
              <a:custGeom>
                <a:avLst/>
                <a:gdLst/>
                <a:ahLst/>
                <a:cxnLst/>
                <a:rect l="0" t="0" r="0" b="0"/>
                <a:pathLst>
                  <a:path w="70613" h="114936">
                    <a:moveTo>
                      <a:pt x="68199" y="27051"/>
                    </a:moveTo>
                    <a:lnTo>
                      <a:pt x="69342" y="45339"/>
                    </a:lnTo>
                    <a:lnTo>
                      <a:pt x="70612" y="65405"/>
                    </a:lnTo>
                    <a:lnTo>
                      <a:pt x="69342" y="85344"/>
                    </a:lnTo>
                    <a:lnTo>
                      <a:pt x="68199" y="94996"/>
                    </a:lnTo>
                    <a:lnTo>
                      <a:pt x="65278" y="102362"/>
                    </a:lnTo>
                    <a:lnTo>
                      <a:pt x="62484" y="109347"/>
                    </a:lnTo>
                    <a:lnTo>
                      <a:pt x="56896" y="113538"/>
                    </a:lnTo>
                    <a:lnTo>
                      <a:pt x="51562" y="114935"/>
                    </a:lnTo>
                    <a:lnTo>
                      <a:pt x="44577" y="114935"/>
                    </a:lnTo>
                    <a:lnTo>
                      <a:pt x="32004" y="110744"/>
                    </a:lnTo>
                    <a:lnTo>
                      <a:pt x="20955" y="104902"/>
                    </a:lnTo>
                    <a:lnTo>
                      <a:pt x="12573" y="99441"/>
                    </a:lnTo>
                    <a:lnTo>
                      <a:pt x="7239" y="90805"/>
                    </a:lnTo>
                    <a:lnTo>
                      <a:pt x="2794" y="80772"/>
                    </a:lnTo>
                    <a:lnTo>
                      <a:pt x="1524" y="72517"/>
                    </a:lnTo>
                    <a:lnTo>
                      <a:pt x="0" y="62484"/>
                    </a:lnTo>
                    <a:lnTo>
                      <a:pt x="0" y="51181"/>
                    </a:lnTo>
                    <a:lnTo>
                      <a:pt x="2794" y="32512"/>
                    </a:lnTo>
                    <a:lnTo>
                      <a:pt x="7239" y="15748"/>
                    </a:lnTo>
                    <a:lnTo>
                      <a:pt x="14097" y="0"/>
                    </a:lnTo>
                    <a:lnTo>
                      <a:pt x="65278" y="8509"/>
                    </a:lnTo>
                    <a:close/>
                  </a:path>
                </a:pathLst>
              </a:custGeom>
              <a:solidFill>
                <a:srgbClr val="FF99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Freeform 98"/>
              <p:cNvSpPr/>
              <p:nvPr/>
            </p:nvSpPr>
            <p:spPr>
              <a:xfrm>
                <a:off x="3768725" y="5238750"/>
                <a:ext cx="105284" cy="100712"/>
              </a:xfrm>
              <a:custGeom>
                <a:avLst/>
                <a:gdLst/>
                <a:ahLst/>
                <a:cxnLst/>
                <a:rect l="0" t="0" r="0" b="0"/>
                <a:pathLst>
                  <a:path w="105284" h="100712">
                    <a:moveTo>
                      <a:pt x="97155" y="48260"/>
                    </a:moveTo>
                    <a:lnTo>
                      <a:pt x="88646" y="64008"/>
                    </a:lnTo>
                    <a:lnTo>
                      <a:pt x="76327" y="79375"/>
                    </a:lnTo>
                    <a:lnTo>
                      <a:pt x="69469" y="86487"/>
                    </a:lnTo>
                    <a:lnTo>
                      <a:pt x="62230" y="92329"/>
                    </a:lnTo>
                    <a:lnTo>
                      <a:pt x="55372" y="96520"/>
                    </a:lnTo>
                    <a:lnTo>
                      <a:pt x="47117" y="99441"/>
                    </a:lnTo>
                    <a:lnTo>
                      <a:pt x="38989" y="100711"/>
                    </a:lnTo>
                    <a:lnTo>
                      <a:pt x="30480" y="99441"/>
                    </a:lnTo>
                    <a:lnTo>
                      <a:pt x="22352" y="93599"/>
                    </a:lnTo>
                    <a:lnTo>
                      <a:pt x="12573" y="85217"/>
                    </a:lnTo>
                    <a:lnTo>
                      <a:pt x="5715" y="75184"/>
                    </a:lnTo>
                    <a:lnTo>
                      <a:pt x="0" y="64008"/>
                    </a:lnTo>
                    <a:lnTo>
                      <a:pt x="0" y="55245"/>
                    </a:lnTo>
                    <a:lnTo>
                      <a:pt x="1270" y="46990"/>
                    </a:lnTo>
                    <a:lnTo>
                      <a:pt x="5715" y="38227"/>
                    </a:lnTo>
                    <a:lnTo>
                      <a:pt x="11049" y="31242"/>
                    </a:lnTo>
                    <a:lnTo>
                      <a:pt x="17907" y="25654"/>
                    </a:lnTo>
                    <a:lnTo>
                      <a:pt x="27686" y="19939"/>
                    </a:lnTo>
                    <a:lnTo>
                      <a:pt x="45974" y="11176"/>
                    </a:lnTo>
                    <a:lnTo>
                      <a:pt x="63754" y="4191"/>
                    </a:lnTo>
                    <a:lnTo>
                      <a:pt x="81788" y="0"/>
                    </a:lnTo>
                    <a:lnTo>
                      <a:pt x="105283" y="32766"/>
                    </a:lnTo>
                    <a:close/>
                  </a:path>
                </a:pathLst>
              </a:custGeom>
              <a:solidFill>
                <a:srgbClr val="FF99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Freeform 99"/>
              <p:cNvSpPr/>
              <p:nvPr/>
            </p:nvSpPr>
            <p:spPr>
              <a:xfrm>
                <a:off x="3753358" y="5180457"/>
                <a:ext cx="105284" cy="66930"/>
              </a:xfrm>
              <a:custGeom>
                <a:avLst/>
                <a:gdLst/>
                <a:ahLst/>
                <a:cxnLst/>
                <a:rect l="0" t="0" r="0" b="0"/>
                <a:pathLst>
                  <a:path w="105284" h="66930">
                    <a:moveTo>
                      <a:pt x="97155" y="66929"/>
                    </a:moveTo>
                    <a:lnTo>
                      <a:pt x="81661" y="66929"/>
                    </a:lnTo>
                    <a:lnTo>
                      <a:pt x="66548" y="66929"/>
                    </a:lnTo>
                    <a:lnTo>
                      <a:pt x="48387" y="65278"/>
                    </a:lnTo>
                    <a:lnTo>
                      <a:pt x="30480" y="62484"/>
                    </a:lnTo>
                    <a:lnTo>
                      <a:pt x="23495" y="59944"/>
                    </a:lnTo>
                    <a:lnTo>
                      <a:pt x="15367" y="55372"/>
                    </a:lnTo>
                    <a:lnTo>
                      <a:pt x="9779" y="52832"/>
                    </a:lnTo>
                    <a:lnTo>
                      <a:pt x="4064" y="46990"/>
                    </a:lnTo>
                    <a:lnTo>
                      <a:pt x="1270" y="41275"/>
                    </a:lnTo>
                    <a:lnTo>
                      <a:pt x="0" y="34036"/>
                    </a:lnTo>
                    <a:lnTo>
                      <a:pt x="0" y="24130"/>
                    </a:lnTo>
                    <a:lnTo>
                      <a:pt x="4064" y="15748"/>
                    </a:lnTo>
                    <a:lnTo>
                      <a:pt x="8509" y="10033"/>
                    </a:lnTo>
                    <a:lnTo>
                      <a:pt x="15367" y="5842"/>
                    </a:lnTo>
                    <a:lnTo>
                      <a:pt x="23495" y="2921"/>
                    </a:lnTo>
                    <a:lnTo>
                      <a:pt x="31623" y="1651"/>
                    </a:lnTo>
                    <a:lnTo>
                      <a:pt x="41529" y="0"/>
                    </a:lnTo>
                    <a:lnTo>
                      <a:pt x="51181" y="0"/>
                    </a:lnTo>
                    <a:lnTo>
                      <a:pt x="70739" y="1651"/>
                    </a:lnTo>
                    <a:lnTo>
                      <a:pt x="88646" y="5842"/>
                    </a:lnTo>
                    <a:lnTo>
                      <a:pt x="105283" y="10033"/>
                    </a:lnTo>
                    <a:close/>
                  </a:path>
                </a:pathLst>
              </a:custGeom>
              <a:solidFill>
                <a:srgbClr val="FF99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Freeform 100"/>
              <p:cNvSpPr/>
              <p:nvPr/>
            </p:nvSpPr>
            <p:spPr>
              <a:xfrm>
                <a:off x="3837813" y="5174996"/>
                <a:ext cx="113793" cy="110745"/>
              </a:xfrm>
              <a:custGeom>
                <a:avLst/>
                <a:gdLst/>
                <a:ahLst/>
                <a:cxnLst/>
                <a:rect l="0" t="0" r="0" b="0"/>
                <a:pathLst>
                  <a:path w="113793" h="110745">
                    <a:moveTo>
                      <a:pt x="0" y="59563"/>
                    </a:moveTo>
                    <a:lnTo>
                      <a:pt x="1397" y="46736"/>
                    </a:lnTo>
                    <a:lnTo>
                      <a:pt x="4191" y="35433"/>
                    </a:lnTo>
                    <a:lnTo>
                      <a:pt x="8255" y="24130"/>
                    </a:lnTo>
                    <a:lnTo>
                      <a:pt x="13970" y="15494"/>
                    </a:lnTo>
                    <a:lnTo>
                      <a:pt x="22352" y="7112"/>
                    </a:lnTo>
                    <a:lnTo>
                      <a:pt x="31750" y="1270"/>
                    </a:lnTo>
                    <a:lnTo>
                      <a:pt x="37465" y="0"/>
                    </a:lnTo>
                    <a:lnTo>
                      <a:pt x="43053" y="0"/>
                    </a:lnTo>
                    <a:lnTo>
                      <a:pt x="48514" y="0"/>
                    </a:lnTo>
                    <a:lnTo>
                      <a:pt x="55372" y="0"/>
                    </a:lnTo>
                    <a:lnTo>
                      <a:pt x="66675" y="2921"/>
                    </a:lnTo>
                    <a:lnTo>
                      <a:pt x="76454" y="8382"/>
                    </a:lnTo>
                    <a:lnTo>
                      <a:pt x="85852" y="14224"/>
                    </a:lnTo>
                    <a:lnTo>
                      <a:pt x="95504" y="21209"/>
                    </a:lnTo>
                    <a:lnTo>
                      <a:pt x="102489" y="29591"/>
                    </a:lnTo>
                    <a:lnTo>
                      <a:pt x="108204" y="39497"/>
                    </a:lnTo>
                    <a:lnTo>
                      <a:pt x="112268" y="49657"/>
                    </a:lnTo>
                    <a:lnTo>
                      <a:pt x="113792" y="60833"/>
                    </a:lnTo>
                    <a:lnTo>
                      <a:pt x="112268" y="72390"/>
                    </a:lnTo>
                    <a:lnTo>
                      <a:pt x="109474" y="82042"/>
                    </a:lnTo>
                    <a:lnTo>
                      <a:pt x="104013" y="90678"/>
                    </a:lnTo>
                    <a:lnTo>
                      <a:pt x="97155" y="97917"/>
                    </a:lnTo>
                    <a:lnTo>
                      <a:pt x="88646" y="103632"/>
                    </a:lnTo>
                    <a:lnTo>
                      <a:pt x="80518" y="106172"/>
                    </a:lnTo>
                    <a:lnTo>
                      <a:pt x="69596" y="109093"/>
                    </a:lnTo>
                    <a:lnTo>
                      <a:pt x="58166" y="110744"/>
                    </a:lnTo>
                    <a:lnTo>
                      <a:pt x="47117" y="109093"/>
                    </a:lnTo>
                    <a:lnTo>
                      <a:pt x="36195" y="106172"/>
                    </a:lnTo>
                    <a:lnTo>
                      <a:pt x="26416" y="101981"/>
                    </a:lnTo>
                    <a:lnTo>
                      <a:pt x="18034" y="96520"/>
                    </a:lnTo>
                    <a:lnTo>
                      <a:pt x="11049" y="89408"/>
                    </a:lnTo>
                    <a:lnTo>
                      <a:pt x="5715" y="79502"/>
                    </a:lnTo>
                    <a:lnTo>
                      <a:pt x="1397" y="69469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Freeform 101"/>
              <p:cNvSpPr/>
              <p:nvPr/>
            </p:nvSpPr>
            <p:spPr>
              <a:xfrm>
                <a:off x="3858260" y="5234940"/>
                <a:ext cx="71121" cy="26671"/>
              </a:xfrm>
              <a:custGeom>
                <a:avLst/>
                <a:gdLst/>
                <a:ahLst/>
                <a:cxnLst/>
                <a:rect l="0" t="0" r="0" b="0"/>
                <a:pathLst>
                  <a:path w="71121" h="26671">
                    <a:moveTo>
                      <a:pt x="0" y="5080"/>
                    </a:moveTo>
                    <a:lnTo>
                      <a:pt x="3810" y="7620"/>
                    </a:lnTo>
                    <a:lnTo>
                      <a:pt x="10160" y="16510"/>
                    </a:lnTo>
                    <a:lnTo>
                      <a:pt x="16510" y="19050"/>
                    </a:lnTo>
                    <a:lnTo>
                      <a:pt x="24130" y="24130"/>
                    </a:lnTo>
                    <a:lnTo>
                      <a:pt x="33020" y="24130"/>
                    </a:lnTo>
                    <a:lnTo>
                      <a:pt x="41910" y="26670"/>
                    </a:lnTo>
                    <a:lnTo>
                      <a:pt x="45720" y="24130"/>
                    </a:lnTo>
                    <a:lnTo>
                      <a:pt x="52070" y="21590"/>
                    </a:lnTo>
                    <a:lnTo>
                      <a:pt x="62230" y="12700"/>
                    </a:lnTo>
                    <a:lnTo>
                      <a:pt x="68580" y="3810"/>
                    </a:lnTo>
                    <a:lnTo>
                      <a:pt x="71120" y="0"/>
                    </a:lnTo>
                  </a:path>
                </a:pathLst>
              </a:custGeom>
              <a:ln w="825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Freeform 102"/>
              <p:cNvSpPr/>
              <p:nvPr/>
            </p:nvSpPr>
            <p:spPr>
              <a:xfrm>
                <a:off x="3879342" y="5208778"/>
                <a:ext cx="5589" cy="5716"/>
              </a:xfrm>
              <a:custGeom>
                <a:avLst/>
                <a:gdLst/>
                <a:ahLst/>
                <a:cxnLst/>
                <a:rect l="0" t="0" r="0" b="0"/>
                <a:pathLst>
                  <a:path w="5589" h="5716">
                    <a:moveTo>
                      <a:pt x="0" y="2921"/>
                    </a:moveTo>
                    <a:lnTo>
                      <a:pt x="1524" y="1397"/>
                    </a:lnTo>
                    <a:lnTo>
                      <a:pt x="2794" y="0"/>
                    </a:lnTo>
                    <a:lnTo>
                      <a:pt x="5588" y="1397"/>
                    </a:lnTo>
                    <a:lnTo>
                      <a:pt x="5588" y="2921"/>
                    </a:lnTo>
                    <a:lnTo>
                      <a:pt x="5588" y="5715"/>
                    </a:lnTo>
                    <a:lnTo>
                      <a:pt x="2794" y="5715"/>
                    </a:lnTo>
                    <a:lnTo>
                      <a:pt x="1524" y="5715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Freeform 103"/>
              <p:cNvSpPr/>
              <p:nvPr/>
            </p:nvSpPr>
            <p:spPr>
              <a:xfrm>
                <a:off x="3901694" y="5210429"/>
                <a:ext cx="5716" cy="5716"/>
              </a:xfrm>
              <a:custGeom>
                <a:avLst/>
                <a:gdLst/>
                <a:ahLst/>
                <a:cxnLst/>
                <a:rect l="0" t="0" r="0" b="0"/>
                <a:pathLst>
                  <a:path w="5716" h="5716">
                    <a:moveTo>
                      <a:pt x="0" y="2794"/>
                    </a:moveTo>
                    <a:lnTo>
                      <a:pt x="0" y="0"/>
                    </a:lnTo>
                    <a:lnTo>
                      <a:pt x="2794" y="0"/>
                    </a:lnTo>
                    <a:lnTo>
                      <a:pt x="4064" y="0"/>
                    </a:lnTo>
                    <a:lnTo>
                      <a:pt x="5715" y="2794"/>
                    </a:lnTo>
                    <a:lnTo>
                      <a:pt x="4064" y="4064"/>
                    </a:lnTo>
                    <a:lnTo>
                      <a:pt x="2794" y="5715"/>
                    </a:lnTo>
                    <a:lnTo>
                      <a:pt x="0" y="4064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06" name="Picture 105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19621" y="5668137"/>
              <a:ext cx="1414145" cy="201714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grpSp>
          <p:nvGrpSpPr>
            <p:cNvPr id="135" name="Group 134"/>
            <p:cNvGrpSpPr/>
            <p:nvPr/>
          </p:nvGrpSpPr>
          <p:grpSpPr>
            <a:xfrm flipH="1">
              <a:off x="4915916" y="4810125"/>
              <a:ext cx="689230" cy="932435"/>
              <a:chOff x="4915916" y="4810125"/>
              <a:chExt cx="689230" cy="932435"/>
            </a:xfrm>
          </p:grpSpPr>
          <p:sp>
            <p:nvSpPr>
              <p:cNvPr id="107" name="Freeform 106"/>
              <p:cNvSpPr/>
              <p:nvPr/>
            </p:nvSpPr>
            <p:spPr>
              <a:xfrm>
                <a:off x="5207254" y="5230368"/>
                <a:ext cx="178690" cy="168657"/>
              </a:xfrm>
              <a:custGeom>
                <a:avLst/>
                <a:gdLst/>
                <a:ahLst/>
                <a:cxnLst/>
                <a:rect l="0" t="0" r="0" b="0"/>
                <a:pathLst>
                  <a:path w="178690" h="168657">
                    <a:moveTo>
                      <a:pt x="5715" y="138938"/>
                    </a:moveTo>
                    <a:lnTo>
                      <a:pt x="12573" y="126111"/>
                    </a:lnTo>
                    <a:lnTo>
                      <a:pt x="22225" y="110617"/>
                    </a:lnTo>
                    <a:lnTo>
                      <a:pt x="34925" y="92075"/>
                    </a:lnTo>
                    <a:lnTo>
                      <a:pt x="49911" y="74930"/>
                    </a:lnTo>
                    <a:lnTo>
                      <a:pt x="68199" y="57912"/>
                    </a:lnTo>
                    <a:lnTo>
                      <a:pt x="77597" y="49530"/>
                    </a:lnTo>
                    <a:lnTo>
                      <a:pt x="87376" y="42418"/>
                    </a:lnTo>
                    <a:lnTo>
                      <a:pt x="106807" y="31242"/>
                    </a:lnTo>
                    <a:lnTo>
                      <a:pt x="124714" y="21209"/>
                    </a:lnTo>
                    <a:lnTo>
                      <a:pt x="140208" y="12573"/>
                    </a:lnTo>
                    <a:lnTo>
                      <a:pt x="153924" y="8382"/>
                    </a:lnTo>
                    <a:lnTo>
                      <a:pt x="171958" y="1270"/>
                    </a:lnTo>
                    <a:lnTo>
                      <a:pt x="178689" y="0"/>
                    </a:lnTo>
                    <a:lnTo>
                      <a:pt x="178689" y="4191"/>
                    </a:lnTo>
                    <a:lnTo>
                      <a:pt x="178689" y="17145"/>
                    </a:lnTo>
                    <a:lnTo>
                      <a:pt x="176022" y="34163"/>
                    </a:lnTo>
                    <a:lnTo>
                      <a:pt x="171958" y="55372"/>
                    </a:lnTo>
                    <a:lnTo>
                      <a:pt x="167894" y="67818"/>
                    </a:lnTo>
                    <a:lnTo>
                      <a:pt x="162179" y="79375"/>
                    </a:lnTo>
                    <a:lnTo>
                      <a:pt x="156845" y="92075"/>
                    </a:lnTo>
                    <a:lnTo>
                      <a:pt x="148336" y="103632"/>
                    </a:lnTo>
                    <a:lnTo>
                      <a:pt x="138684" y="114808"/>
                    </a:lnTo>
                    <a:lnTo>
                      <a:pt x="126238" y="126111"/>
                    </a:lnTo>
                    <a:lnTo>
                      <a:pt x="112522" y="136017"/>
                    </a:lnTo>
                    <a:lnTo>
                      <a:pt x="97028" y="144526"/>
                    </a:lnTo>
                    <a:lnTo>
                      <a:pt x="77597" y="153162"/>
                    </a:lnTo>
                    <a:lnTo>
                      <a:pt x="62611" y="159004"/>
                    </a:lnTo>
                    <a:lnTo>
                      <a:pt x="48768" y="163195"/>
                    </a:lnTo>
                    <a:lnTo>
                      <a:pt x="37592" y="165989"/>
                    </a:lnTo>
                    <a:lnTo>
                      <a:pt x="27940" y="167386"/>
                    </a:lnTo>
                    <a:lnTo>
                      <a:pt x="19431" y="168656"/>
                    </a:lnTo>
                    <a:lnTo>
                      <a:pt x="14097" y="167386"/>
                    </a:lnTo>
                    <a:lnTo>
                      <a:pt x="8509" y="165989"/>
                    </a:lnTo>
                    <a:lnTo>
                      <a:pt x="5715" y="164465"/>
                    </a:lnTo>
                    <a:lnTo>
                      <a:pt x="2794" y="161544"/>
                    </a:lnTo>
                    <a:lnTo>
                      <a:pt x="0" y="156083"/>
                    </a:lnTo>
                    <a:lnTo>
                      <a:pt x="0" y="151892"/>
                    </a:lnTo>
                    <a:lnTo>
                      <a:pt x="0" y="150241"/>
                    </a:lnTo>
                    <a:close/>
                  </a:path>
                </a:pathLst>
              </a:custGeom>
              <a:solidFill>
                <a:srgbClr val="00FF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Freeform 107"/>
              <p:cNvSpPr/>
              <p:nvPr/>
            </p:nvSpPr>
            <p:spPr>
              <a:xfrm>
                <a:off x="5000879" y="5260340"/>
                <a:ext cx="203582" cy="111888"/>
              </a:xfrm>
              <a:custGeom>
                <a:avLst/>
                <a:gdLst/>
                <a:ahLst/>
                <a:cxnLst/>
                <a:rect l="0" t="0" r="0" b="0"/>
                <a:pathLst>
                  <a:path w="203582" h="111888">
                    <a:moveTo>
                      <a:pt x="203581" y="111887"/>
                    </a:moveTo>
                    <a:lnTo>
                      <a:pt x="196596" y="104775"/>
                    </a:lnTo>
                    <a:lnTo>
                      <a:pt x="186817" y="96520"/>
                    </a:lnTo>
                    <a:lnTo>
                      <a:pt x="174625" y="87757"/>
                    </a:lnTo>
                    <a:lnTo>
                      <a:pt x="159258" y="79375"/>
                    </a:lnTo>
                    <a:lnTo>
                      <a:pt x="141224" y="72390"/>
                    </a:lnTo>
                    <a:lnTo>
                      <a:pt x="129921" y="69469"/>
                    </a:lnTo>
                    <a:lnTo>
                      <a:pt x="120523" y="67818"/>
                    </a:lnTo>
                    <a:lnTo>
                      <a:pt x="109347" y="66548"/>
                    </a:lnTo>
                    <a:lnTo>
                      <a:pt x="98298" y="67818"/>
                    </a:lnTo>
                    <a:lnTo>
                      <a:pt x="80391" y="70739"/>
                    </a:lnTo>
                    <a:lnTo>
                      <a:pt x="63627" y="74930"/>
                    </a:lnTo>
                    <a:lnTo>
                      <a:pt x="47117" y="80645"/>
                    </a:lnTo>
                    <a:lnTo>
                      <a:pt x="31623" y="86487"/>
                    </a:lnTo>
                    <a:lnTo>
                      <a:pt x="8001" y="97790"/>
                    </a:lnTo>
                    <a:lnTo>
                      <a:pt x="0" y="101854"/>
                    </a:lnTo>
                    <a:lnTo>
                      <a:pt x="1270" y="93599"/>
                    </a:lnTo>
                    <a:lnTo>
                      <a:pt x="2667" y="82296"/>
                    </a:lnTo>
                    <a:lnTo>
                      <a:pt x="6731" y="70739"/>
                    </a:lnTo>
                    <a:lnTo>
                      <a:pt x="12446" y="56515"/>
                    </a:lnTo>
                    <a:lnTo>
                      <a:pt x="19431" y="42418"/>
                    </a:lnTo>
                    <a:lnTo>
                      <a:pt x="29083" y="28194"/>
                    </a:lnTo>
                    <a:lnTo>
                      <a:pt x="33147" y="22479"/>
                    </a:lnTo>
                    <a:lnTo>
                      <a:pt x="40005" y="17018"/>
                    </a:lnTo>
                    <a:lnTo>
                      <a:pt x="52832" y="6985"/>
                    </a:lnTo>
                    <a:lnTo>
                      <a:pt x="64897" y="2921"/>
                    </a:lnTo>
                    <a:lnTo>
                      <a:pt x="75946" y="0"/>
                    </a:lnTo>
                    <a:lnTo>
                      <a:pt x="85725" y="0"/>
                    </a:lnTo>
                    <a:lnTo>
                      <a:pt x="94107" y="2921"/>
                    </a:lnTo>
                    <a:lnTo>
                      <a:pt x="102362" y="4191"/>
                    </a:lnTo>
                    <a:lnTo>
                      <a:pt x="114808" y="9906"/>
                    </a:lnTo>
                    <a:lnTo>
                      <a:pt x="124587" y="14097"/>
                    </a:lnTo>
                    <a:lnTo>
                      <a:pt x="134366" y="19939"/>
                    </a:lnTo>
                    <a:lnTo>
                      <a:pt x="144018" y="26924"/>
                    </a:lnTo>
                    <a:lnTo>
                      <a:pt x="152273" y="35306"/>
                    </a:lnTo>
                    <a:lnTo>
                      <a:pt x="167640" y="51054"/>
                    </a:lnTo>
                    <a:lnTo>
                      <a:pt x="179959" y="69469"/>
                    </a:lnTo>
                    <a:lnTo>
                      <a:pt x="189738" y="84836"/>
                    </a:lnTo>
                    <a:lnTo>
                      <a:pt x="198247" y="99060"/>
                    </a:lnTo>
                    <a:close/>
                  </a:path>
                </a:pathLst>
              </a:custGeom>
              <a:solidFill>
                <a:srgbClr val="00FF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" name="Freeform 108"/>
              <p:cNvSpPr/>
              <p:nvPr/>
            </p:nvSpPr>
            <p:spPr>
              <a:xfrm>
                <a:off x="5158486" y="5088509"/>
                <a:ext cx="58167" cy="582931"/>
              </a:xfrm>
              <a:custGeom>
                <a:avLst/>
                <a:gdLst/>
                <a:ahLst/>
                <a:cxnLst/>
                <a:rect l="0" t="0" r="0" b="0"/>
                <a:pathLst>
                  <a:path w="58167" h="582931">
                    <a:moveTo>
                      <a:pt x="1651" y="12573"/>
                    </a:moveTo>
                    <a:lnTo>
                      <a:pt x="0" y="8382"/>
                    </a:lnTo>
                    <a:lnTo>
                      <a:pt x="0" y="5461"/>
                    </a:lnTo>
                    <a:lnTo>
                      <a:pt x="1651" y="2921"/>
                    </a:lnTo>
                    <a:lnTo>
                      <a:pt x="5715" y="0"/>
                    </a:lnTo>
                    <a:lnTo>
                      <a:pt x="11049" y="0"/>
                    </a:lnTo>
                    <a:lnTo>
                      <a:pt x="20701" y="2921"/>
                    </a:lnTo>
                    <a:lnTo>
                      <a:pt x="34671" y="8382"/>
                    </a:lnTo>
                    <a:lnTo>
                      <a:pt x="38989" y="12573"/>
                    </a:lnTo>
                    <a:lnTo>
                      <a:pt x="43053" y="18288"/>
                    </a:lnTo>
                    <a:lnTo>
                      <a:pt x="45974" y="28321"/>
                    </a:lnTo>
                    <a:lnTo>
                      <a:pt x="48387" y="39497"/>
                    </a:lnTo>
                    <a:lnTo>
                      <a:pt x="52832" y="69342"/>
                    </a:lnTo>
                    <a:lnTo>
                      <a:pt x="55753" y="107696"/>
                    </a:lnTo>
                    <a:lnTo>
                      <a:pt x="58166" y="151892"/>
                    </a:lnTo>
                    <a:lnTo>
                      <a:pt x="58166" y="199771"/>
                    </a:lnTo>
                    <a:lnTo>
                      <a:pt x="58166" y="303403"/>
                    </a:lnTo>
                    <a:lnTo>
                      <a:pt x="56896" y="406908"/>
                    </a:lnTo>
                    <a:lnTo>
                      <a:pt x="52832" y="496316"/>
                    </a:lnTo>
                    <a:lnTo>
                      <a:pt x="48387" y="582930"/>
                    </a:lnTo>
                    <a:lnTo>
                      <a:pt x="11049" y="574548"/>
                    </a:lnTo>
                    <a:lnTo>
                      <a:pt x="15367" y="547624"/>
                    </a:lnTo>
                    <a:lnTo>
                      <a:pt x="23622" y="472313"/>
                    </a:lnTo>
                    <a:lnTo>
                      <a:pt x="33401" y="363220"/>
                    </a:lnTo>
                    <a:lnTo>
                      <a:pt x="37465" y="299212"/>
                    </a:lnTo>
                    <a:lnTo>
                      <a:pt x="41529" y="232537"/>
                    </a:lnTo>
                    <a:lnTo>
                      <a:pt x="43053" y="199771"/>
                    </a:lnTo>
                    <a:lnTo>
                      <a:pt x="43053" y="170180"/>
                    </a:lnTo>
                    <a:lnTo>
                      <a:pt x="41529" y="144780"/>
                    </a:lnTo>
                    <a:lnTo>
                      <a:pt x="38989" y="121920"/>
                    </a:lnTo>
                    <a:lnTo>
                      <a:pt x="36322" y="100711"/>
                    </a:lnTo>
                    <a:lnTo>
                      <a:pt x="33401" y="82042"/>
                    </a:lnTo>
                    <a:lnTo>
                      <a:pt x="29210" y="66548"/>
                    </a:lnTo>
                    <a:lnTo>
                      <a:pt x="25146" y="53594"/>
                    </a:lnTo>
                    <a:lnTo>
                      <a:pt x="16637" y="34036"/>
                    </a:lnTo>
                    <a:lnTo>
                      <a:pt x="8636" y="21209"/>
                    </a:lnTo>
                    <a:lnTo>
                      <a:pt x="2921" y="14097"/>
                    </a:lnTo>
                    <a:close/>
                  </a:path>
                </a:pathLst>
              </a:custGeom>
              <a:solidFill>
                <a:srgbClr val="00FF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Freeform 109"/>
              <p:cNvSpPr/>
              <p:nvPr/>
            </p:nvSpPr>
            <p:spPr>
              <a:xfrm>
                <a:off x="5129657" y="4810125"/>
                <a:ext cx="128779" cy="151893"/>
              </a:xfrm>
              <a:custGeom>
                <a:avLst/>
                <a:gdLst/>
                <a:ahLst/>
                <a:cxnLst/>
                <a:rect l="0" t="0" r="0" b="0"/>
                <a:pathLst>
                  <a:path w="128779" h="151893">
                    <a:moveTo>
                      <a:pt x="0" y="122047"/>
                    </a:moveTo>
                    <a:lnTo>
                      <a:pt x="1143" y="113665"/>
                    </a:lnTo>
                    <a:lnTo>
                      <a:pt x="2413" y="102108"/>
                    </a:lnTo>
                    <a:lnTo>
                      <a:pt x="5334" y="87884"/>
                    </a:lnTo>
                    <a:lnTo>
                      <a:pt x="11049" y="73660"/>
                    </a:lnTo>
                    <a:lnTo>
                      <a:pt x="19050" y="56642"/>
                    </a:lnTo>
                    <a:lnTo>
                      <a:pt x="30480" y="39497"/>
                    </a:lnTo>
                    <a:lnTo>
                      <a:pt x="37465" y="28321"/>
                    </a:lnTo>
                    <a:lnTo>
                      <a:pt x="45466" y="19939"/>
                    </a:lnTo>
                    <a:lnTo>
                      <a:pt x="53975" y="14224"/>
                    </a:lnTo>
                    <a:lnTo>
                      <a:pt x="62230" y="8382"/>
                    </a:lnTo>
                    <a:lnTo>
                      <a:pt x="70358" y="4191"/>
                    </a:lnTo>
                    <a:lnTo>
                      <a:pt x="78867" y="1270"/>
                    </a:lnTo>
                    <a:lnTo>
                      <a:pt x="85725" y="0"/>
                    </a:lnTo>
                    <a:lnTo>
                      <a:pt x="93980" y="0"/>
                    </a:lnTo>
                    <a:lnTo>
                      <a:pt x="100711" y="1270"/>
                    </a:lnTo>
                    <a:lnTo>
                      <a:pt x="106426" y="2921"/>
                    </a:lnTo>
                    <a:lnTo>
                      <a:pt x="112268" y="5842"/>
                    </a:lnTo>
                    <a:lnTo>
                      <a:pt x="117602" y="10033"/>
                    </a:lnTo>
                    <a:lnTo>
                      <a:pt x="121920" y="14224"/>
                    </a:lnTo>
                    <a:lnTo>
                      <a:pt x="124460" y="19939"/>
                    </a:lnTo>
                    <a:lnTo>
                      <a:pt x="127254" y="25400"/>
                    </a:lnTo>
                    <a:lnTo>
                      <a:pt x="128778" y="32512"/>
                    </a:lnTo>
                    <a:lnTo>
                      <a:pt x="127254" y="44069"/>
                    </a:lnTo>
                    <a:lnTo>
                      <a:pt x="125984" y="54102"/>
                    </a:lnTo>
                    <a:lnTo>
                      <a:pt x="121920" y="63754"/>
                    </a:lnTo>
                    <a:lnTo>
                      <a:pt x="117602" y="75311"/>
                    </a:lnTo>
                    <a:lnTo>
                      <a:pt x="110617" y="85344"/>
                    </a:lnTo>
                    <a:lnTo>
                      <a:pt x="103632" y="94996"/>
                    </a:lnTo>
                    <a:lnTo>
                      <a:pt x="88646" y="113665"/>
                    </a:lnTo>
                    <a:lnTo>
                      <a:pt x="73152" y="129032"/>
                    </a:lnTo>
                    <a:lnTo>
                      <a:pt x="60960" y="140716"/>
                    </a:lnTo>
                    <a:lnTo>
                      <a:pt x="46736" y="151892"/>
                    </a:lnTo>
                    <a:lnTo>
                      <a:pt x="0" y="130683"/>
                    </a:lnTo>
                    <a:close/>
                  </a:path>
                </a:pathLst>
              </a:custGeom>
              <a:solidFill>
                <a:srgbClr val="00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Freeform 110"/>
              <p:cNvSpPr/>
              <p:nvPr/>
            </p:nvSpPr>
            <p:spPr>
              <a:xfrm>
                <a:off x="5010150" y="4832985"/>
                <a:ext cx="124842" cy="147321"/>
              </a:xfrm>
              <a:custGeom>
                <a:avLst/>
                <a:gdLst/>
                <a:ahLst/>
                <a:cxnLst/>
                <a:rect l="0" t="0" r="0" b="0"/>
                <a:pathLst>
                  <a:path w="124842" h="147321">
                    <a:moveTo>
                      <a:pt x="45974" y="139065"/>
                    </a:moveTo>
                    <a:lnTo>
                      <a:pt x="27940" y="116205"/>
                    </a:lnTo>
                    <a:lnTo>
                      <a:pt x="18288" y="102108"/>
                    </a:lnTo>
                    <a:lnTo>
                      <a:pt x="8509" y="89154"/>
                    </a:lnTo>
                    <a:lnTo>
                      <a:pt x="2794" y="75057"/>
                    </a:lnTo>
                    <a:lnTo>
                      <a:pt x="1651" y="69469"/>
                    </a:lnTo>
                    <a:lnTo>
                      <a:pt x="0" y="63754"/>
                    </a:lnTo>
                    <a:lnTo>
                      <a:pt x="1651" y="53721"/>
                    </a:lnTo>
                    <a:lnTo>
                      <a:pt x="5715" y="43815"/>
                    </a:lnTo>
                    <a:lnTo>
                      <a:pt x="9779" y="32512"/>
                    </a:lnTo>
                    <a:lnTo>
                      <a:pt x="15494" y="22606"/>
                    </a:lnTo>
                    <a:lnTo>
                      <a:pt x="22352" y="14097"/>
                    </a:lnTo>
                    <a:lnTo>
                      <a:pt x="29337" y="7112"/>
                    </a:lnTo>
                    <a:lnTo>
                      <a:pt x="36195" y="2540"/>
                    </a:lnTo>
                    <a:lnTo>
                      <a:pt x="43180" y="0"/>
                    </a:lnTo>
                    <a:lnTo>
                      <a:pt x="54102" y="0"/>
                    </a:lnTo>
                    <a:lnTo>
                      <a:pt x="65405" y="2540"/>
                    </a:lnTo>
                    <a:lnTo>
                      <a:pt x="74930" y="7112"/>
                    </a:lnTo>
                    <a:lnTo>
                      <a:pt x="83312" y="12573"/>
                    </a:lnTo>
                    <a:lnTo>
                      <a:pt x="90297" y="19685"/>
                    </a:lnTo>
                    <a:lnTo>
                      <a:pt x="97155" y="28321"/>
                    </a:lnTo>
                    <a:lnTo>
                      <a:pt x="102870" y="38354"/>
                    </a:lnTo>
                    <a:lnTo>
                      <a:pt x="108077" y="48006"/>
                    </a:lnTo>
                    <a:lnTo>
                      <a:pt x="115062" y="66548"/>
                    </a:lnTo>
                    <a:lnTo>
                      <a:pt x="120650" y="83693"/>
                    </a:lnTo>
                    <a:lnTo>
                      <a:pt x="124841" y="100838"/>
                    </a:lnTo>
                    <a:lnTo>
                      <a:pt x="54102" y="147320"/>
                    </a:lnTo>
                    <a:close/>
                  </a:path>
                </a:pathLst>
              </a:custGeom>
              <a:solidFill>
                <a:srgbClr val="00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Freeform 111"/>
              <p:cNvSpPr/>
              <p:nvPr/>
            </p:nvSpPr>
            <p:spPr>
              <a:xfrm>
                <a:off x="4915916" y="4943729"/>
                <a:ext cx="151131" cy="90679"/>
              </a:xfrm>
              <a:custGeom>
                <a:avLst/>
                <a:gdLst/>
                <a:ahLst/>
                <a:cxnLst/>
                <a:rect l="0" t="0" r="0" b="0"/>
                <a:pathLst>
                  <a:path w="151131" h="90679">
                    <a:moveTo>
                      <a:pt x="148336" y="26924"/>
                    </a:moveTo>
                    <a:lnTo>
                      <a:pt x="149860" y="46609"/>
                    </a:lnTo>
                    <a:lnTo>
                      <a:pt x="151130" y="62357"/>
                    </a:lnTo>
                    <a:lnTo>
                      <a:pt x="149860" y="68072"/>
                    </a:lnTo>
                    <a:lnTo>
                      <a:pt x="148336" y="72390"/>
                    </a:lnTo>
                    <a:lnTo>
                      <a:pt x="140208" y="75311"/>
                    </a:lnTo>
                    <a:lnTo>
                      <a:pt x="123571" y="80772"/>
                    </a:lnTo>
                    <a:lnTo>
                      <a:pt x="99949" y="86487"/>
                    </a:lnTo>
                    <a:lnTo>
                      <a:pt x="73533" y="90678"/>
                    </a:lnTo>
                    <a:lnTo>
                      <a:pt x="59690" y="90678"/>
                    </a:lnTo>
                    <a:lnTo>
                      <a:pt x="47117" y="90678"/>
                    </a:lnTo>
                    <a:lnTo>
                      <a:pt x="34925" y="89408"/>
                    </a:lnTo>
                    <a:lnTo>
                      <a:pt x="23622" y="85217"/>
                    </a:lnTo>
                    <a:lnTo>
                      <a:pt x="14097" y="80772"/>
                    </a:lnTo>
                    <a:lnTo>
                      <a:pt x="7239" y="73660"/>
                    </a:lnTo>
                    <a:lnTo>
                      <a:pt x="4445" y="69342"/>
                    </a:lnTo>
                    <a:lnTo>
                      <a:pt x="1651" y="65151"/>
                    </a:lnTo>
                    <a:lnTo>
                      <a:pt x="0" y="61087"/>
                    </a:lnTo>
                    <a:lnTo>
                      <a:pt x="0" y="53975"/>
                    </a:lnTo>
                    <a:lnTo>
                      <a:pt x="0" y="46609"/>
                    </a:lnTo>
                    <a:lnTo>
                      <a:pt x="1651" y="39497"/>
                    </a:lnTo>
                    <a:lnTo>
                      <a:pt x="4445" y="34036"/>
                    </a:lnTo>
                    <a:lnTo>
                      <a:pt x="9779" y="29845"/>
                    </a:lnTo>
                    <a:lnTo>
                      <a:pt x="15367" y="24130"/>
                    </a:lnTo>
                    <a:lnTo>
                      <a:pt x="23622" y="18288"/>
                    </a:lnTo>
                    <a:lnTo>
                      <a:pt x="44577" y="5842"/>
                    </a:lnTo>
                    <a:lnTo>
                      <a:pt x="51562" y="1270"/>
                    </a:lnTo>
                    <a:lnTo>
                      <a:pt x="58547" y="0"/>
                    </a:lnTo>
                    <a:lnTo>
                      <a:pt x="66548" y="0"/>
                    </a:lnTo>
                    <a:lnTo>
                      <a:pt x="75057" y="0"/>
                    </a:lnTo>
                    <a:lnTo>
                      <a:pt x="91694" y="2921"/>
                    </a:lnTo>
                    <a:lnTo>
                      <a:pt x="108077" y="8382"/>
                    </a:lnTo>
                    <a:lnTo>
                      <a:pt x="124714" y="14097"/>
                    </a:lnTo>
                    <a:lnTo>
                      <a:pt x="137414" y="21209"/>
                    </a:lnTo>
                    <a:close/>
                  </a:path>
                </a:pathLst>
              </a:custGeom>
              <a:solidFill>
                <a:srgbClr val="00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Freeform 112"/>
              <p:cNvSpPr/>
              <p:nvPr/>
            </p:nvSpPr>
            <p:spPr>
              <a:xfrm>
                <a:off x="4956429" y="5013071"/>
                <a:ext cx="148464" cy="133224"/>
              </a:xfrm>
              <a:custGeom>
                <a:avLst/>
                <a:gdLst/>
                <a:ahLst/>
                <a:cxnLst/>
                <a:rect l="0" t="0" r="0" b="0"/>
                <a:pathLst>
                  <a:path w="148464" h="133224">
                    <a:moveTo>
                      <a:pt x="101219" y="0"/>
                    </a:moveTo>
                    <a:lnTo>
                      <a:pt x="148463" y="42545"/>
                    </a:lnTo>
                    <a:lnTo>
                      <a:pt x="124841" y="73787"/>
                    </a:lnTo>
                    <a:lnTo>
                      <a:pt x="105283" y="97917"/>
                    </a:lnTo>
                    <a:lnTo>
                      <a:pt x="89916" y="114935"/>
                    </a:lnTo>
                    <a:lnTo>
                      <a:pt x="83058" y="119126"/>
                    </a:lnTo>
                    <a:lnTo>
                      <a:pt x="70739" y="126238"/>
                    </a:lnTo>
                    <a:lnTo>
                      <a:pt x="56896" y="130302"/>
                    </a:lnTo>
                    <a:lnTo>
                      <a:pt x="48514" y="131953"/>
                    </a:lnTo>
                    <a:lnTo>
                      <a:pt x="40259" y="133223"/>
                    </a:lnTo>
                    <a:lnTo>
                      <a:pt x="33274" y="133223"/>
                    </a:lnTo>
                    <a:lnTo>
                      <a:pt x="24765" y="131953"/>
                    </a:lnTo>
                    <a:lnTo>
                      <a:pt x="18034" y="129032"/>
                    </a:lnTo>
                    <a:lnTo>
                      <a:pt x="12700" y="124968"/>
                    </a:lnTo>
                    <a:lnTo>
                      <a:pt x="6985" y="117856"/>
                    </a:lnTo>
                    <a:lnTo>
                      <a:pt x="2921" y="109220"/>
                    </a:lnTo>
                    <a:lnTo>
                      <a:pt x="1270" y="97917"/>
                    </a:lnTo>
                    <a:lnTo>
                      <a:pt x="0" y="83820"/>
                    </a:lnTo>
                    <a:lnTo>
                      <a:pt x="1270" y="76708"/>
                    </a:lnTo>
                    <a:lnTo>
                      <a:pt x="4064" y="69596"/>
                    </a:lnTo>
                    <a:lnTo>
                      <a:pt x="9779" y="62611"/>
                    </a:lnTo>
                    <a:lnTo>
                      <a:pt x="15113" y="55499"/>
                    </a:lnTo>
                    <a:lnTo>
                      <a:pt x="31750" y="39624"/>
                    </a:lnTo>
                    <a:lnTo>
                      <a:pt x="51181" y="26797"/>
                    </a:lnTo>
                    <a:lnTo>
                      <a:pt x="69215" y="15621"/>
                    </a:lnTo>
                    <a:lnTo>
                      <a:pt x="85852" y="7239"/>
                    </a:lnTo>
                    <a:close/>
                  </a:path>
                </a:pathLst>
              </a:custGeom>
              <a:solidFill>
                <a:srgbClr val="00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Freeform 113"/>
              <p:cNvSpPr/>
              <p:nvPr/>
            </p:nvSpPr>
            <p:spPr>
              <a:xfrm>
                <a:off x="5083683" y="5045710"/>
                <a:ext cx="91441" cy="151766"/>
              </a:xfrm>
              <a:custGeom>
                <a:avLst/>
                <a:gdLst/>
                <a:ahLst/>
                <a:cxnLst/>
                <a:rect l="0" t="0" r="0" b="0"/>
                <a:pathLst>
                  <a:path w="91441" h="151766">
                    <a:moveTo>
                      <a:pt x="6985" y="11303"/>
                    </a:moveTo>
                    <a:lnTo>
                      <a:pt x="73660" y="0"/>
                    </a:lnTo>
                    <a:lnTo>
                      <a:pt x="76454" y="5715"/>
                    </a:lnTo>
                    <a:lnTo>
                      <a:pt x="81788" y="21209"/>
                    </a:lnTo>
                    <a:lnTo>
                      <a:pt x="87376" y="42418"/>
                    </a:lnTo>
                    <a:lnTo>
                      <a:pt x="90170" y="55372"/>
                    </a:lnTo>
                    <a:lnTo>
                      <a:pt x="91440" y="68199"/>
                    </a:lnTo>
                    <a:lnTo>
                      <a:pt x="91440" y="80645"/>
                    </a:lnTo>
                    <a:lnTo>
                      <a:pt x="90170" y="93599"/>
                    </a:lnTo>
                    <a:lnTo>
                      <a:pt x="87376" y="106426"/>
                    </a:lnTo>
                    <a:lnTo>
                      <a:pt x="81788" y="117729"/>
                    </a:lnTo>
                    <a:lnTo>
                      <a:pt x="74803" y="129032"/>
                    </a:lnTo>
                    <a:lnTo>
                      <a:pt x="63881" y="137668"/>
                    </a:lnTo>
                    <a:lnTo>
                      <a:pt x="57023" y="141859"/>
                    </a:lnTo>
                    <a:lnTo>
                      <a:pt x="50038" y="146050"/>
                    </a:lnTo>
                    <a:lnTo>
                      <a:pt x="33274" y="150241"/>
                    </a:lnTo>
                    <a:lnTo>
                      <a:pt x="29337" y="151765"/>
                    </a:lnTo>
                    <a:lnTo>
                      <a:pt x="23622" y="150241"/>
                    </a:lnTo>
                    <a:lnTo>
                      <a:pt x="20828" y="150241"/>
                    </a:lnTo>
                    <a:lnTo>
                      <a:pt x="16764" y="147701"/>
                    </a:lnTo>
                    <a:lnTo>
                      <a:pt x="11049" y="141859"/>
                    </a:lnTo>
                    <a:lnTo>
                      <a:pt x="5588" y="133223"/>
                    </a:lnTo>
                    <a:lnTo>
                      <a:pt x="2921" y="123571"/>
                    </a:lnTo>
                    <a:lnTo>
                      <a:pt x="1397" y="111887"/>
                    </a:lnTo>
                    <a:lnTo>
                      <a:pt x="0" y="99314"/>
                    </a:lnTo>
                    <a:lnTo>
                      <a:pt x="0" y="85217"/>
                    </a:lnTo>
                    <a:lnTo>
                      <a:pt x="1397" y="58166"/>
                    </a:lnTo>
                    <a:lnTo>
                      <a:pt x="2921" y="35433"/>
                    </a:lnTo>
                    <a:close/>
                  </a:path>
                </a:pathLst>
              </a:custGeom>
              <a:solidFill>
                <a:srgbClr val="00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Freeform 114"/>
              <p:cNvSpPr/>
              <p:nvPr/>
            </p:nvSpPr>
            <p:spPr>
              <a:xfrm>
                <a:off x="5150358" y="5013071"/>
                <a:ext cx="137034" cy="130684"/>
              </a:xfrm>
              <a:custGeom>
                <a:avLst/>
                <a:gdLst/>
                <a:ahLst/>
                <a:cxnLst/>
                <a:rect l="0" t="0" r="0" b="0"/>
                <a:pathLst>
                  <a:path w="137034" h="130684">
                    <a:moveTo>
                      <a:pt x="0" y="42545"/>
                    </a:moveTo>
                    <a:lnTo>
                      <a:pt x="30480" y="0"/>
                    </a:lnTo>
                    <a:lnTo>
                      <a:pt x="37338" y="1397"/>
                    </a:lnTo>
                    <a:lnTo>
                      <a:pt x="54102" y="5969"/>
                    </a:lnTo>
                    <a:lnTo>
                      <a:pt x="77597" y="14351"/>
                    </a:lnTo>
                    <a:lnTo>
                      <a:pt x="89916" y="18415"/>
                    </a:lnTo>
                    <a:lnTo>
                      <a:pt x="101219" y="25527"/>
                    </a:lnTo>
                    <a:lnTo>
                      <a:pt x="112141" y="32639"/>
                    </a:lnTo>
                    <a:lnTo>
                      <a:pt x="123190" y="41275"/>
                    </a:lnTo>
                    <a:lnTo>
                      <a:pt x="130175" y="49784"/>
                    </a:lnTo>
                    <a:lnTo>
                      <a:pt x="135763" y="59690"/>
                    </a:lnTo>
                    <a:lnTo>
                      <a:pt x="137033" y="65532"/>
                    </a:lnTo>
                    <a:lnTo>
                      <a:pt x="137033" y="71247"/>
                    </a:lnTo>
                    <a:lnTo>
                      <a:pt x="137033" y="76708"/>
                    </a:lnTo>
                    <a:lnTo>
                      <a:pt x="135763" y="83820"/>
                    </a:lnTo>
                    <a:lnTo>
                      <a:pt x="134239" y="89535"/>
                    </a:lnTo>
                    <a:lnTo>
                      <a:pt x="130175" y="96647"/>
                    </a:lnTo>
                    <a:lnTo>
                      <a:pt x="126111" y="103759"/>
                    </a:lnTo>
                    <a:lnTo>
                      <a:pt x="120396" y="110744"/>
                    </a:lnTo>
                    <a:lnTo>
                      <a:pt x="113411" y="117856"/>
                    </a:lnTo>
                    <a:lnTo>
                      <a:pt x="108077" y="122047"/>
                    </a:lnTo>
                    <a:lnTo>
                      <a:pt x="102489" y="126238"/>
                    </a:lnTo>
                    <a:lnTo>
                      <a:pt x="96901" y="127762"/>
                    </a:lnTo>
                    <a:lnTo>
                      <a:pt x="91567" y="130683"/>
                    </a:lnTo>
                    <a:lnTo>
                      <a:pt x="85725" y="130683"/>
                    </a:lnTo>
                    <a:lnTo>
                      <a:pt x="74676" y="129032"/>
                    </a:lnTo>
                    <a:lnTo>
                      <a:pt x="65024" y="126238"/>
                    </a:lnTo>
                    <a:lnTo>
                      <a:pt x="55245" y="120777"/>
                    </a:lnTo>
                    <a:lnTo>
                      <a:pt x="45593" y="112014"/>
                    </a:lnTo>
                    <a:lnTo>
                      <a:pt x="37338" y="103759"/>
                    </a:lnTo>
                    <a:lnTo>
                      <a:pt x="28829" y="92456"/>
                    </a:lnTo>
                    <a:lnTo>
                      <a:pt x="21971" y="82550"/>
                    </a:lnTo>
                    <a:lnTo>
                      <a:pt x="9779" y="62611"/>
                    </a:lnTo>
                    <a:close/>
                  </a:path>
                </a:pathLst>
              </a:custGeom>
              <a:solidFill>
                <a:srgbClr val="00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Freeform 115"/>
              <p:cNvSpPr/>
              <p:nvPr/>
            </p:nvSpPr>
            <p:spPr>
              <a:xfrm>
                <a:off x="5169535" y="4936363"/>
                <a:ext cx="138558" cy="88139"/>
              </a:xfrm>
              <a:custGeom>
                <a:avLst/>
                <a:gdLst/>
                <a:ahLst/>
                <a:cxnLst/>
                <a:rect l="0" t="0" r="0" b="0"/>
                <a:pathLst>
                  <a:path w="138558" h="88139">
                    <a:moveTo>
                      <a:pt x="0" y="12827"/>
                    </a:moveTo>
                    <a:lnTo>
                      <a:pt x="22352" y="6985"/>
                    </a:lnTo>
                    <a:lnTo>
                      <a:pt x="44704" y="2794"/>
                    </a:lnTo>
                    <a:lnTo>
                      <a:pt x="70739" y="0"/>
                    </a:lnTo>
                    <a:lnTo>
                      <a:pt x="83185" y="0"/>
                    </a:lnTo>
                    <a:lnTo>
                      <a:pt x="95885" y="1524"/>
                    </a:lnTo>
                    <a:lnTo>
                      <a:pt x="108077" y="2794"/>
                    </a:lnTo>
                    <a:lnTo>
                      <a:pt x="117856" y="6985"/>
                    </a:lnTo>
                    <a:lnTo>
                      <a:pt x="126365" y="12827"/>
                    </a:lnTo>
                    <a:lnTo>
                      <a:pt x="133350" y="21463"/>
                    </a:lnTo>
                    <a:lnTo>
                      <a:pt x="136017" y="25654"/>
                    </a:lnTo>
                    <a:lnTo>
                      <a:pt x="137287" y="31115"/>
                    </a:lnTo>
                    <a:lnTo>
                      <a:pt x="137287" y="36957"/>
                    </a:lnTo>
                    <a:lnTo>
                      <a:pt x="138557" y="43942"/>
                    </a:lnTo>
                    <a:lnTo>
                      <a:pt x="136017" y="53975"/>
                    </a:lnTo>
                    <a:lnTo>
                      <a:pt x="131699" y="60960"/>
                    </a:lnTo>
                    <a:lnTo>
                      <a:pt x="126365" y="68072"/>
                    </a:lnTo>
                    <a:lnTo>
                      <a:pt x="117856" y="72390"/>
                    </a:lnTo>
                    <a:lnTo>
                      <a:pt x="108077" y="78105"/>
                    </a:lnTo>
                    <a:lnTo>
                      <a:pt x="97155" y="81026"/>
                    </a:lnTo>
                    <a:lnTo>
                      <a:pt x="73533" y="85217"/>
                    </a:lnTo>
                    <a:lnTo>
                      <a:pt x="51562" y="88138"/>
                    </a:lnTo>
                    <a:lnTo>
                      <a:pt x="30480" y="88138"/>
                    </a:lnTo>
                    <a:lnTo>
                      <a:pt x="11303" y="86487"/>
                    </a:lnTo>
                    <a:close/>
                  </a:path>
                </a:pathLst>
              </a:custGeom>
              <a:solidFill>
                <a:srgbClr val="00FFFF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Freeform 116"/>
              <p:cNvSpPr/>
              <p:nvPr/>
            </p:nvSpPr>
            <p:spPr>
              <a:xfrm>
                <a:off x="5049266" y="4927981"/>
                <a:ext cx="148210" cy="144781"/>
              </a:xfrm>
              <a:custGeom>
                <a:avLst/>
                <a:gdLst/>
                <a:ahLst/>
                <a:cxnLst/>
                <a:rect l="0" t="0" r="0" b="0"/>
                <a:pathLst>
                  <a:path w="148210" h="144781">
                    <a:moveTo>
                      <a:pt x="146685" y="85090"/>
                    </a:moveTo>
                    <a:lnTo>
                      <a:pt x="145542" y="92329"/>
                    </a:lnTo>
                    <a:lnTo>
                      <a:pt x="141351" y="106426"/>
                    </a:lnTo>
                    <a:lnTo>
                      <a:pt x="134366" y="117729"/>
                    </a:lnTo>
                    <a:lnTo>
                      <a:pt x="124587" y="125984"/>
                    </a:lnTo>
                    <a:lnTo>
                      <a:pt x="112141" y="134874"/>
                    </a:lnTo>
                    <a:lnTo>
                      <a:pt x="99441" y="140589"/>
                    </a:lnTo>
                    <a:lnTo>
                      <a:pt x="85725" y="144780"/>
                    </a:lnTo>
                    <a:lnTo>
                      <a:pt x="70612" y="144780"/>
                    </a:lnTo>
                    <a:lnTo>
                      <a:pt x="56896" y="144780"/>
                    </a:lnTo>
                    <a:lnTo>
                      <a:pt x="42672" y="140589"/>
                    </a:lnTo>
                    <a:lnTo>
                      <a:pt x="30353" y="136144"/>
                    </a:lnTo>
                    <a:lnTo>
                      <a:pt x="20574" y="129032"/>
                    </a:lnTo>
                    <a:lnTo>
                      <a:pt x="10922" y="118999"/>
                    </a:lnTo>
                    <a:lnTo>
                      <a:pt x="5207" y="107696"/>
                    </a:lnTo>
                    <a:lnTo>
                      <a:pt x="1143" y="94869"/>
                    </a:lnTo>
                    <a:lnTo>
                      <a:pt x="0" y="80772"/>
                    </a:lnTo>
                    <a:lnTo>
                      <a:pt x="0" y="73533"/>
                    </a:lnTo>
                    <a:lnTo>
                      <a:pt x="1143" y="66421"/>
                    </a:lnTo>
                    <a:lnTo>
                      <a:pt x="5207" y="52324"/>
                    </a:lnTo>
                    <a:lnTo>
                      <a:pt x="13716" y="39497"/>
                    </a:lnTo>
                    <a:lnTo>
                      <a:pt x="23495" y="29845"/>
                    </a:lnTo>
                    <a:lnTo>
                      <a:pt x="34417" y="19939"/>
                    </a:lnTo>
                    <a:lnTo>
                      <a:pt x="47117" y="11176"/>
                    </a:lnTo>
                    <a:lnTo>
                      <a:pt x="60960" y="5842"/>
                    </a:lnTo>
                    <a:lnTo>
                      <a:pt x="75946" y="1270"/>
                    </a:lnTo>
                    <a:lnTo>
                      <a:pt x="84455" y="0"/>
                    </a:lnTo>
                    <a:lnTo>
                      <a:pt x="91440" y="0"/>
                    </a:lnTo>
                    <a:lnTo>
                      <a:pt x="99441" y="1270"/>
                    </a:lnTo>
                    <a:lnTo>
                      <a:pt x="106426" y="4191"/>
                    </a:lnTo>
                    <a:lnTo>
                      <a:pt x="112141" y="7112"/>
                    </a:lnTo>
                    <a:lnTo>
                      <a:pt x="118999" y="11176"/>
                    </a:lnTo>
                    <a:lnTo>
                      <a:pt x="123063" y="15367"/>
                    </a:lnTo>
                    <a:lnTo>
                      <a:pt x="128651" y="21209"/>
                    </a:lnTo>
                    <a:lnTo>
                      <a:pt x="136906" y="34036"/>
                    </a:lnTo>
                    <a:lnTo>
                      <a:pt x="142621" y="48133"/>
                    </a:lnTo>
                    <a:lnTo>
                      <a:pt x="146685" y="62357"/>
                    </a:lnTo>
                    <a:lnTo>
                      <a:pt x="148209" y="77851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5077460" y="5007610"/>
                <a:ext cx="91441" cy="34291"/>
              </a:xfrm>
              <a:custGeom>
                <a:avLst/>
                <a:gdLst/>
                <a:ahLst/>
                <a:cxnLst/>
                <a:rect l="0" t="0" r="0" b="0"/>
                <a:pathLst>
                  <a:path w="91441" h="34291">
                    <a:moveTo>
                      <a:pt x="91440" y="7620"/>
                    </a:moveTo>
                    <a:lnTo>
                      <a:pt x="88900" y="10160"/>
                    </a:lnTo>
                    <a:lnTo>
                      <a:pt x="85090" y="15240"/>
                    </a:lnTo>
                    <a:lnTo>
                      <a:pt x="77470" y="21590"/>
                    </a:lnTo>
                    <a:lnTo>
                      <a:pt x="71120" y="24130"/>
                    </a:lnTo>
                    <a:lnTo>
                      <a:pt x="62230" y="29210"/>
                    </a:lnTo>
                    <a:lnTo>
                      <a:pt x="49530" y="33020"/>
                    </a:lnTo>
                    <a:lnTo>
                      <a:pt x="38100" y="34290"/>
                    </a:lnTo>
                    <a:lnTo>
                      <a:pt x="31750" y="33020"/>
                    </a:lnTo>
                    <a:lnTo>
                      <a:pt x="25400" y="27940"/>
                    </a:lnTo>
                    <a:lnTo>
                      <a:pt x="19050" y="22860"/>
                    </a:lnTo>
                    <a:lnTo>
                      <a:pt x="12700" y="17780"/>
                    </a:lnTo>
                    <a:lnTo>
                      <a:pt x="2540" y="5080"/>
                    </a:lnTo>
                    <a:lnTo>
                      <a:pt x="0" y="0"/>
                    </a:lnTo>
                  </a:path>
                </a:pathLst>
              </a:custGeom>
              <a:ln w="8382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Freeform 118"/>
              <p:cNvSpPr/>
              <p:nvPr/>
            </p:nvSpPr>
            <p:spPr>
              <a:xfrm>
                <a:off x="5135245" y="4973574"/>
                <a:ext cx="6859" cy="8383"/>
              </a:xfrm>
              <a:custGeom>
                <a:avLst/>
                <a:gdLst/>
                <a:ahLst/>
                <a:cxnLst/>
                <a:rect l="0" t="0" r="0" b="0"/>
                <a:pathLst>
                  <a:path w="6859" h="8383">
                    <a:moveTo>
                      <a:pt x="5461" y="7112"/>
                    </a:moveTo>
                    <a:lnTo>
                      <a:pt x="2794" y="8382"/>
                    </a:lnTo>
                    <a:lnTo>
                      <a:pt x="1270" y="7112"/>
                    </a:lnTo>
                    <a:lnTo>
                      <a:pt x="0" y="4191"/>
                    </a:lnTo>
                    <a:lnTo>
                      <a:pt x="1270" y="1270"/>
                    </a:lnTo>
                    <a:lnTo>
                      <a:pt x="2794" y="0"/>
                    </a:lnTo>
                    <a:lnTo>
                      <a:pt x="5461" y="1270"/>
                    </a:lnTo>
                    <a:lnTo>
                      <a:pt x="6858" y="419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Freeform 119"/>
              <p:cNvSpPr/>
              <p:nvPr/>
            </p:nvSpPr>
            <p:spPr>
              <a:xfrm>
                <a:off x="5106162" y="4974844"/>
                <a:ext cx="8129" cy="8383"/>
              </a:xfrm>
              <a:custGeom>
                <a:avLst/>
                <a:gdLst/>
                <a:ahLst/>
                <a:cxnLst/>
                <a:rect l="0" t="0" r="0" b="0"/>
                <a:pathLst>
                  <a:path w="8129" h="8383">
                    <a:moveTo>
                      <a:pt x="6858" y="7112"/>
                    </a:moveTo>
                    <a:lnTo>
                      <a:pt x="4064" y="8382"/>
                    </a:lnTo>
                    <a:lnTo>
                      <a:pt x="1143" y="7112"/>
                    </a:lnTo>
                    <a:lnTo>
                      <a:pt x="0" y="4191"/>
                    </a:lnTo>
                    <a:lnTo>
                      <a:pt x="1143" y="1270"/>
                    </a:lnTo>
                    <a:lnTo>
                      <a:pt x="4064" y="0"/>
                    </a:lnTo>
                    <a:lnTo>
                      <a:pt x="6858" y="1270"/>
                    </a:lnTo>
                    <a:lnTo>
                      <a:pt x="8128" y="419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Freeform 120"/>
              <p:cNvSpPr/>
              <p:nvPr/>
            </p:nvSpPr>
            <p:spPr>
              <a:xfrm>
                <a:off x="5246243" y="5404739"/>
                <a:ext cx="137034" cy="129033"/>
              </a:xfrm>
              <a:custGeom>
                <a:avLst/>
                <a:gdLst/>
                <a:ahLst/>
                <a:cxnLst/>
                <a:rect l="0" t="0" r="0" b="0"/>
                <a:pathLst>
                  <a:path w="137034" h="129033">
                    <a:moveTo>
                      <a:pt x="137033" y="116459"/>
                    </a:moveTo>
                    <a:lnTo>
                      <a:pt x="135763" y="120650"/>
                    </a:lnTo>
                    <a:lnTo>
                      <a:pt x="134366" y="124841"/>
                    </a:lnTo>
                    <a:lnTo>
                      <a:pt x="130048" y="127762"/>
                    </a:lnTo>
                    <a:lnTo>
                      <a:pt x="120650" y="129032"/>
                    </a:lnTo>
                    <a:lnTo>
                      <a:pt x="108077" y="127762"/>
                    </a:lnTo>
                    <a:lnTo>
                      <a:pt x="88519" y="122047"/>
                    </a:lnTo>
                    <a:lnTo>
                      <a:pt x="62230" y="110617"/>
                    </a:lnTo>
                    <a:lnTo>
                      <a:pt x="49911" y="104902"/>
                    </a:lnTo>
                    <a:lnTo>
                      <a:pt x="40132" y="96520"/>
                    </a:lnTo>
                    <a:lnTo>
                      <a:pt x="30353" y="89408"/>
                    </a:lnTo>
                    <a:lnTo>
                      <a:pt x="23622" y="79502"/>
                    </a:lnTo>
                    <a:lnTo>
                      <a:pt x="16637" y="70993"/>
                    </a:lnTo>
                    <a:lnTo>
                      <a:pt x="12573" y="61087"/>
                    </a:lnTo>
                    <a:lnTo>
                      <a:pt x="8128" y="52324"/>
                    </a:lnTo>
                    <a:lnTo>
                      <a:pt x="5588" y="44069"/>
                    </a:lnTo>
                    <a:lnTo>
                      <a:pt x="1270" y="27051"/>
                    </a:lnTo>
                    <a:lnTo>
                      <a:pt x="0" y="12827"/>
                    </a:lnTo>
                    <a:lnTo>
                      <a:pt x="0" y="0"/>
                    </a:lnTo>
                    <a:lnTo>
                      <a:pt x="5588" y="1270"/>
                    </a:lnTo>
                    <a:lnTo>
                      <a:pt x="19558" y="7112"/>
                    </a:lnTo>
                    <a:lnTo>
                      <a:pt x="41402" y="17018"/>
                    </a:lnTo>
                    <a:lnTo>
                      <a:pt x="53975" y="24130"/>
                    </a:lnTo>
                    <a:lnTo>
                      <a:pt x="69088" y="32512"/>
                    </a:lnTo>
                    <a:lnTo>
                      <a:pt x="84455" y="44069"/>
                    </a:lnTo>
                    <a:lnTo>
                      <a:pt x="98298" y="58166"/>
                    </a:lnTo>
                    <a:lnTo>
                      <a:pt x="109347" y="70993"/>
                    </a:lnTo>
                    <a:lnTo>
                      <a:pt x="119126" y="85217"/>
                    </a:lnTo>
                    <a:lnTo>
                      <a:pt x="131699" y="106426"/>
                    </a:lnTo>
                    <a:close/>
                  </a:path>
                </a:pathLst>
              </a:custGeom>
              <a:solidFill>
                <a:srgbClr val="0099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Freeform 121"/>
              <p:cNvSpPr/>
              <p:nvPr/>
            </p:nvSpPr>
            <p:spPr>
              <a:xfrm>
                <a:off x="5384800" y="5429250"/>
                <a:ext cx="156465" cy="84837"/>
              </a:xfrm>
              <a:custGeom>
                <a:avLst/>
                <a:gdLst/>
                <a:ahLst/>
                <a:cxnLst/>
                <a:rect l="0" t="0" r="0" b="0"/>
                <a:pathLst>
                  <a:path w="156465" h="84837">
                    <a:moveTo>
                      <a:pt x="4064" y="74930"/>
                    </a:moveTo>
                    <a:lnTo>
                      <a:pt x="9652" y="64897"/>
                    </a:lnTo>
                    <a:lnTo>
                      <a:pt x="18034" y="52324"/>
                    </a:lnTo>
                    <a:lnTo>
                      <a:pt x="27686" y="38227"/>
                    </a:lnTo>
                    <a:lnTo>
                      <a:pt x="38608" y="25273"/>
                    </a:lnTo>
                    <a:lnTo>
                      <a:pt x="52451" y="14097"/>
                    </a:lnTo>
                    <a:lnTo>
                      <a:pt x="59690" y="9525"/>
                    </a:lnTo>
                    <a:lnTo>
                      <a:pt x="67945" y="6985"/>
                    </a:lnTo>
                    <a:lnTo>
                      <a:pt x="77597" y="2540"/>
                    </a:lnTo>
                    <a:lnTo>
                      <a:pt x="82931" y="1270"/>
                    </a:lnTo>
                    <a:lnTo>
                      <a:pt x="90170" y="0"/>
                    </a:lnTo>
                    <a:lnTo>
                      <a:pt x="98425" y="0"/>
                    </a:lnTo>
                    <a:lnTo>
                      <a:pt x="106553" y="1270"/>
                    </a:lnTo>
                    <a:lnTo>
                      <a:pt x="115062" y="5334"/>
                    </a:lnTo>
                    <a:lnTo>
                      <a:pt x="124841" y="11176"/>
                    </a:lnTo>
                    <a:lnTo>
                      <a:pt x="134493" y="21209"/>
                    </a:lnTo>
                    <a:lnTo>
                      <a:pt x="141351" y="31115"/>
                    </a:lnTo>
                    <a:lnTo>
                      <a:pt x="146685" y="42291"/>
                    </a:lnTo>
                    <a:lnTo>
                      <a:pt x="151130" y="52324"/>
                    </a:lnTo>
                    <a:lnTo>
                      <a:pt x="155321" y="70739"/>
                    </a:lnTo>
                    <a:lnTo>
                      <a:pt x="156464" y="77851"/>
                    </a:lnTo>
                    <a:lnTo>
                      <a:pt x="149606" y="73660"/>
                    </a:lnTo>
                    <a:lnTo>
                      <a:pt x="131699" y="64897"/>
                    </a:lnTo>
                    <a:lnTo>
                      <a:pt x="106553" y="56642"/>
                    </a:lnTo>
                    <a:lnTo>
                      <a:pt x="94234" y="52324"/>
                    </a:lnTo>
                    <a:lnTo>
                      <a:pt x="80391" y="50800"/>
                    </a:lnTo>
                    <a:lnTo>
                      <a:pt x="72009" y="50800"/>
                    </a:lnTo>
                    <a:lnTo>
                      <a:pt x="63754" y="50800"/>
                    </a:lnTo>
                    <a:lnTo>
                      <a:pt x="48387" y="53721"/>
                    </a:lnTo>
                    <a:lnTo>
                      <a:pt x="34544" y="59436"/>
                    </a:lnTo>
                    <a:lnTo>
                      <a:pt x="22098" y="66548"/>
                    </a:lnTo>
                    <a:lnTo>
                      <a:pt x="12573" y="73660"/>
                    </a:lnTo>
                    <a:lnTo>
                      <a:pt x="5588" y="79121"/>
                    </a:lnTo>
                    <a:lnTo>
                      <a:pt x="0" y="84836"/>
                    </a:lnTo>
                    <a:close/>
                  </a:path>
                </a:pathLst>
              </a:custGeom>
              <a:solidFill>
                <a:srgbClr val="0099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Freeform 122"/>
              <p:cNvSpPr/>
              <p:nvPr/>
            </p:nvSpPr>
            <p:spPr>
              <a:xfrm>
                <a:off x="5375148" y="5296916"/>
                <a:ext cx="44197" cy="445644"/>
              </a:xfrm>
              <a:custGeom>
                <a:avLst/>
                <a:gdLst/>
                <a:ahLst/>
                <a:cxnLst/>
                <a:rect l="0" t="0" r="0" b="0"/>
                <a:pathLst>
                  <a:path w="44197" h="445644">
                    <a:moveTo>
                      <a:pt x="42926" y="11557"/>
                    </a:moveTo>
                    <a:lnTo>
                      <a:pt x="37338" y="15748"/>
                    </a:lnTo>
                    <a:lnTo>
                      <a:pt x="31750" y="25654"/>
                    </a:lnTo>
                    <a:lnTo>
                      <a:pt x="26416" y="41275"/>
                    </a:lnTo>
                    <a:lnTo>
                      <a:pt x="19304" y="64008"/>
                    </a:lnTo>
                    <a:lnTo>
                      <a:pt x="15240" y="92456"/>
                    </a:lnTo>
                    <a:lnTo>
                      <a:pt x="12446" y="110744"/>
                    </a:lnTo>
                    <a:lnTo>
                      <a:pt x="12446" y="130683"/>
                    </a:lnTo>
                    <a:lnTo>
                      <a:pt x="12446" y="153543"/>
                    </a:lnTo>
                    <a:lnTo>
                      <a:pt x="12446" y="177546"/>
                    </a:lnTo>
                    <a:lnTo>
                      <a:pt x="19304" y="278384"/>
                    </a:lnTo>
                    <a:lnTo>
                      <a:pt x="26416" y="361950"/>
                    </a:lnTo>
                    <a:lnTo>
                      <a:pt x="36068" y="439801"/>
                    </a:lnTo>
                    <a:lnTo>
                      <a:pt x="6858" y="445643"/>
                    </a:lnTo>
                    <a:lnTo>
                      <a:pt x="4064" y="380238"/>
                    </a:lnTo>
                    <a:lnTo>
                      <a:pt x="1143" y="312420"/>
                    </a:lnTo>
                    <a:lnTo>
                      <a:pt x="0" y="232918"/>
                    </a:lnTo>
                    <a:lnTo>
                      <a:pt x="0" y="153543"/>
                    </a:lnTo>
                    <a:lnTo>
                      <a:pt x="0" y="116586"/>
                    </a:lnTo>
                    <a:lnTo>
                      <a:pt x="1143" y="82423"/>
                    </a:lnTo>
                    <a:lnTo>
                      <a:pt x="4064" y="54102"/>
                    </a:lnTo>
                    <a:lnTo>
                      <a:pt x="6858" y="29972"/>
                    </a:lnTo>
                    <a:lnTo>
                      <a:pt x="12446" y="14478"/>
                    </a:lnTo>
                    <a:lnTo>
                      <a:pt x="15240" y="9906"/>
                    </a:lnTo>
                    <a:lnTo>
                      <a:pt x="17780" y="7112"/>
                    </a:lnTo>
                    <a:lnTo>
                      <a:pt x="27686" y="1651"/>
                    </a:lnTo>
                    <a:lnTo>
                      <a:pt x="36068" y="0"/>
                    </a:lnTo>
                    <a:lnTo>
                      <a:pt x="40132" y="0"/>
                    </a:lnTo>
                    <a:lnTo>
                      <a:pt x="42926" y="1651"/>
                    </a:lnTo>
                    <a:lnTo>
                      <a:pt x="44196" y="4572"/>
                    </a:lnTo>
                    <a:lnTo>
                      <a:pt x="44196" y="5842"/>
                    </a:lnTo>
                    <a:lnTo>
                      <a:pt x="44196" y="8636"/>
                    </a:lnTo>
                    <a:close/>
                  </a:path>
                </a:pathLst>
              </a:custGeom>
              <a:solidFill>
                <a:srgbClr val="0099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Freeform 123"/>
              <p:cNvSpPr/>
              <p:nvPr/>
            </p:nvSpPr>
            <p:spPr>
              <a:xfrm>
                <a:off x="5343017" y="5084064"/>
                <a:ext cx="98299" cy="114682"/>
              </a:xfrm>
              <a:custGeom>
                <a:avLst/>
                <a:gdLst/>
                <a:ahLst/>
                <a:cxnLst/>
                <a:rect l="0" t="0" r="0" b="0"/>
                <a:pathLst>
                  <a:path w="98299" h="114682">
                    <a:moveTo>
                      <a:pt x="98298" y="99314"/>
                    </a:moveTo>
                    <a:lnTo>
                      <a:pt x="62611" y="114681"/>
                    </a:lnTo>
                    <a:lnTo>
                      <a:pt x="52705" y="107696"/>
                    </a:lnTo>
                    <a:lnTo>
                      <a:pt x="41529" y="97663"/>
                    </a:lnTo>
                    <a:lnTo>
                      <a:pt x="30480" y="86487"/>
                    </a:lnTo>
                    <a:lnTo>
                      <a:pt x="17907" y="72263"/>
                    </a:lnTo>
                    <a:lnTo>
                      <a:pt x="8509" y="56515"/>
                    </a:lnTo>
                    <a:lnTo>
                      <a:pt x="5715" y="49403"/>
                    </a:lnTo>
                    <a:lnTo>
                      <a:pt x="2921" y="41021"/>
                    </a:lnTo>
                    <a:lnTo>
                      <a:pt x="0" y="32385"/>
                    </a:lnTo>
                    <a:lnTo>
                      <a:pt x="0" y="25273"/>
                    </a:lnTo>
                    <a:lnTo>
                      <a:pt x="1524" y="19812"/>
                    </a:lnTo>
                    <a:lnTo>
                      <a:pt x="2921" y="15748"/>
                    </a:lnTo>
                    <a:lnTo>
                      <a:pt x="5715" y="11176"/>
                    </a:lnTo>
                    <a:lnTo>
                      <a:pt x="8509" y="6985"/>
                    </a:lnTo>
                    <a:lnTo>
                      <a:pt x="12573" y="4064"/>
                    </a:lnTo>
                    <a:lnTo>
                      <a:pt x="16637" y="2794"/>
                    </a:lnTo>
                    <a:lnTo>
                      <a:pt x="22352" y="0"/>
                    </a:lnTo>
                    <a:lnTo>
                      <a:pt x="26416" y="0"/>
                    </a:lnTo>
                    <a:lnTo>
                      <a:pt x="33274" y="0"/>
                    </a:lnTo>
                    <a:lnTo>
                      <a:pt x="38989" y="1270"/>
                    </a:lnTo>
                    <a:lnTo>
                      <a:pt x="44196" y="2794"/>
                    </a:lnTo>
                    <a:lnTo>
                      <a:pt x="51181" y="5715"/>
                    </a:lnTo>
                    <a:lnTo>
                      <a:pt x="56896" y="9906"/>
                    </a:lnTo>
                    <a:lnTo>
                      <a:pt x="63881" y="15748"/>
                    </a:lnTo>
                    <a:lnTo>
                      <a:pt x="69469" y="22733"/>
                    </a:lnTo>
                    <a:lnTo>
                      <a:pt x="76327" y="29845"/>
                    </a:lnTo>
                    <a:lnTo>
                      <a:pt x="84455" y="42291"/>
                    </a:lnTo>
                    <a:lnTo>
                      <a:pt x="90170" y="55245"/>
                    </a:lnTo>
                    <a:lnTo>
                      <a:pt x="94234" y="68072"/>
                    </a:lnTo>
                    <a:lnTo>
                      <a:pt x="97028" y="77978"/>
                    </a:lnTo>
                    <a:lnTo>
                      <a:pt x="98298" y="93599"/>
                    </a:lnTo>
                    <a:close/>
                  </a:path>
                </a:pathLst>
              </a:custGeom>
              <a:solidFill>
                <a:srgbClr val="FF99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Freeform 124"/>
              <p:cNvSpPr/>
              <p:nvPr/>
            </p:nvSpPr>
            <p:spPr>
              <a:xfrm>
                <a:off x="5438775" y="5101082"/>
                <a:ext cx="94362" cy="113412"/>
              </a:xfrm>
              <a:custGeom>
                <a:avLst/>
                <a:gdLst/>
                <a:ahLst/>
                <a:cxnLst/>
                <a:rect l="0" t="0" r="0" b="0"/>
                <a:pathLst>
                  <a:path w="94362" h="113412">
                    <a:moveTo>
                      <a:pt x="52578" y="113411"/>
                    </a:moveTo>
                    <a:lnTo>
                      <a:pt x="0" y="78105"/>
                    </a:lnTo>
                    <a:lnTo>
                      <a:pt x="1270" y="65278"/>
                    </a:lnTo>
                    <a:lnTo>
                      <a:pt x="5715" y="51054"/>
                    </a:lnTo>
                    <a:lnTo>
                      <a:pt x="11176" y="36957"/>
                    </a:lnTo>
                    <a:lnTo>
                      <a:pt x="19685" y="22733"/>
                    </a:lnTo>
                    <a:lnTo>
                      <a:pt x="24892" y="15748"/>
                    </a:lnTo>
                    <a:lnTo>
                      <a:pt x="30480" y="9906"/>
                    </a:lnTo>
                    <a:lnTo>
                      <a:pt x="37465" y="5715"/>
                    </a:lnTo>
                    <a:lnTo>
                      <a:pt x="44450" y="2794"/>
                    </a:lnTo>
                    <a:lnTo>
                      <a:pt x="52578" y="0"/>
                    </a:lnTo>
                    <a:lnTo>
                      <a:pt x="61087" y="0"/>
                    </a:lnTo>
                    <a:lnTo>
                      <a:pt x="66802" y="2794"/>
                    </a:lnTo>
                    <a:lnTo>
                      <a:pt x="72136" y="5715"/>
                    </a:lnTo>
                    <a:lnTo>
                      <a:pt x="77724" y="11557"/>
                    </a:lnTo>
                    <a:lnTo>
                      <a:pt x="82931" y="18542"/>
                    </a:lnTo>
                    <a:lnTo>
                      <a:pt x="87376" y="25654"/>
                    </a:lnTo>
                    <a:lnTo>
                      <a:pt x="89916" y="34036"/>
                    </a:lnTo>
                    <a:lnTo>
                      <a:pt x="92710" y="41021"/>
                    </a:lnTo>
                    <a:lnTo>
                      <a:pt x="94361" y="49784"/>
                    </a:lnTo>
                    <a:lnTo>
                      <a:pt x="91567" y="58039"/>
                    </a:lnTo>
                    <a:lnTo>
                      <a:pt x="87376" y="68199"/>
                    </a:lnTo>
                    <a:lnTo>
                      <a:pt x="80518" y="79375"/>
                    </a:lnTo>
                    <a:lnTo>
                      <a:pt x="73660" y="89408"/>
                    </a:lnTo>
                    <a:lnTo>
                      <a:pt x="59436" y="106426"/>
                    </a:lnTo>
                    <a:close/>
                  </a:path>
                </a:pathLst>
              </a:custGeom>
              <a:solidFill>
                <a:srgbClr val="FF99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" name="Freeform 125"/>
              <p:cNvSpPr/>
              <p:nvPr/>
            </p:nvSpPr>
            <p:spPr>
              <a:xfrm>
                <a:off x="5490083" y="5186299"/>
                <a:ext cx="115063" cy="69470"/>
              </a:xfrm>
              <a:custGeom>
                <a:avLst/>
                <a:gdLst/>
                <a:ahLst/>
                <a:cxnLst/>
                <a:rect l="0" t="0" r="0" b="0"/>
                <a:pathLst>
                  <a:path w="115063" h="69470">
                    <a:moveTo>
                      <a:pt x="11049" y="15748"/>
                    </a:moveTo>
                    <a:lnTo>
                      <a:pt x="31623" y="5842"/>
                    </a:lnTo>
                    <a:lnTo>
                      <a:pt x="44323" y="1270"/>
                    </a:lnTo>
                    <a:lnTo>
                      <a:pt x="58166" y="0"/>
                    </a:lnTo>
                    <a:lnTo>
                      <a:pt x="70358" y="0"/>
                    </a:lnTo>
                    <a:lnTo>
                      <a:pt x="76073" y="1270"/>
                    </a:lnTo>
                    <a:lnTo>
                      <a:pt x="80137" y="4191"/>
                    </a:lnTo>
                    <a:lnTo>
                      <a:pt x="96774" y="14097"/>
                    </a:lnTo>
                    <a:lnTo>
                      <a:pt x="107823" y="22860"/>
                    </a:lnTo>
                    <a:lnTo>
                      <a:pt x="110744" y="25400"/>
                    </a:lnTo>
                    <a:lnTo>
                      <a:pt x="113411" y="31115"/>
                    </a:lnTo>
                    <a:lnTo>
                      <a:pt x="115062" y="35433"/>
                    </a:lnTo>
                    <a:lnTo>
                      <a:pt x="115062" y="41275"/>
                    </a:lnTo>
                    <a:lnTo>
                      <a:pt x="113411" y="49530"/>
                    </a:lnTo>
                    <a:lnTo>
                      <a:pt x="109474" y="56642"/>
                    </a:lnTo>
                    <a:lnTo>
                      <a:pt x="103759" y="62484"/>
                    </a:lnTo>
                    <a:lnTo>
                      <a:pt x="96774" y="65278"/>
                    </a:lnTo>
                    <a:lnTo>
                      <a:pt x="88519" y="68199"/>
                    </a:lnTo>
                    <a:lnTo>
                      <a:pt x="78867" y="69469"/>
                    </a:lnTo>
                    <a:lnTo>
                      <a:pt x="69088" y="69469"/>
                    </a:lnTo>
                    <a:lnTo>
                      <a:pt x="59309" y="69469"/>
                    </a:lnTo>
                    <a:lnTo>
                      <a:pt x="38608" y="66548"/>
                    </a:lnTo>
                    <a:lnTo>
                      <a:pt x="20828" y="62484"/>
                    </a:lnTo>
                    <a:lnTo>
                      <a:pt x="8128" y="58293"/>
                    </a:lnTo>
                    <a:lnTo>
                      <a:pt x="1270" y="55372"/>
                    </a:lnTo>
                    <a:lnTo>
                      <a:pt x="0" y="52451"/>
                    </a:lnTo>
                    <a:lnTo>
                      <a:pt x="0" y="48260"/>
                    </a:lnTo>
                    <a:lnTo>
                      <a:pt x="0" y="35433"/>
                    </a:lnTo>
                    <a:lnTo>
                      <a:pt x="1270" y="21209"/>
                    </a:lnTo>
                    <a:close/>
                  </a:path>
                </a:pathLst>
              </a:custGeom>
              <a:solidFill>
                <a:srgbClr val="FF99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Freeform 126"/>
              <p:cNvSpPr/>
              <p:nvPr/>
            </p:nvSpPr>
            <p:spPr>
              <a:xfrm>
                <a:off x="5460873" y="5238750"/>
                <a:ext cx="113666" cy="102236"/>
              </a:xfrm>
              <a:custGeom>
                <a:avLst/>
                <a:gdLst/>
                <a:ahLst/>
                <a:cxnLst/>
                <a:rect l="0" t="0" r="0" b="0"/>
                <a:pathLst>
                  <a:path w="113666" h="102236">
                    <a:moveTo>
                      <a:pt x="48387" y="5842"/>
                    </a:moveTo>
                    <a:lnTo>
                      <a:pt x="60833" y="12827"/>
                    </a:lnTo>
                    <a:lnTo>
                      <a:pt x="74803" y="21209"/>
                    </a:lnTo>
                    <a:lnTo>
                      <a:pt x="88519" y="31115"/>
                    </a:lnTo>
                    <a:lnTo>
                      <a:pt x="101219" y="42418"/>
                    </a:lnTo>
                    <a:lnTo>
                      <a:pt x="106553" y="48260"/>
                    </a:lnTo>
                    <a:lnTo>
                      <a:pt x="109347" y="53975"/>
                    </a:lnTo>
                    <a:lnTo>
                      <a:pt x="112268" y="59436"/>
                    </a:lnTo>
                    <a:lnTo>
                      <a:pt x="113665" y="65278"/>
                    </a:lnTo>
                    <a:lnTo>
                      <a:pt x="112268" y="75184"/>
                    </a:lnTo>
                    <a:lnTo>
                      <a:pt x="110998" y="83693"/>
                    </a:lnTo>
                    <a:lnTo>
                      <a:pt x="108077" y="90678"/>
                    </a:lnTo>
                    <a:lnTo>
                      <a:pt x="104013" y="95250"/>
                    </a:lnTo>
                    <a:lnTo>
                      <a:pt x="99568" y="99441"/>
                    </a:lnTo>
                    <a:lnTo>
                      <a:pt x="94234" y="100711"/>
                    </a:lnTo>
                    <a:lnTo>
                      <a:pt x="88519" y="102235"/>
                    </a:lnTo>
                    <a:lnTo>
                      <a:pt x="81788" y="102235"/>
                    </a:lnTo>
                    <a:lnTo>
                      <a:pt x="70612" y="100711"/>
                    </a:lnTo>
                    <a:lnTo>
                      <a:pt x="59690" y="96520"/>
                    </a:lnTo>
                    <a:lnTo>
                      <a:pt x="50038" y="92329"/>
                    </a:lnTo>
                    <a:lnTo>
                      <a:pt x="44323" y="88138"/>
                    </a:lnTo>
                    <a:lnTo>
                      <a:pt x="33147" y="76454"/>
                    </a:lnTo>
                    <a:lnTo>
                      <a:pt x="17907" y="56896"/>
                    </a:lnTo>
                    <a:lnTo>
                      <a:pt x="0" y="32766"/>
                    </a:lnTo>
                    <a:lnTo>
                      <a:pt x="36068" y="0"/>
                    </a:lnTo>
                    <a:close/>
                  </a:path>
                </a:pathLst>
              </a:custGeom>
              <a:solidFill>
                <a:srgbClr val="FF99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Freeform 127"/>
              <p:cNvSpPr/>
              <p:nvPr/>
            </p:nvSpPr>
            <p:spPr>
              <a:xfrm>
                <a:off x="5406898" y="5264531"/>
                <a:ext cx="70613" cy="114809"/>
              </a:xfrm>
              <a:custGeom>
                <a:avLst/>
                <a:gdLst/>
                <a:ahLst/>
                <a:cxnLst/>
                <a:rect l="0" t="0" r="0" b="0"/>
                <a:pathLst>
                  <a:path w="70613" h="114809">
                    <a:moveTo>
                      <a:pt x="68072" y="26924"/>
                    </a:moveTo>
                    <a:lnTo>
                      <a:pt x="69342" y="45212"/>
                    </a:lnTo>
                    <a:lnTo>
                      <a:pt x="70612" y="65278"/>
                    </a:lnTo>
                    <a:lnTo>
                      <a:pt x="69342" y="85217"/>
                    </a:lnTo>
                    <a:lnTo>
                      <a:pt x="68072" y="94869"/>
                    </a:lnTo>
                    <a:lnTo>
                      <a:pt x="65278" y="102235"/>
                    </a:lnTo>
                    <a:lnTo>
                      <a:pt x="62357" y="109347"/>
                    </a:lnTo>
                    <a:lnTo>
                      <a:pt x="56769" y="113411"/>
                    </a:lnTo>
                    <a:lnTo>
                      <a:pt x="51562" y="114808"/>
                    </a:lnTo>
                    <a:lnTo>
                      <a:pt x="44450" y="114808"/>
                    </a:lnTo>
                    <a:lnTo>
                      <a:pt x="31877" y="110617"/>
                    </a:lnTo>
                    <a:lnTo>
                      <a:pt x="20955" y="104775"/>
                    </a:lnTo>
                    <a:lnTo>
                      <a:pt x="12446" y="99314"/>
                    </a:lnTo>
                    <a:lnTo>
                      <a:pt x="7112" y="90678"/>
                    </a:lnTo>
                    <a:lnTo>
                      <a:pt x="2794" y="80645"/>
                    </a:lnTo>
                    <a:lnTo>
                      <a:pt x="1397" y="72390"/>
                    </a:lnTo>
                    <a:lnTo>
                      <a:pt x="0" y="62357"/>
                    </a:lnTo>
                    <a:lnTo>
                      <a:pt x="0" y="51054"/>
                    </a:lnTo>
                    <a:lnTo>
                      <a:pt x="2794" y="32385"/>
                    </a:lnTo>
                    <a:lnTo>
                      <a:pt x="7112" y="15748"/>
                    </a:lnTo>
                    <a:lnTo>
                      <a:pt x="14097" y="0"/>
                    </a:lnTo>
                    <a:lnTo>
                      <a:pt x="65278" y="8255"/>
                    </a:lnTo>
                    <a:close/>
                  </a:path>
                </a:pathLst>
              </a:custGeom>
              <a:solidFill>
                <a:srgbClr val="FF99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Freeform 128"/>
              <p:cNvSpPr/>
              <p:nvPr/>
            </p:nvSpPr>
            <p:spPr>
              <a:xfrm>
                <a:off x="5321046" y="5238750"/>
                <a:ext cx="105284" cy="100712"/>
              </a:xfrm>
              <a:custGeom>
                <a:avLst/>
                <a:gdLst/>
                <a:ahLst/>
                <a:cxnLst/>
                <a:rect l="0" t="0" r="0" b="0"/>
                <a:pathLst>
                  <a:path w="105284" h="100712">
                    <a:moveTo>
                      <a:pt x="97028" y="48260"/>
                    </a:moveTo>
                    <a:lnTo>
                      <a:pt x="88646" y="64008"/>
                    </a:lnTo>
                    <a:lnTo>
                      <a:pt x="76327" y="79375"/>
                    </a:lnTo>
                    <a:lnTo>
                      <a:pt x="69342" y="86487"/>
                    </a:lnTo>
                    <a:lnTo>
                      <a:pt x="62230" y="92329"/>
                    </a:lnTo>
                    <a:lnTo>
                      <a:pt x="55245" y="96520"/>
                    </a:lnTo>
                    <a:lnTo>
                      <a:pt x="47117" y="99441"/>
                    </a:lnTo>
                    <a:lnTo>
                      <a:pt x="38989" y="100711"/>
                    </a:lnTo>
                    <a:lnTo>
                      <a:pt x="30480" y="99441"/>
                    </a:lnTo>
                    <a:lnTo>
                      <a:pt x="22225" y="93599"/>
                    </a:lnTo>
                    <a:lnTo>
                      <a:pt x="12446" y="85217"/>
                    </a:lnTo>
                    <a:lnTo>
                      <a:pt x="5588" y="75184"/>
                    </a:lnTo>
                    <a:lnTo>
                      <a:pt x="0" y="64008"/>
                    </a:lnTo>
                    <a:lnTo>
                      <a:pt x="0" y="55245"/>
                    </a:lnTo>
                    <a:lnTo>
                      <a:pt x="1270" y="46990"/>
                    </a:lnTo>
                    <a:lnTo>
                      <a:pt x="5588" y="38227"/>
                    </a:lnTo>
                    <a:lnTo>
                      <a:pt x="10922" y="31115"/>
                    </a:lnTo>
                    <a:lnTo>
                      <a:pt x="17780" y="25781"/>
                    </a:lnTo>
                    <a:lnTo>
                      <a:pt x="27686" y="19939"/>
                    </a:lnTo>
                    <a:lnTo>
                      <a:pt x="45847" y="11303"/>
                    </a:lnTo>
                    <a:lnTo>
                      <a:pt x="63627" y="4191"/>
                    </a:lnTo>
                    <a:lnTo>
                      <a:pt x="81788" y="0"/>
                    </a:lnTo>
                    <a:lnTo>
                      <a:pt x="105283" y="32766"/>
                    </a:lnTo>
                    <a:close/>
                  </a:path>
                </a:pathLst>
              </a:custGeom>
              <a:solidFill>
                <a:srgbClr val="FF99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Freeform 129"/>
              <p:cNvSpPr/>
              <p:nvPr/>
            </p:nvSpPr>
            <p:spPr>
              <a:xfrm>
                <a:off x="5305552" y="5180457"/>
                <a:ext cx="105411" cy="67057"/>
              </a:xfrm>
              <a:custGeom>
                <a:avLst/>
                <a:gdLst/>
                <a:ahLst/>
                <a:cxnLst/>
                <a:rect l="0" t="0" r="0" b="0"/>
                <a:pathLst>
                  <a:path w="105411" h="67057">
                    <a:moveTo>
                      <a:pt x="97282" y="67056"/>
                    </a:moveTo>
                    <a:lnTo>
                      <a:pt x="81661" y="67056"/>
                    </a:lnTo>
                    <a:lnTo>
                      <a:pt x="66675" y="67056"/>
                    </a:lnTo>
                    <a:lnTo>
                      <a:pt x="48514" y="65405"/>
                    </a:lnTo>
                    <a:lnTo>
                      <a:pt x="30480" y="62484"/>
                    </a:lnTo>
                    <a:lnTo>
                      <a:pt x="23622" y="59944"/>
                    </a:lnTo>
                    <a:lnTo>
                      <a:pt x="15494" y="55372"/>
                    </a:lnTo>
                    <a:lnTo>
                      <a:pt x="9779" y="52832"/>
                    </a:lnTo>
                    <a:lnTo>
                      <a:pt x="4064" y="47117"/>
                    </a:lnTo>
                    <a:lnTo>
                      <a:pt x="1270" y="41275"/>
                    </a:lnTo>
                    <a:lnTo>
                      <a:pt x="0" y="34036"/>
                    </a:lnTo>
                    <a:lnTo>
                      <a:pt x="0" y="24130"/>
                    </a:lnTo>
                    <a:lnTo>
                      <a:pt x="4064" y="15748"/>
                    </a:lnTo>
                    <a:lnTo>
                      <a:pt x="8509" y="10033"/>
                    </a:lnTo>
                    <a:lnTo>
                      <a:pt x="15494" y="5842"/>
                    </a:lnTo>
                    <a:lnTo>
                      <a:pt x="23622" y="2921"/>
                    </a:lnTo>
                    <a:lnTo>
                      <a:pt x="31750" y="1651"/>
                    </a:lnTo>
                    <a:lnTo>
                      <a:pt x="41529" y="0"/>
                    </a:lnTo>
                    <a:lnTo>
                      <a:pt x="51308" y="0"/>
                    </a:lnTo>
                    <a:lnTo>
                      <a:pt x="70739" y="1651"/>
                    </a:lnTo>
                    <a:lnTo>
                      <a:pt x="88646" y="5842"/>
                    </a:lnTo>
                    <a:lnTo>
                      <a:pt x="105410" y="10033"/>
                    </a:lnTo>
                    <a:close/>
                  </a:path>
                </a:pathLst>
              </a:custGeom>
              <a:solidFill>
                <a:srgbClr val="FF99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Freeform 130"/>
              <p:cNvSpPr/>
              <p:nvPr/>
            </p:nvSpPr>
            <p:spPr>
              <a:xfrm>
                <a:off x="5390007" y="5174996"/>
                <a:ext cx="113920" cy="110745"/>
              </a:xfrm>
              <a:custGeom>
                <a:avLst/>
                <a:gdLst/>
                <a:ahLst/>
                <a:cxnLst/>
                <a:rect l="0" t="0" r="0" b="0"/>
                <a:pathLst>
                  <a:path w="113920" h="110745">
                    <a:moveTo>
                      <a:pt x="0" y="59563"/>
                    </a:moveTo>
                    <a:lnTo>
                      <a:pt x="1397" y="46736"/>
                    </a:lnTo>
                    <a:lnTo>
                      <a:pt x="4191" y="35433"/>
                    </a:lnTo>
                    <a:lnTo>
                      <a:pt x="8382" y="24130"/>
                    </a:lnTo>
                    <a:lnTo>
                      <a:pt x="13970" y="15494"/>
                    </a:lnTo>
                    <a:lnTo>
                      <a:pt x="22479" y="7112"/>
                    </a:lnTo>
                    <a:lnTo>
                      <a:pt x="31877" y="1270"/>
                    </a:lnTo>
                    <a:lnTo>
                      <a:pt x="37465" y="0"/>
                    </a:lnTo>
                    <a:lnTo>
                      <a:pt x="43180" y="0"/>
                    </a:lnTo>
                    <a:lnTo>
                      <a:pt x="48641" y="0"/>
                    </a:lnTo>
                    <a:lnTo>
                      <a:pt x="55372" y="0"/>
                    </a:lnTo>
                    <a:lnTo>
                      <a:pt x="66802" y="2921"/>
                    </a:lnTo>
                    <a:lnTo>
                      <a:pt x="76454" y="8382"/>
                    </a:lnTo>
                    <a:lnTo>
                      <a:pt x="85852" y="14224"/>
                    </a:lnTo>
                    <a:lnTo>
                      <a:pt x="95631" y="21209"/>
                    </a:lnTo>
                    <a:lnTo>
                      <a:pt x="102616" y="29591"/>
                    </a:lnTo>
                    <a:lnTo>
                      <a:pt x="108204" y="39497"/>
                    </a:lnTo>
                    <a:lnTo>
                      <a:pt x="112268" y="49657"/>
                    </a:lnTo>
                    <a:lnTo>
                      <a:pt x="113919" y="60833"/>
                    </a:lnTo>
                    <a:lnTo>
                      <a:pt x="112268" y="72517"/>
                    </a:lnTo>
                    <a:lnTo>
                      <a:pt x="109474" y="82042"/>
                    </a:lnTo>
                    <a:lnTo>
                      <a:pt x="104013" y="90805"/>
                    </a:lnTo>
                    <a:lnTo>
                      <a:pt x="97282" y="97790"/>
                    </a:lnTo>
                    <a:lnTo>
                      <a:pt x="88773" y="103632"/>
                    </a:lnTo>
                    <a:lnTo>
                      <a:pt x="80518" y="106172"/>
                    </a:lnTo>
                    <a:lnTo>
                      <a:pt x="69723" y="109093"/>
                    </a:lnTo>
                    <a:lnTo>
                      <a:pt x="58293" y="110744"/>
                    </a:lnTo>
                    <a:lnTo>
                      <a:pt x="47244" y="109093"/>
                    </a:lnTo>
                    <a:lnTo>
                      <a:pt x="36322" y="106172"/>
                    </a:lnTo>
                    <a:lnTo>
                      <a:pt x="26543" y="101981"/>
                    </a:lnTo>
                    <a:lnTo>
                      <a:pt x="18034" y="96520"/>
                    </a:lnTo>
                    <a:lnTo>
                      <a:pt x="11176" y="89535"/>
                    </a:lnTo>
                    <a:lnTo>
                      <a:pt x="5715" y="79502"/>
                    </a:lnTo>
                    <a:lnTo>
                      <a:pt x="1397" y="69596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" name="Freeform 131"/>
              <p:cNvSpPr/>
              <p:nvPr/>
            </p:nvSpPr>
            <p:spPr>
              <a:xfrm>
                <a:off x="5410200" y="5234940"/>
                <a:ext cx="71121" cy="26671"/>
              </a:xfrm>
              <a:custGeom>
                <a:avLst/>
                <a:gdLst/>
                <a:ahLst/>
                <a:cxnLst/>
                <a:rect l="0" t="0" r="0" b="0"/>
                <a:pathLst>
                  <a:path w="71121" h="26671">
                    <a:moveTo>
                      <a:pt x="0" y="5080"/>
                    </a:moveTo>
                    <a:lnTo>
                      <a:pt x="3810" y="7620"/>
                    </a:lnTo>
                    <a:lnTo>
                      <a:pt x="10160" y="17780"/>
                    </a:lnTo>
                    <a:lnTo>
                      <a:pt x="17780" y="20320"/>
                    </a:lnTo>
                    <a:lnTo>
                      <a:pt x="24130" y="24130"/>
                    </a:lnTo>
                    <a:lnTo>
                      <a:pt x="33020" y="24130"/>
                    </a:lnTo>
                    <a:lnTo>
                      <a:pt x="41910" y="26670"/>
                    </a:lnTo>
                    <a:lnTo>
                      <a:pt x="45720" y="24130"/>
                    </a:lnTo>
                    <a:lnTo>
                      <a:pt x="52070" y="21590"/>
                    </a:lnTo>
                    <a:lnTo>
                      <a:pt x="60960" y="12700"/>
                    </a:lnTo>
                    <a:lnTo>
                      <a:pt x="68580" y="3810"/>
                    </a:lnTo>
                    <a:lnTo>
                      <a:pt x="71120" y="0"/>
                    </a:lnTo>
                  </a:path>
                </a:pathLst>
              </a:custGeom>
              <a:ln w="8382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Freeform 132"/>
              <p:cNvSpPr/>
              <p:nvPr/>
            </p:nvSpPr>
            <p:spPr>
              <a:xfrm>
                <a:off x="5431663" y="5208778"/>
                <a:ext cx="5589" cy="5716"/>
              </a:xfrm>
              <a:custGeom>
                <a:avLst/>
                <a:gdLst/>
                <a:ahLst/>
                <a:cxnLst/>
                <a:rect l="0" t="0" r="0" b="0"/>
                <a:pathLst>
                  <a:path w="5589" h="5716">
                    <a:moveTo>
                      <a:pt x="0" y="2921"/>
                    </a:moveTo>
                    <a:lnTo>
                      <a:pt x="1524" y="1397"/>
                    </a:lnTo>
                    <a:lnTo>
                      <a:pt x="2794" y="0"/>
                    </a:lnTo>
                    <a:lnTo>
                      <a:pt x="5588" y="1397"/>
                    </a:lnTo>
                    <a:lnTo>
                      <a:pt x="5588" y="2921"/>
                    </a:lnTo>
                    <a:lnTo>
                      <a:pt x="5588" y="5715"/>
                    </a:lnTo>
                    <a:lnTo>
                      <a:pt x="2794" y="5715"/>
                    </a:lnTo>
                    <a:lnTo>
                      <a:pt x="1524" y="5715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Freeform 133"/>
              <p:cNvSpPr/>
              <p:nvPr/>
            </p:nvSpPr>
            <p:spPr>
              <a:xfrm>
                <a:off x="5454015" y="5210429"/>
                <a:ext cx="5716" cy="5716"/>
              </a:xfrm>
              <a:custGeom>
                <a:avLst/>
                <a:gdLst/>
                <a:ahLst/>
                <a:cxnLst/>
                <a:rect l="0" t="0" r="0" b="0"/>
                <a:pathLst>
                  <a:path w="5716" h="5716">
                    <a:moveTo>
                      <a:pt x="0" y="2794"/>
                    </a:moveTo>
                    <a:lnTo>
                      <a:pt x="0" y="0"/>
                    </a:lnTo>
                    <a:lnTo>
                      <a:pt x="2794" y="0"/>
                    </a:lnTo>
                    <a:lnTo>
                      <a:pt x="4064" y="0"/>
                    </a:lnTo>
                    <a:lnTo>
                      <a:pt x="5715" y="2794"/>
                    </a:lnTo>
                    <a:lnTo>
                      <a:pt x="4064" y="4064"/>
                    </a:lnTo>
                    <a:lnTo>
                      <a:pt x="2794" y="5715"/>
                    </a:lnTo>
                    <a:lnTo>
                      <a:pt x="0" y="4064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36" name="TextBox 135"/>
            <p:cNvSpPr txBox="1"/>
            <p:nvPr/>
          </p:nvSpPr>
          <p:spPr>
            <a:xfrm>
              <a:off x="0" y="279400"/>
              <a:ext cx="10490200" cy="41549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2100" smtClean="0">
                  <a:solidFill>
                    <a:srgbClr val="000000"/>
                  </a:solidFill>
                  <a:latin typeface="Trebuchet MS - 28"/>
                </a:rPr>
                <a:t>Describe the transformation of each shape on Ken's T-shirt:</a:t>
              </a:r>
              <a:endParaRPr lang="en-GB" sz="2100">
                <a:solidFill>
                  <a:srgbClr val="000000"/>
                </a:solidFill>
                <a:latin typeface="Trebuchet MS - 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6173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Custom</PresentationFormat>
  <Paragraphs>43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Arial</vt:lpstr>
      <vt:lpstr>Trebuchet MS - 24</vt:lpstr>
      <vt:lpstr>Trebuchet MS - 28</vt:lpstr>
      <vt:lpstr>Trebuchet MS - 48</vt:lpstr>
      <vt:lpstr>Trebuchet MS - 20</vt:lpstr>
      <vt:lpstr>Trebuchet MS - 26</vt:lpstr>
      <vt:lpstr>Calibri - 28</vt:lpstr>
      <vt:lpstr>Trebuchet MS - 36</vt:lpstr>
      <vt:lpstr>Calibri</vt:lpstr>
      <vt:lpstr>Trebuchet MS - 22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Worthing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Lutwyche</dc:creator>
  <cp:lastModifiedBy>A Lutwyche</cp:lastModifiedBy>
  <cp:revision>1</cp:revision>
  <dcterms:created xsi:type="dcterms:W3CDTF">2012-09-06T10:48:48Z</dcterms:created>
  <dcterms:modified xsi:type="dcterms:W3CDTF">2012-09-06T10:48:59Z</dcterms:modified>
</cp:coreProperties>
</file>