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0160000" cy="7620000"/>
  <p:notesSz cx="6858000" cy="9144000"/>
  <p:embeddedFontLst>
    <p:embeddedFont>
      <p:font typeface="Calibri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822" y="-96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7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1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2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5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06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5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5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6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62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3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37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60A9F-CC10-4436-A69D-9F6175B5705C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8FC5-BED4-442A-8196-E690E7A35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3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9500" y="482600"/>
            <a:ext cx="5816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600" b="1" smtClean="0">
                <a:solidFill>
                  <a:srgbClr val="000000"/>
                </a:solidFill>
                <a:latin typeface="Trebuchet MS - 48"/>
              </a:rPr>
              <a:t>Batman's Bearings</a:t>
            </a:r>
            <a:endParaRPr lang="en-GB" sz="3600" b="1">
              <a:solidFill>
                <a:srgbClr val="000000"/>
              </a:solidFill>
              <a:latin typeface="Trebuchet MS - 4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155700"/>
            <a:ext cx="5725540" cy="347446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698500" y="4305300"/>
            <a:ext cx="89408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Give the direction and bearing upon which Batman has to travel and use the scale to calculate how far he has gone whilst catching all the criminals.</a:t>
            </a:r>
          </a:p>
          <a:p>
            <a:pPr algn="ctr"/>
            <a:endParaRPr lang="en-GB" sz="210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No</a:t>
            </a:r>
            <a:r>
              <a:rPr lang="en-GB" sz="2100" i="1" u="sng" smtClean="0">
                <a:solidFill>
                  <a:srgbClr val="000000"/>
                </a:solidFill>
                <a:latin typeface="Trebuchet MS - 28"/>
              </a:rPr>
              <a:t>te:</a:t>
            </a:r>
            <a:r>
              <a:rPr lang="en-GB" sz="2100" i="1" smtClean="0">
                <a:solidFill>
                  <a:srgbClr val="000000"/>
                </a:solidFill>
                <a:latin typeface="Trebuchet MS - 28"/>
              </a:rPr>
              <a:t> all directions are North, North East, East, South East, South, South West, West or North West.</a:t>
            </a:r>
            <a:endParaRPr lang="en-GB" sz="2100" i="1">
              <a:solidFill>
                <a:srgbClr val="000000"/>
              </a:solidFill>
              <a:latin typeface="Trebuchet MS - 28"/>
            </a:endParaRPr>
          </a:p>
        </p:txBody>
      </p:sp>
    </p:spTree>
    <p:extLst>
      <p:ext uri="{BB962C8B-B14F-4D97-AF65-F5344CB8AC3E}">
        <p14:creationId xmlns:p14="http://schemas.microsoft.com/office/powerpoint/2010/main" val="12412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3300" y="901700"/>
            <a:ext cx="4368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b="1" smtClean="0">
                <a:solidFill>
                  <a:srgbClr val="000000"/>
                </a:solidFill>
                <a:latin typeface="Trebuchet MS - 36"/>
              </a:rPr>
              <a:t>Batman's Journey</a:t>
            </a:r>
            <a:endParaRPr lang="en-GB" sz="2700" b="1">
              <a:solidFill>
                <a:srgbClr val="000000"/>
              </a:solidFill>
              <a:latin typeface="Trebuchet MS - 36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0" y="177800"/>
            <a:ext cx="9677400" cy="6947727"/>
            <a:chOff x="0" y="177800"/>
            <a:chExt cx="9677400" cy="6947727"/>
          </a:xfrm>
        </p:grpSpPr>
        <p:grpSp>
          <p:nvGrpSpPr>
            <p:cNvPr id="96" name="Group 95"/>
            <p:cNvGrpSpPr/>
            <p:nvPr/>
          </p:nvGrpSpPr>
          <p:grpSpPr>
            <a:xfrm>
              <a:off x="0" y="292100"/>
              <a:ext cx="9677400" cy="6833427"/>
              <a:chOff x="0" y="292100"/>
              <a:chExt cx="9677400" cy="6833427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927100" y="292100"/>
                <a:ext cx="8750300" cy="6833427"/>
                <a:chOff x="927100" y="292100"/>
                <a:chExt cx="8750300" cy="6833427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4751597" y="471700"/>
                  <a:ext cx="1003428" cy="1002327"/>
                  <a:chOff x="4751597" y="471700"/>
                  <a:chExt cx="1003428" cy="1002327"/>
                </a:xfrm>
              </p:grpSpPr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4751597" y="471700"/>
                    <a:ext cx="1003428" cy="1002327"/>
                    <a:chOff x="4751597" y="471700"/>
                    <a:chExt cx="1003428" cy="1002327"/>
                  </a:xfrm>
                </p:grpSpPr>
                <p:sp>
                  <p:nvSpPr>
                    <p:cNvPr id="3" name="Freeform 2"/>
                    <p:cNvSpPr/>
                    <p:nvPr/>
                  </p:nvSpPr>
                  <p:spPr>
                    <a:xfrm>
                      <a:off x="4751597" y="471700"/>
                      <a:ext cx="1003428" cy="100232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03428" h="1002327">
                          <a:moveTo>
                            <a:pt x="0" y="501163"/>
                          </a:moveTo>
                          <a:lnTo>
                            <a:pt x="2652" y="552605"/>
                          </a:lnTo>
                          <a:lnTo>
                            <a:pt x="10076" y="601926"/>
                          </a:lnTo>
                          <a:lnTo>
                            <a:pt x="22805" y="650186"/>
                          </a:lnTo>
                          <a:lnTo>
                            <a:pt x="39246" y="696325"/>
                          </a:lnTo>
                          <a:lnTo>
                            <a:pt x="60460" y="739812"/>
                          </a:lnTo>
                          <a:lnTo>
                            <a:pt x="85386" y="781177"/>
                          </a:lnTo>
                          <a:lnTo>
                            <a:pt x="114556" y="819892"/>
                          </a:lnTo>
                          <a:lnTo>
                            <a:pt x="146907" y="855424"/>
                          </a:lnTo>
                          <a:lnTo>
                            <a:pt x="182441" y="887774"/>
                          </a:lnTo>
                          <a:lnTo>
                            <a:pt x="221157" y="916412"/>
                          </a:lnTo>
                          <a:lnTo>
                            <a:pt x="262524" y="941868"/>
                          </a:lnTo>
                          <a:lnTo>
                            <a:pt x="306543" y="962551"/>
                          </a:lnTo>
                          <a:lnTo>
                            <a:pt x="352684" y="979521"/>
                          </a:lnTo>
                          <a:lnTo>
                            <a:pt x="400416" y="991719"/>
                          </a:lnTo>
                          <a:lnTo>
                            <a:pt x="450269" y="999674"/>
                          </a:lnTo>
                          <a:lnTo>
                            <a:pt x="501713" y="1002326"/>
                          </a:lnTo>
                          <a:lnTo>
                            <a:pt x="552627" y="999674"/>
                          </a:lnTo>
                          <a:lnTo>
                            <a:pt x="603011" y="991719"/>
                          </a:lnTo>
                          <a:lnTo>
                            <a:pt x="650743" y="979521"/>
                          </a:lnTo>
                          <a:lnTo>
                            <a:pt x="696883" y="962551"/>
                          </a:lnTo>
                          <a:lnTo>
                            <a:pt x="740903" y="941868"/>
                          </a:lnTo>
                          <a:lnTo>
                            <a:pt x="781740" y="916412"/>
                          </a:lnTo>
                          <a:lnTo>
                            <a:pt x="820456" y="887774"/>
                          </a:lnTo>
                          <a:lnTo>
                            <a:pt x="856520" y="855424"/>
                          </a:lnTo>
                          <a:lnTo>
                            <a:pt x="888341" y="819892"/>
                          </a:lnTo>
                          <a:lnTo>
                            <a:pt x="917510" y="781177"/>
                          </a:lnTo>
                          <a:lnTo>
                            <a:pt x="942967" y="739812"/>
                          </a:lnTo>
                          <a:lnTo>
                            <a:pt x="964181" y="696325"/>
                          </a:lnTo>
                          <a:lnTo>
                            <a:pt x="980622" y="650186"/>
                          </a:lnTo>
                          <a:lnTo>
                            <a:pt x="992820" y="601926"/>
                          </a:lnTo>
                          <a:lnTo>
                            <a:pt x="1000775" y="552605"/>
                          </a:lnTo>
                          <a:lnTo>
                            <a:pt x="1003427" y="501163"/>
                          </a:lnTo>
                          <a:lnTo>
                            <a:pt x="1000775" y="449721"/>
                          </a:lnTo>
                          <a:lnTo>
                            <a:pt x="992820" y="399869"/>
                          </a:lnTo>
                          <a:lnTo>
                            <a:pt x="980622" y="352140"/>
                          </a:lnTo>
                          <a:lnTo>
                            <a:pt x="964181" y="306001"/>
                          </a:lnTo>
                          <a:lnTo>
                            <a:pt x="942967" y="261983"/>
                          </a:lnTo>
                          <a:lnTo>
                            <a:pt x="917510" y="221148"/>
                          </a:lnTo>
                          <a:lnTo>
                            <a:pt x="888341" y="182434"/>
                          </a:lnTo>
                          <a:lnTo>
                            <a:pt x="856520" y="146902"/>
                          </a:lnTo>
                          <a:lnTo>
                            <a:pt x="820456" y="114551"/>
                          </a:lnTo>
                          <a:lnTo>
                            <a:pt x="781740" y="85383"/>
                          </a:lnTo>
                          <a:lnTo>
                            <a:pt x="740903" y="60458"/>
                          </a:lnTo>
                          <a:lnTo>
                            <a:pt x="696883" y="39244"/>
                          </a:lnTo>
                          <a:lnTo>
                            <a:pt x="650743" y="22274"/>
                          </a:lnTo>
                          <a:lnTo>
                            <a:pt x="603011" y="10076"/>
                          </a:lnTo>
                          <a:lnTo>
                            <a:pt x="552627" y="2652"/>
                          </a:lnTo>
                          <a:lnTo>
                            <a:pt x="501713" y="0"/>
                          </a:lnTo>
                          <a:lnTo>
                            <a:pt x="450269" y="2652"/>
                          </a:lnTo>
                          <a:lnTo>
                            <a:pt x="400416" y="10076"/>
                          </a:lnTo>
                          <a:lnTo>
                            <a:pt x="352684" y="22274"/>
                          </a:lnTo>
                          <a:lnTo>
                            <a:pt x="306543" y="39244"/>
                          </a:lnTo>
                          <a:lnTo>
                            <a:pt x="262524" y="60458"/>
                          </a:lnTo>
                          <a:lnTo>
                            <a:pt x="221157" y="85383"/>
                          </a:lnTo>
                          <a:lnTo>
                            <a:pt x="182441" y="114551"/>
                          </a:lnTo>
                          <a:lnTo>
                            <a:pt x="146907" y="146902"/>
                          </a:lnTo>
                          <a:lnTo>
                            <a:pt x="114556" y="182434"/>
                          </a:lnTo>
                          <a:lnTo>
                            <a:pt x="85386" y="221148"/>
                          </a:lnTo>
                          <a:lnTo>
                            <a:pt x="60460" y="261983"/>
                          </a:lnTo>
                          <a:lnTo>
                            <a:pt x="39246" y="306001"/>
                          </a:lnTo>
                          <a:lnTo>
                            <a:pt x="22805" y="352140"/>
                          </a:lnTo>
                          <a:lnTo>
                            <a:pt x="10076" y="399869"/>
                          </a:lnTo>
                          <a:lnTo>
                            <a:pt x="2652" y="449721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alpha val="0"/>
                      </a:schemeClr>
                    </a:solidFill>
                    <a:ln w="533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" name="Straight Connector 3"/>
                    <p:cNvCxnSpPr/>
                    <p:nvPr/>
                  </p:nvCxnSpPr>
                  <p:spPr>
                    <a:xfrm>
                      <a:off x="5250180" y="869442"/>
                      <a:ext cx="0" cy="201549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5149342" y="970153"/>
                      <a:ext cx="201549" cy="0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" name="Straight Connector 6"/>
                  <p:cNvCxnSpPr/>
                  <p:nvPr/>
                </p:nvCxnSpPr>
                <p:spPr>
                  <a:xfrm flipV="1">
                    <a:off x="5180584" y="907923"/>
                    <a:ext cx="137922" cy="130683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5187823" y="900684"/>
                    <a:ext cx="130683" cy="145288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 flipV="1">
                    <a:off x="5255006" y="690118"/>
                    <a:ext cx="0" cy="280670"/>
                  </a:xfrm>
                  <a:prstGeom prst="line">
                    <a:avLst/>
                  </a:prstGeom>
                  <a:ln w="25400" cap="flat" cmpd="sng" algn="ctr">
                    <a:solidFill>
                      <a:srgbClr val="000000"/>
                    </a:solidFill>
                    <a:prstDash val="solid"/>
                    <a:round/>
                    <a:headEnd type="oval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5143500" y="4953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b="1" smtClean="0">
                        <a:solidFill>
                          <a:srgbClr val="000000"/>
                        </a:solidFill>
                        <a:latin typeface="Trebuchet MS - 16"/>
                      </a:rPr>
                      <a:t>N</a:t>
                    </a:r>
                    <a:endParaRPr lang="en-GB" sz="1200" b="1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7697997" y="4764300"/>
                  <a:ext cx="1003428" cy="1002327"/>
                  <a:chOff x="7697997" y="4764300"/>
                  <a:chExt cx="1003428" cy="1002327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7697997" y="4764300"/>
                    <a:ext cx="1003428" cy="1002327"/>
                    <a:chOff x="7697997" y="4764300"/>
                    <a:chExt cx="1003428" cy="1002327"/>
                  </a:xfrm>
                </p:grpSpPr>
                <p:sp>
                  <p:nvSpPr>
                    <p:cNvPr id="12" name="Freeform 11"/>
                    <p:cNvSpPr/>
                    <p:nvPr/>
                  </p:nvSpPr>
                  <p:spPr>
                    <a:xfrm>
                      <a:off x="7697997" y="4764300"/>
                      <a:ext cx="1003428" cy="100232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03428" h="1002327">
                          <a:moveTo>
                            <a:pt x="0" y="501163"/>
                          </a:moveTo>
                          <a:lnTo>
                            <a:pt x="2652" y="552605"/>
                          </a:lnTo>
                          <a:lnTo>
                            <a:pt x="10077" y="601926"/>
                          </a:lnTo>
                          <a:lnTo>
                            <a:pt x="22805" y="650186"/>
                          </a:lnTo>
                          <a:lnTo>
                            <a:pt x="39245" y="696324"/>
                          </a:lnTo>
                          <a:lnTo>
                            <a:pt x="60460" y="739812"/>
                          </a:lnTo>
                          <a:lnTo>
                            <a:pt x="85387" y="781177"/>
                          </a:lnTo>
                          <a:lnTo>
                            <a:pt x="114556" y="819892"/>
                          </a:lnTo>
                          <a:lnTo>
                            <a:pt x="146907" y="855424"/>
                          </a:lnTo>
                          <a:lnTo>
                            <a:pt x="182441" y="887774"/>
                          </a:lnTo>
                          <a:lnTo>
                            <a:pt x="221157" y="916412"/>
                          </a:lnTo>
                          <a:lnTo>
                            <a:pt x="262524" y="941868"/>
                          </a:lnTo>
                          <a:lnTo>
                            <a:pt x="306544" y="962551"/>
                          </a:lnTo>
                          <a:lnTo>
                            <a:pt x="352684" y="979521"/>
                          </a:lnTo>
                          <a:lnTo>
                            <a:pt x="400416" y="991719"/>
                          </a:lnTo>
                          <a:lnTo>
                            <a:pt x="450269" y="999674"/>
                          </a:lnTo>
                          <a:lnTo>
                            <a:pt x="501713" y="1002326"/>
                          </a:lnTo>
                          <a:lnTo>
                            <a:pt x="552627" y="999674"/>
                          </a:lnTo>
                          <a:lnTo>
                            <a:pt x="603011" y="991719"/>
                          </a:lnTo>
                          <a:lnTo>
                            <a:pt x="650742" y="979521"/>
                          </a:lnTo>
                          <a:lnTo>
                            <a:pt x="696884" y="962551"/>
                          </a:lnTo>
                          <a:lnTo>
                            <a:pt x="740903" y="941868"/>
                          </a:lnTo>
                          <a:lnTo>
                            <a:pt x="781740" y="916412"/>
                          </a:lnTo>
                          <a:lnTo>
                            <a:pt x="820455" y="887774"/>
                          </a:lnTo>
                          <a:lnTo>
                            <a:pt x="856520" y="855424"/>
                          </a:lnTo>
                          <a:lnTo>
                            <a:pt x="888341" y="819892"/>
                          </a:lnTo>
                          <a:lnTo>
                            <a:pt x="917510" y="781177"/>
                          </a:lnTo>
                          <a:lnTo>
                            <a:pt x="942967" y="739812"/>
                          </a:lnTo>
                          <a:lnTo>
                            <a:pt x="964181" y="696324"/>
                          </a:lnTo>
                          <a:lnTo>
                            <a:pt x="980622" y="650186"/>
                          </a:lnTo>
                          <a:lnTo>
                            <a:pt x="992820" y="601926"/>
                          </a:lnTo>
                          <a:lnTo>
                            <a:pt x="1000775" y="552605"/>
                          </a:lnTo>
                          <a:lnTo>
                            <a:pt x="1003427" y="501163"/>
                          </a:lnTo>
                          <a:lnTo>
                            <a:pt x="1000775" y="449721"/>
                          </a:lnTo>
                          <a:lnTo>
                            <a:pt x="992820" y="399869"/>
                          </a:lnTo>
                          <a:lnTo>
                            <a:pt x="980622" y="352140"/>
                          </a:lnTo>
                          <a:lnTo>
                            <a:pt x="964181" y="306001"/>
                          </a:lnTo>
                          <a:lnTo>
                            <a:pt x="942967" y="261984"/>
                          </a:lnTo>
                          <a:lnTo>
                            <a:pt x="917510" y="221148"/>
                          </a:lnTo>
                          <a:lnTo>
                            <a:pt x="888341" y="182434"/>
                          </a:lnTo>
                          <a:lnTo>
                            <a:pt x="856520" y="146902"/>
                          </a:lnTo>
                          <a:lnTo>
                            <a:pt x="820455" y="114551"/>
                          </a:lnTo>
                          <a:lnTo>
                            <a:pt x="781740" y="85383"/>
                          </a:lnTo>
                          <a:lnTo>
                            <a:pt x="740903" y="60457"/>
                          </a:lnTo>
                          <a:lnTo>
                            <a:pt x="696884" y="39244"/>
                          </a:lnTo>
                          <a:lnTo>
                            <a:pt x="650742" y="22274"/>
                          </a:lnTo>
                          <a:lnTo>
                            <a:pt x="603011" y="10076"/>
                          </a:lnTo>
                          <a:lnTo>
                            <a:pt x="552627" y="2652"/>
                          </a:lnTo>
                          <a:lnTo>
                            <a:pt x="501713" y="0"/>
                          </a:lnTo>
                          <a:lnTo>
                            <a:pt x="450269" y="2652"/>
                          </a:lnTo>
                          <a:lnTo>
                            <a:pt x="400416" y="10076"/>
                          </a:lnTo>
                          <a:lnTo>
                            <a:pt x="352684" y="22274"/>
                          </a:lnTo>
                          <a:lnTo>
                            <a:pt x="306544" y="39244"/>
                          </a:lnTo>
                          <a:lnTo>
                            <a:pt x="262524" y="60457"/>
                          </a:lnTo>
                          <a:lnTo>
                            <a:pt x="221157" y="85383"/>
                          </a:lnTo>
                          <a:lnTo>
                            <a:pt x="182441" y="114551"/>
                          </a:lnTo>
                          <a:lnTo>
                            <a:pt x="146907" y="146902"/>
                          </a:lnTo>
                          <a:lnTo>
                            <a:pt x="114556" y="182434"/>
                          </a:lnTo>
                          <a:lnTo>
                            <a:pt x="85387" y="221148"/>
                          </a:lnTo>
                          <a:lnTo>
                            <a:pt x="60460" y="261984"/>
                          </a:lnTo>
                          <a:lnTo>
                            <a:pt x="39245" y="306001"/>
                          </a:lnTo>
                          <a:lnTo>
                            <a:pt x="22805" y="352140"/>
                          </a:lnTo>
                          <a:lnTo>
                            <a:pt x="10077" y="399869"/>
                          </a:lnTo>
                          <a:lnTo>
                            <a:pt x="2652" y="449721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alpha val="0"/>
                      </a:schemeClr>
                    </a:solidFill>
                    <a:ln w="533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" name="Straight Connector 12"/>
                    <p:cNvCxnSpPr/>
                    <p:nvPr/>
                  </p:nvCxnSpPr>
                  <p:spPr>
                    <a:xfrm>
                      <a:off x="8196580" y="5162042"/>
                      <a:ext cx="0" cy="201549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/>
                    <p:nvPr/>
                  </p:nvCxnSpPr>
                  <p:spPr>
                    <a:xfrm>
                      <a:off x="8095742" y="5262753"/>
                      <a:ext cx="201549" cy="0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8126984" y="5200523"/>
                    <a:ext cx="137922" cy="130683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8134223" y="5193284"/>
                    <a:ext cx="130683" cy="145288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 flipV="1">
                    <a:off x="8201406" y="4982718"/>
                    <a:ext cx="0" cy="280670"/>
                  </a:xfrm>
                  <a:prstGeom prst="line">
                    <a:avLst/>
                  </a:prstGeom>
                  <a:ln w="25400" cap="flat" cmpd="sng" algn="ctr">
                    <a:solidFill>
                      <a:srgbClr val="000000"/>
                    </a:solidFill>
                    <a:prstDash val="solid"/>
                    <a:round/>
                    <a:headEnd type="oval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8089900" y="47879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b="1" smtClean="0">
                        <a:solidFill>
                          <a:srgbClr val="000000"/>
                        </a:solidFill>
                        <a:latin typeface="Trebuchet MS - 16"/>
                      </a:rPr>
                      <a:t>N</a:t>
                    </a:r>
                    <a:endParaRPr lang="en-GB" sz="1200" b="1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4535697" y="4764300"/>
                  <a:ext cx="1003428" cy="1002327"/>
                  <a:chOff x="4535697" y="4764300"/>
                  <a:chExt cx="1003428" cy="1002327"/>
                </a:xfrm>
              </p:grpSpPr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4535697" y="4764300"/>
                    <a:ext cx="1003428" cy="1002327"/>
                    <a:chOff x="4535697" y="4764300"/>
                    <a:chExt cx="1003428" cy="1002327"/>
                  </a:xfrm>
                </p:grpSpPr>
                <p:sp>
                  <p:nvSpPr>
                    <p:cNvPr id="21" name="Freeform 20"/>
                    <p:cNvSpPr/>
                    <p:nvPr/>
                  </p:nvSpPr>
                  <p:spPr>
                    <a:xfrm>
                      <a:off x="4535697" y="4764300"/>
                      <a:ext cx="1003428" cy="100232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03428" h="1002327">
                          <a:moveTo>
                            <a:pt x="0" y="501163"/>
                          </a:moveTo>
                          <a:lnTo>
                            <a:pt x="2652" y="552605"/>
                          </a:lnTo>
                          <a:lnTo>
                            <a:pt x="10077" y="601926"/>
                          </a:lnTo>
                          <a:lnTo>
                            <a:pt x="22805" y="650186"/>
                          </a:lnTo>
                          <a:lnTo>
                            <a:pt x="39245" y="696324"/>
                          </a:lnTo>
                          <a:lnTo>
                            <a:pt x="60460" y="739812"/>
                          </a:lnTo>
                          <a:lnTo>
                            <a:pt x="85387" y="781177"/>
                          </a:lnTo>
                          <a:lnTo>
                            <a:pt x="114556" y="819892"/>
                          </a:lnTo>
                          <a:lnTo>
                            <a:pt x="146907" y="855424"/>
                          </a:lnTo>
                          <a:lnTo>
                            <a:pt x="182441" y="887774"/>
                          </a:lnTo>
                          <a:lnTo>
                            <a:pt x="221157" y="916412"/>
                          </a:lnTo>
                          <a:lnTo>
                            <a:pt x="262524" y="941868"/>
                          </a:lnTo>
                          <a:lnTo>
                            <a:pt x="306544" y="962551"/>
                          </a:lnTo>
                          <a:lnTo>
                            <a:pt x="352684" y="979521"/>
                          </a:lnTo>
                          <a:lnTo>
                            <a:pt x="400416" y="991719"/>
                          </a:lnTo>
                          <a:lnTo>
                            <a:pt x="450269" y="999674"/>
                          </a:lnTo>
                          <a:lnTo>
                            <a:pt x="501713" y="1002326"/>
                          </a:lnTo>
                          <a:lnTo>
                            <a:pt x="552627" y="999674"/>
                          </a:lnTo>
                          <a:lnTo>
                            <a:pt x="603011" y="991719"/>
                          </a:lnTo>
                          <a:lnTo>
                            <a:pt x="650742" y="979521"/>
                          </a:lnTo>
                          <a:lnTo>
                            <a:pt x="696884" y="962551"/>
                          </a:lnTo>
                          <a:lnTo>
                            <a:pt x="740903" y="941868"/>
                          </a:lnTo>
                          <a:lnTo>
                            <a:pt x="781740" y="916412"/>
                          </a:lnTo>
                          <a:lnTo>
                            <a:pt x="820455" y="887774"/>
                          </a:lnTo>
                          <a:lnTo>
                            <a:pt x="856520" y="855424"/>
                          </a:lnTo>
                          <a:lnTo>
                            <a:pt x="888341" y="819892"/>
                          </a:lnTo>
                          <a:lnTo>
                            <a:pt x="917510" y="781177"/>
                          </a:lnTo>
                          <a:lnTo>
                            <a:pt x="942967" y="739812"/>
                          </a:lnTo>
                          <a:lnTo>
                            <a:pt x="964181" y="696324"/>
                          </a:lnTo>
                          <a:lnTo>
                            <a:pt x="980622" y="650186"/>
                          </a:lnTo>
                          <a:lnTo>
                            <a:pt x="992820" y="601926"/>
                          </a:lnTo>
                          <a:lnTo>
                            <a:pt x="1000775" y="552605"/>
                          </a:lnTo>
                          <a:lnTo>
                            <a:pt x="1003427" y="501163"/>
                          </a:lnTo>
                          <a:lnTo>
                            <a:pt x="1000775" y="449721"/>
                          </a:lnTo>
                          <a:lnTo>
                            <a:pt x="992820" y="399869"/>
                          </a:lnTo>
                          <a:lnTo>
                            <a:pt x="980622" y="352140"/>
                          </a:lnTo>
                          <a:lnTo>
                            <a:pt x="964181" y="306001"/>
                          </a:lnTo>
                          <a:lnTo>
                            <a:pt x="942967" y="261984"/>
                          </a:lnTo>
                          <a:lnTo>
                            <a:pt x="917510" y="221148"/>
                          </a:lnTo>
                          <a:lnTo>
                            <a:pt x="888341" y="182434"/>
                          </a:lnTo>
                          <a:lnTo>
                            <a:pt x="856520" y="146902"/>
                          </a:lnTo>
                          <a:lnTo>
                            <a:pt x="820455" y="114551"/>
                          </a:lnTo>
                          <a:lnTo>
                            <a:pt x="781740" y="85383"/>
                          </a:lnTo>
                          <a:lnTo>
                            <a:pt x="740903" y="60457"/>
                          </a:lnTo>
                          <a:lnTo>
                            <a:pt x="696884" y="39244"/>
                          </a:lnTo>
                          <a:lnTo>
                            <a:pt x="650742" y="22274"/>
                          </a:lnTo>
                          <a:lnTo>
                            <a:pt x="603011" y="10076"/>
                          </a:lnTo>
                          <a:lnTo>
                            <a:pt x="552627" y="2652"/>
                          </a:lnTo>
                          <a:lnTo>
                            <a:pt x="501713" y="0"/>
                          </a:lnTo>
                          <a:lnTo>
                            <a:pt x="450269" y="2652"/>
                          </a:lnTo>
                          <a:lnTo>
                            <a:pt x="400416" y="10076"/>
                          </a:lnTo>
                          <a:lnTo>
                            <a:pt x="352684" y="22274"/>
                          </a:lnTo>
                          <a:lnTo>
                            <a:pt x="306544" y="39244"/>
                          </a:lnTo>
                          <a:lnTo>
                            <a:pt x="262524" y="60457"/>
                          </a:lnTo>
                          <a:lnTo>
                            <a:pt x="221157" y="85383"/>
                          </a:lnTo>
                          <a:lnTo>
                            <a:pt x="182441" y="114551"/>
                          </a:lnTo>
                          <a:lnTo>
                            <a:pt x="146907" y="146902"/>
                          </a:lnTo>
                          <a:lnTo>
                            <a:pt x="114556" y="182434"/>
                          </a:lnTo>
                          <a:lnTo>
                            <a:pt x="85387" y="221148"/>
                          </a:lnTo>
                          <a:lnTo>
                            <a:pt x="60460" y="261984"/>
                          </a:lnTo>
                          <a:lnTo>
                            <a:pt x="39245" y="306001"/>
                          </a:lnTo>
                          <a:lnTo>
                            <a:pt x="22805" y="352140"/>
                          </a:lnTo>
                          <a:lnTo>
                            <a:pt x="10077" y="399869"/>
                          </a:lnTo>
                          <a:lnTo>
                            <a:pt x="2652" y="449721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alpha val="0"/>
                      </a:schemeClr>
                    </a:solidFill>
                    <a:ln w="533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2" name="Straight Connector 21"/>
                    <p:cNvCxnSpPr/>
                    <p:nvPr/>
                  </p:nvCxnSpPr>
                  <p:spPr>
                    <a:xfrm>
                      <a:off x="5034280" y="5162042"/>
                      <a:ext cx="0" cy="201549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>
                      <a:off x="4933442" y="5262753"/>
                      <a:ext cx="201549" cy="0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4964684" y="5200523"/>
                    <a:ext cx="137922" cy="130683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4971923" y="5193284"/>
                    <a:ext cx="130683" cy="145288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039106" y="4982718"/>
                    <a:ext cx="0" cy="280670"/>
                  </a:xfrm>
                  <a:prstGeom prst="line">
                    <a:avLst/>
                  </a:prstGeom>
                  <a:ln w="25400" cap="flat" cmpd="sng" algn="ctr">
                    <a:solidFill>
                      <a:srgbClr val="000000"/>
                    </a:solidFill>
                    <a:prstDash val="solid"/>
                    <a:round/>
                    <a:headEnd type="oval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4927600" y="47879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b="1" smtClean="0">
                        <a:solidFill>
                          <a:srgbClr val="000000"/>
                        </a:solidFill>
                        <a:latin typeface="Trebuchet MS - 16"/>
                      </a:rPr>
                      <a:t>N</a:t>
                    </a:r>
                    <a:endParaRPr lang="en-GB" sz="1200" b="1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6491497" y="2135400"/>
                  <a:ext cx="1003428" cy="1002327"/>
                  <a:chOff x="6491497" y="2135400"/>
                  <a:chExt cx="1003428" cy="1002327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6491497" y="2135400"/>
                    <a:ext cx="1003428" cy="1002327"/>
                    <a:chOff x="6491497" y="2135400"/>
                    <a:chExt cx="1003428" cy="1002327"/>
                  </a:xfrm>
                </p:grpSpPr>
                <p:sp>
                  <p:nvSpPr>
                    <p:cNvPr id="30" name="Freeform 29"/>
                    <p:cNvSpPr/>
                    <p:nvPr/>
                  </p:nvSpPr>
                  <p:spPr>
                    <a:xfrm>
                      <a:off x="6491497" y="2135400"/>
                      <a:ext cx="1003428" cy="100232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03428" h="1002327">
                          <a:moveTo>
                            <a:pt x="0" y="501163"/>
                          </a:moveTo>
                          <a:lnTo>
                            <a:pt x="2652" y="552605"/>
                          </a:lnTo>
                          <a:lnTo>
                            <a:pt x="10077" y="601926"/>
                          </a:lnTo>
                          <a:lnTo>
                            <a:pt x="22805" y="650186"/>
                          </a:lnTo>
                          <a:lnTo>
                            <a:pt x="39245" y="696324"/>
                          </a:lnTo>
                          <a:lnTo>
                            <a:pt x="60460" y="739812"/>
                          </a:lnTo>
                          <a:lnTo>
                            <a:pt x="85387" y="781177"/>
                          </a:lnTo>
                          <a:lnTo>
                            <a:pt x="114556" y="819892"/>
                          </a:lnTo>
                          <a:lnTo>
                            <a:pt x="146907" y="855424"/>
                          </a:lnTo>
                          <a:lnTo>
                            <a:pt x="182441" y="887774"/>
                          </a:lnTo>
                          <a:lnTo>
                            <a:pt x="221157" y="916412"/>
                          </a:lnTo>
                          <a:lnTo>
                            <a:pt x="262524" y="941868"/>
                          </a:lnTo>
                          <a:lnTo>
                            <a:pt x="306544" y="962551"/>
                          </a:lnTo>
                          <a:lnTo>
                            <a:pt x="352684" y="979521"/>
                          </a:lnTo>
                          <a:lnTo>
                            <a:pt x="400416" y="991719"/>
                          </a:lnTo>
                          <a:lnTo>
                            <a:pt x="450269" y="999674"/>
                          </a:lnTo>
                          <a:lnTo>
                            <a:pt x="501713" y="1002326"/>
                          </a:lnTo>
                          <a:lnTo>
                            <a:pt x="552627" y="999674"/>
                          </a:lnTo>
                          <a:lnTo>
                            <a:pt x="603011" y="991719"/>
                          </a:lnTo>
                          <a:lnTo>
                            <a:pt x="650742" y="979521"/>
                          </a:lnTo>
                          <a:lnTo>
                            <a:pt x="696884" y="962551"/>
                          </a:lnTo>
                          <a:lnTo>
                            <a:pt x="740903" y="941868"/>
                          </a:lnTo>
                          <a:lnTo>
                            <a:pt x="781740" y="916412"/>
                          </a:lnTo>
                          <a:lnTo>
                            <a:pt x="820455" y="887774"/>
                          </a:lnTo>
                          <a:lnTo>
                            <a:pt x="856520" y="855424"/>
                          </a:lnTo>
                          <a:lnTo>
                            <a:pt x="888341" y="819892"/>
                          </a:lnTo>
                          <a:lnTo>
                            <a:pt x="917510" y="781177"/>
                          </a:lnTo>
                          <a:lnTo>
                            <a:pt x="942967" y="739812"/>
                          </a:lnTo>
                          <a:lnTo>
                            <a:pt x="964181" y="696324"/>
                          </a:lnTo>
                          <a:lnTo>
                            <a:pt x="980622" y="650186"/>
                          </a:lnTo>
                          <a:lnTo>
                            <a:pt x="992820" y="601926"/>
                          </a:lnTo>
                          <a:lnTo>
                            <a:pt x="1000775" y="552605"/>
                          </a:lnTo>
                          <a:lnTo>
                            <a:pt x="1003427" y="501163"/>
                          </a:lnTo>
                          <a:lnTo>
                            <a:pt x="1000775" y="449721"/>
                          </a:lnTo>
                          <a:lnTo>
                            <a:pt x="992820" y="399869"/>
                          </a:lnTo>
                          <a:lnTo>
                            <a:pt x="980622" y="352140"/>
                          </a:lnTo>
                          <a:lnTo>
                            <a:pt x="964181" y="306001"/>
                          </a:lnTo>
                          <a:lnTo>
                            <a:pt x="942967" y="261984"/>
                          </a:lnTo>
                          <a:lnTo>
                            <a:pt x="917510" y="221148"/>
                          </a:lnTo>
                          <a:lnTo>
                            <a:pt x="888341" y="182434"/>
                          </a:lnTo>
                          <a:lnTo>
                            <a:pt x="856520" y="146902"/>
                          </a:lnTo>
                          <a:lnTo>
                            <a:pt x="820455" y="114551"/>
                          </a:lnTo>
                          <a:lnTo>
                            <a:pt x="781740" y="85383"/>
                          </a:lnTo>
                          <a:lnTo>
                            <a:pt x="740903" y="60457"/>
                          </a:lnTo>
                          <a:lnTo>
                            <a:pt x="696884" y="39244"/>
                          </a:lnTo>
                          <a:lnTo>
                            <a:pt x="650742" y="22274"/>
                          </a:lnTo>
                          <a:lnTo>
                            <a:pt x="603011" y="10076"/>
                          </a:lnTo>
                          <a:lnTo>
                            <a:pt x="552627" y="2652"/>
                          </a:lnTo>
                          <a:lnTo>
                            <a:pt x="501713" y="0"/>
                          </a:lnTo>
                          <a:lnTo>
                            <a:pt x="450269" y="2652"/>
                          </a:lnTo>
                          <a:lnTo>
                            <a:pt x="400416" y="10076"/>
                          </a:lnTo>
                          <a:lnTo>
                            <a:pt x="352684" y="22274"/>
                          </a:lnTo>
                          <a:lnTo>
                            <a:pt x="306544" y="39244"/>
                          </a:lnTo>
                          <a:lnTo>
                            <a:pt x="262524" y="60457"/>
                          </a:lnTo>
                          <a:lnTo>
                            <a:pt x="221157" y="85383"/>
                          </a:lnTo>
                          <a:lnTo>
                            <a:pt x="182441" y="114551"/>
                          </a:lnTo>
                          <a:lnTo>
                            <a:pt x="146907" y="146902"/>
                          </a:lnTo>
                          <a:lnTo>
                            <a:pt x="114556" y="182434"/>
                          </a:lnTo>
                          <a:lnTo>
                            <a:pt x="85387" y="221148"/>
                          </a:lnTo>
                          <a:lnTo>
                            <a:pt x="60460" y="261984"/>
                          </a:lnTo>
                          <a:lnTo>
                            <a:pt x="39245" y="306001"/>
                          </a:lnTo>
                          <a:lnTo>
                            <a:pt x="22805" y="352140"/>
                          </a:lnTo>
                          <a:lnTo>
                            <a:pt x="10077" y="399869"/>
                          </a:lnTo>
                          <a:lnTo>
                            <a:pt x="2652" y="449721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alpha val="0"/>
                      </a:schemeClr>
                    </a:solidFill>
                    <a:ln w="533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6990080" y="2533142"/>
                      <a:ext cx="0" cy="201549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6889242" y="2633853"/>
                      <a:ext cx="201549" cy="0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920484" y="2571623"/>
                    <a:ext cx="137922" cy="130683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6927723" y="2564384"/>
                    <a:ext cx="130683" cy="145288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6994906" y="2353818"/>
                    <a:ext cx="0" cy="280670"/>
                  </a:xfrm>
                  <a:prstGeom prst="line">
                    <a:avLst/>
                  </a:prstGeom>
                  <a:ln w="25400" cap="flat" cmpd="sng" algn="ctr">
                    <a:solidFill>
                      <a:srgbClr val="000000"/>
                    </a:solidFill>
                    <a:prstDash val="solid"/>
                    <a:round/>
                    <a:headEnd type="oval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6883400" y="21590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b="1" smtClean="0">
                        <a:solidFill>
                          <a:srgbClr val="000000"/>
                        </a:solidFill>
                        <a:latin typeface="Trebuchet MS - 16"/>
                      </a:rPr>
                      <a:t>N</a:t>
                    </a:r>
                    <a:endParaRPr lang="en-GB" sz="1200" b="1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6491497" y="3697500"/>
                  <a:ext cx="1003428" cy="1002327"/>
                  <a:chOff x="6491497" y="3697500"/>
                  <a:chExt cx="1003428" cy="1002327"/>
                </a:xfrm>
              </p:grpSpPr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6491497" y="3697500"/>
                    <a:ext cx="1003428" cy="1002327"/>
                    <a:chOff x="6491497" y="3697500"/>
                    <a:chExt cx="1003428" cy="1002327"/>
                  </a:xfrm>
                </p:grpSpPr>
                <p:sp>
                  <p:nvSpPr>
                    <p:cNvPr id="39" name="Freeform 38"/>
                    <p:cNvSpPr/>
                    <p:nvPr/>
                  </p:nvSpPr>
                  <p:spPr>
                    <a:xfrm>
                      <a:off x="6491497" y="3697500"/>
                      <a:ext cx="1003428" cy="100232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03428" h="1002327">
                          <a:moveTo>
                            <a:pt x="0" y="501163"/>
                          </a:moveTo>
                          <a:lnTo>
                            <a:pt x="2652" y="552605"/>
                          </a:lnTo>
                          <a:lnTo>
                            <a:pt x="10077" y="601926"/>
                          </a:lnTo>
                          <a:lnTo>
                            <a:pt x="22805" y="650186"/>
                          </a:lnTo>
                          <a:lnTo>
                            <a:pt x="39245" y="696324"/>
                          </a:lnTo>
                          <a:lnTo>
                            <a:pt x="60460" y="739812"/>
                          </a:lnTo>
                          <a:lnTo>
                            <a:pt x="85387" y="781177"/>
                          </a:lnTo>
                          <a:lnTo>
                            <a:pt x="114556" y="819892"/>
                          </a:lnTo>
                          <a:lnTo>
                            <a:pt x="146907" y="855424"/>
                          </a:lnTo>
                          <a:lnTo>
                            <a:pt x="182441" y="887774"/>
                          </a:lnTo>
                          <a:lnTo>
                            <a:pt x="221157" y="916412"/>
                          </a:lnTo>
                          <a:lnTo>
                            <a:pt x="262524" y="941868"/>
                          </a:lnTo>
                          <a:lnTo>
                            <a:pt x="306544" y="962551"/>
                          </a:lnTo>
                          <a:lnTo>
                            <a:pt x="352684" y="979521"/>
                          </a:lnTo>
                          <a:lnTo>
                            <a:pt x="400416" y="991719"/>
                          </a:lnTo>
                          <a:lnTo>
                            <a:pt x="450269" y="999674"/>
                          </a:lnTo>
                          <a:lnTo>
                            <a:pt x="501713" y="1002326"/>
                          </a:lnTo>
                          <a:lnTo>
                            <a:pt x="552627" y="999674"/>
                          </a:lnTo>
                          <a:lnTo>
                            <a:pt x="603011" y="991719"/>
                          </a:lnTo>
                          <a:lnTo>
                            <a:pt x="650742" y="979521"/>
                          </a:lnTo>
                          <a:lnTo>
                            <a:pt x="696884" y="962551"/>
                          </a:lnTo>
                          <a:lnTo>
                            <a:pt x="740903" y="941868"/>
                          </a:lnTo>
                          <a:lnTo>
                            <a:pt x="781740" y="916412"/>
                          </a:lnTo>
                          <a:lnTo>
                            <a:pt x="820455" y="887774"/>
                          </a:lnTo>
                          <a:lnTo>
                            <a:pt x="856520" y="855424"/>
                          </a:lnTo>
                          <a:lnTo>
                            <a:pt x="888341" y="819892"/>
                          </a:lnTo>
                          <a:lnTo>
                            <a:pt x="917510" y="781177"/>
                          </a:lnTo>
                          <a:lnTo>
                            <a:pt x="942967" y="739812"/>
                          </a:lnTo>
                          <a:lnTo>
                            <a:pt x="964181" y="696324"/>
                          </a:lnTo>
                          <a:lnTo>
                            <a:pt x="980622" y="650186"/>
                          </a:lnTo>
                          <a:lnTo>
                            <a:pt x="992820" y="601926"/>
                          </a:lnTo>
                          <a:lnTo>
                            <a:pt x="1000775" y="552605"/>
                          </a:lnTo>
                          <a:lnTo>
                            <a:pt x="1003427" y="501163"/>
                          </a:lnTo>
                          <a:lnTo>
                            <a:pt x="1000775" y="449721"/>
                          </a:lnTo>
                          <a:lnTo>
                            <a:pt x="992820" y="399869"/>
                          </a:lnTo>
                          <a:lnTo>
                            <a:pt x="980622" y="352140"/>
                          </a:lnTo>
                          <a:lnTo>
                            <a:pt x="964181" y="306001"/>
                          </a:lnTo>
                          <a:lnTo>
                            <a:pt x="942967" y="261984"/>
                          </a:lnTo>
                          <a:lnTo>
                            <a:pt x="917510" y="221148"/>
                          </a:lnTo>
                          <a:lnTo>
                            <a:pt x="888341" y="182434"/>
                          </a:lnTo>
                          <a:lnTo>
                            <a:pt x="856520" y="146902"/>
                          </a:lnTo>
                          <a:lnTo>
                            <a:pt x="820455" y="114551"/>
                          </a:lnTo>
                          <a:lnTo>
                            <a:pt x="781740" y="85383"/>
                          </a:lnTo>
                          <a:lnTo>
                            <a:pt x="740903" y="60457"/>
                          </a:lnTo>
                          <a:lnTo>
                            <a:pt x="696884" y="39244"/>
                          </a:lnTo>
                          <a:lnTo>
                            <a:pt x="650742" y="22274"/>
                          </a:lnTo>
                          <a:lnTo>
                            <a:pt x="603011" y="10076"/>
                          </a:lnTo>
                          <a:lnTo>
                            <a:pt x="552627" y="2652"/>
                          </a:lnTo>
                          <a:lnTo>
                            <a:pt x="501713" y="0"/>
                          </a:lnTo>
                          <a:lnTo>
                            <a:pt x="450269" y="2652"/>
                          </a:lnTo>
                          <a:lnTo>
                            <a:pt x="400416" y="10076"/>
                          </a:lnTo>
                          <a:lnTo>
                            <a:pt x="352684" y="22274"/>
                          </a:lnTo>
                          <a:lnTo>
                            <a:pt x="306544" y="39244"/>
                          </a:lnTo>
                          <a:lnTo>
                            <a:pt x="262524" y="60457"/>
                          </a:lnTo>
                          <a:lnTo>
                            <a:pt x="221157" y="85383"/>
                          </a:lnTo>
                          <a:lnTo>
                            <a:pt x="182441" y="114551"/>
                          </a:lnTo>
                          <a:lnTo>
                            <a:pt x="146907" y="146902"/>
                          </a:lnTo>
                          <a:lnTo>
                            <a:pt x="114556" y="182434"/>
                          </a:lnTo>
                          <a:lnTo>
                            <a:pt x="85387" y="221148"/>
                          </a:lnTo>
                          <a:lnTo>
                            <a:pt x="60460" y="261984"/>
                          </a:lnTo>
                          <a:lnTo>
                            <a:pt x="39245" y="306001"/>
                          </a:lnTo>
                          <a:lnTo>
                            <a:pt x="22805" y="352140"/>
                          </a:lnTo>
                          <a:lnTo>
                            <a:pt x="10077" y="399869"/>
                          </a:lnTo>
                          <a:lnTo>
                            <a:pt x="2652" y="449721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alpha val="0"/>
                      </a:schemeClr>
                    </a:solidFill>
                    <a:ln w="533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>
                      <a:off x="6990080" y="4095242"/>
                      <a:ext cx="0" cy="201549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6889242" y="4195953"/>
                      <a:ext cx="201549" cy="0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3" name="Straight Connector 42"/>
                  <p:cNvCxnSpPr/>
                  <p:nvPr/>
                </p:nvCxnSpPr>
                <p:spPr>
                  <a:xfrm flipV="1">
                    <a:off x="6920484" y="4133723"/>
                    <a:ext cx="137922" cy="130683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6927723" y="4126484"/>
                    <a:ext cx="130683" cy="145288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flipV="1">
                    <a:off x="6994906" y="3915918"/>
                    <a:ext cx="0" cy="280670"/>
                  </a:xfrm>
                  <a:prstGeom prst="line">
                    <a:avLst/>
                  </a:prstGeom>
                  <a:ln w="25400" cap="flat" cmpd="sng" algn="ctr">
                    <a:solidFill>
                      <a:srgbClr val="000000"/>
                    </a:solidFill>
                    <a:prstDash val="solid"/>
                    <a:round/>
                    <a:headEnd type="oval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6883400" y="37211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b="1" smtClean="0">
                        <a:solidFill>
                          <a:srgbClr val="000000"/>
                        </a:solidFill>
                        <a:latin typeface="Trebuchet MS - 16"/>
                      </a:rPr>
                      <a:t>N</a:t>
                    </a:r>
                    <a:endParaRPr lang="en-GB" sz="1200" b="1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5247513" y="968375"/>
                  <a:ext cx="1730756" cy="1647571"/>
                </a:xfrm>
                <a:prstGeom prst="line">
                  <a:avLst/>
                </a:prstGeom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6986651" y="2632583"/>
                  <a:ext cx="0" cy="1564259"/>
                </a:xfrm>
                <a:prstGeom prst="line">
                  <a:avLst/>
                </a:prstGeom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6986651" y="4188587"/>
                  <a:ext cx="1206500" cy="1073404"/>
                </a:xfrm>
                <a:prstGeom prst="line">
                  <a:avLst/>
                </a:prstGeom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5070475" y="5260721"/>
                  <a:ext cx="3145409" cy="0"/>
                </a:xfrm>
                <a:prstGeom prst="line">
                  <a:avLst/>
                </a:prstGeom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3517900" y="5257800"/>
                  <a:ext cx="1524000" cy="1384300"/>
                </a:xfrm>
                <a:prstGeom prst="line">
                  <a:avLst/>
                </a:prstGeom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 flipV="1">
                  <a:off x="1600200" y="4914900"/>
                  <a:ext cx="1930400" cy="1714500"/>
                </a:xfrm>
                <a:prstGeom prst="line">
                  <a:avLst/>
                </a:prstGeom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2" name="Group 61"/>
                <p:cNvGrpSpPr/>
                <p:nvPr/>
              </p:nvGrpSpPr>
              <p:grpSpPr>
                <a:xfrm>
                  <a:off x="1093997" y="4408700"/>
                  <a:ext cx="1003428" cy="1002327"/>
                  <a:chOff x="1093997" y="4408700"/>
                  <a:chExt cx="1003428" cy="1002327"/>
                </a:xfrm>
              </p:grpSpPr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1093997" y="4408700"/>
                    <a:ext cx="1003428" cy="1002327"/>
                    <a:chOff x="1093997" y="4408700"/>
                    <a:chExt cx="1003428" cy="1002327"/>
                  </a:xfrm>
                </p:grpSpPr>
                <p:sp>
                  <p:nvSpPr>
                    <p:cNvPr id="54" name="Freeform 53"/>
                    <p:cNvSpPr/>
                    <p:nvPr/>
                  </p:nvSpPr>
                  <p:spPr>
                    <a:xfrm>
                      <a:off x="1093997" y="4408700"/>
                      <a:ext cx="1003428" cy="100232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03428" h="1002327">
                          <a:moveTo>
                            <a:pt x="0" y="501163"/>
                          </a:moveTo>
                          <a:lnTo>
                            <a:pt x="2652" y="552605"/>
                          </a:lnTo>
                          <a:lnTo>
                            <a:pt x="10077" y="601926"/>
                          </a:lnTo>
                          <a:lnTo>
                            <a:pt x="22805" y="650186"/>
                          </a:lnTo>
                          <a:lnTo>
                            <a:pt x="39245" y="696324"/>
                          </a:lnTo>
                          <a:lnTo>
                            <a:pt x="60460" y="739812"/>
                          </a:lnTo>
                          <a:lnTo>
                            <a:pt x="85387" y="781177"/>
                          </a:lnTo>
                          <a:lnTo>
                            <a:pt x="114556" y="819892"/>
                          </a:lnTo>
                          <a:lnTo>
                            <a:pt x="146907" y="855424"/>
                          </a:lnTo>
                          <a:lnTo>
                            <a:pt x="182441" y="887774"/>
                          </a:lnTo>
                          <a:lnTo>
                            <a:pt x="221157" y="916412"/>
                          </a:lnTo>
                          <a:lnTo>
                            <a:pt x="262524" y="941868"/>
                          </a:lnTo>
                          <a:lnTo>
                            <a:pt x="306544" y="962551"/>
                          </a:lnTo>
                          <a:lnTo>
                            <a:pt x="352684" y="979521"/>
                          </a:lnTo>
                          <a:lnTo>
                            <a:pt x="400416" y="991719"/>
                          </a:lnTo>
                          <a:lnTo>
                            <a:pt x="450269" y="999674"/>
                          </a:lnTo>
                          <a:lnTo>
                            <a:pt x="501713" y="1002326"/>
                          </a:lnTo>
                          <a:lnTo>
                            <a:pt x="552627" y="999674"/>
                          </a:lnTo>
                          <a:lnTo>
                            <a:pt x="603011" y="991719"/>
                          </a:lnTo>
                          <a:lnTo>
                            <a:pt x="650742" y="979521"/>
                          </a:lnTo>
                          <a:lnTo>
                            <a:pt x="696884" y="962551"/>
                          </a:lnTo>
                          <a:lnTo>
                            <a:pt x="740903" y="941868"/>
                          </a:lnTo>
                          <a:lnTo>
                            <a:pt x="781740" y="916412"/>
                          </a:lnTo>
                          <a:lnTo>
                            <a:pt x="820455" y="887774"/>
                          </a:lnTo>
                          <a:lnTo>
                            <a:pt x="856520" y="855424"/>
                          </a:lnTo>
                          <a:lnTo>
                            <a:pt x="888341" y="819892"/>
                          </a:lnTo>
                          <a:lnTo>
                            <a:pt x="917510" y="781177"/>
                          </a:lnTo>
                          <a:lnTo>
                            <a:pt x="942967" y="739812"/>
                          </a:lnTo>
                          <a:lnTo>
                            <a:pt x="964181" y="696324"/>
                          </a:lnTo>
                          <a:lnTo>
                            <a:pt x="980622" y="650186"/>
                          </a:lnTo>
                          <a:lnTo>
                            <a:pt x="992820" y="601926"/>
                          </a:lnTo>
                          <a:lnTo>
                            <a:pt x="1000775" y="552605"/>
                          </a:lnTo>
                          <a:lnTo>
                            <a:pt x="1003427" y="501163"/>
                          </a:lnTo>
                          <a:lnTo>
                            <a:pt x="1000775" y="449721"/>
                          </a:lnTo>
                          <a:lnTo>
                            <a:pt x="992820" y="399869"/>
                          </a:lnTo>
                          <a:lnTo>
                            <a:pt x="980622" y="352140"/>
                          </a:lnTo>
                          <a:lnTo>
                            <a:pt x="964181" y="306001"/>
                          </a:lnTo>
                          <a:lnTo>
                            <a:pt x="942967" y="261984"/>
                          </a:lnTo>
                          <a:lnTo>
                            <a:pt x="917510" y="221148"/>
                          </a:lnTo>
                          <a:lnTo>
                            <a:pt x="888341" y="182434"/>
                          </a:lnTo>
                          <a:lnTo>
                            <a:pt x="856520" y="146902"/>
                          </a:lnTo>
                          <a:lnTo>
                            <a:pt x="820455" y="114551"/>
                          </a:lnTo>
                          <a:lnTo>
                            <a:pt x="781740" y="85383"/>
                          </a:lnTo>
                          <a:lnTo>
                            <a:pt x="740903" y="60457"/>
                          </a:lnTo>
                          <a:lnTo>
                            <a:pt x="696884" y="39244"/>
                          </a:lnTo>
                          <a:lnTo>
                            <a:pt x="650742" y="22274"/>
                          </a:lnTo>
                          <a:lnTo>
                            <a:pt x="603011" y="10076"/>
                          </a:lnTo>
                          <a:lnTo>
                            <a:pt x="552627" y="2652"/>
                          </a:lnTo>
                          <a:lnTo>
                            <a:pt x="501713" y="0"/>
                          </a:lnTo>
                          <a:lnTo>
                            <a:pt x="450269" y="2652"/>
                          </a:lnTo>
                          <a:lnTo>
                            <a:pt x="400416" y="10076"/>
                          </a:lnTo>
                          <a:lnTo>
                            <a:pt x="352684" y="22274"/>
                          </a:lnTo>
                          <a:lnTo>
                            <a:pt x="306544" y="39244"/>
                          </a:lnTo>
                          <a:lnTo>
                            <a:pt x="262524" y="60457"/>
                          </a:lnTo>
                          <a:lnTo>
                            <a:pt x="221157" y="85383"/>
                          </a:lnTo>
                          <a:lnTo>
                            <a:pt x="182441" y="114551"/>
                          </a:lnTo>
                          <a:lnTo>
                            <a:pt x="146907" y="146902"/>
                          </a:lnTo>
                          <a:lnTo>
                            <a:pt x="114556" y="182434"/>
                          </a:lnTo>
                          <a:lnTo>
                            <a:pt x="85387" y="221148"/>
                          </a:lnTo>
                          <a:lnTo>
                            <a:pt x="60460" y="261984"/>
                          </a:lnTo>
                          <a:lnTo>
                            <a:pt x="39245" y="306001"/>
                          </a:lnTo>
                          <a:lnTo>
                            <a:pt x="22805" y="352140"/>
                          </a:lnTo>
                          <a:lnTo>
                            <a:pt x="10077" y="399869"/>
                          </a:lnTo>
                          <a:lnTo>
                            <a:pt x="2652" y="449721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alpha val="0"/>
                      </a:schemeClr>
                    </a:solidFill>
                    <a:ln w="533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>
                      <a:off x="1592580" y="4806442"/>
                      <a:ext cx="0" cy="201549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>
                      <a:off x="1491742" y="4907153"/>
                      <a:ext cx="201549" cy="0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1522984" y="4844923"/>
                    <a:ext cx="137922" cy="130683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1530223" y="4837684"/>
                    <a:ext cx="130683" cy="145288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1597406" y="4627118"/>
                    <a:ext cx="0" cy="280670"/>
                  </a:xfrm>
                  <a:prstGeom prst="line">
                    <a:avLst/>
                  </a:prstGeom>
                  <a:ln w="25400" cap="flat" cmpd="sng" algn="ctr">
                    <a:solidFill>
                      <a:srgbClr val="000000"/>
                    </a:solidFill>
                    <a:prstDash val="solid"/>
                    <a:round/>
                    <a:headEnd type="oval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1485900" y="44323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b="1" smtClean="0">
                        <a:solidFill>
                          <a:srgbClr val="000000"/>
                        </a:solidFill>
                        <a:latin typeface="Trebuchet MS - 16"/>
                      </a:rPr>
                      <a:t>N</a:t>
                    </a:r>
                    <a:endParaRPr lang="en-GB" sz="1200" b="1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grpSp>
              <p:nvGrpSpPr>
                <p:cNvPr id="71" name="Group 70"/>
                <p:cNvGrpSpPr/>
                <p:nvPr/>
              </p:nvGrpSpPr>
              <p:grpSpPr>
                <a:xfrm>
                  <a:off x="3024397" y="6123200"/>
                  <a:ext cx="1003428" cy="1002327"/>
                  <a:chOff x="3024397" y="6123200"/>
                  <a:chExt cx="1003428" cy="1002327"/>
                </a:xfrm>
              </p:grpSpPr>
              <p:grpSp>
                <p:nvGrpSpPr>
                  <p:cNvPr id="66" name="Group 65"/>
                  <p:cNvGrpSpPr/>
                  <p:nvPr/>
                </p:nvGrpSpPr>
                <p:grpSpPr>
                  <a:xfrm>
                    <a:off x="3024397" y="6123200"/>
                    <a:ext cx="1003428" cy="1002327"/>
                    <a:chOff x="3024397" y="6123200"/>
                    <a:chExt cx="1003428" cy="1002327"/>
                  </a:xfrm>
                </p:grpSpPr>
                <p:sp>
                  <p:nvSpPr>
                    <p:cNvPr id="63" name="Freeform 62"/>
                    <p:cNvSpPr/>
                    <p:nvPr/>
                  </p:nvSpPr>
                  <p:spPr>
                    <a:xfrm>
                      <a:off x="3024397" y="6123200"/>
                      <a:ext cx="1003428" cy="100232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03428" h="1002327">
                          <a:moveTo>
                            <a:pt x="0" y="501163"/>
                          </a:moveTo>
                          <a:lnTo>
                            <a:pt x="2652" y="552605"/>
                          </a:lnTo>
                          <a:lnTo>
                            <a:pt x="10077" y="601926"/>
                          </a:lnTo>
                          <a:lnTo>
                            <a:pt x="22805" y="650186"/>
                          </a:lnTo>
                          <a:lnTo>
                            <a:pt x="39246" y="696325"/>
                          </a:lnTo>
                          <a:lnTo>
                            <a:pt x="60460" y="739812"/>
                          </a:lnTo>
                          <a:lnTo>
                            <a:pt x="85387" y="781177"/>
                          </a:lnTo>
                          <a:lnTo>
                            <a:pt x="114556" y="819892"/>
                          </a:lnTo>
                          <a:lnTo>
                            <a:pt x="146907" y="855424"/>
                          </a:lnTo>
                          <a:lnTo>
                            <a:pt x="182441" y="887774"/>
                          </a:lnTo>
                          <a:lnTo>
                            <a:pt x="221157" y="916412"/>
                          </a:lnTo>
                          <a:lnTo>
                            <a:pt x="262524" y="941868"/>
                          </a:lnTo>
                          <a:lnTo>
                            <a:pt x="306544" y="962550"/>
                          </a:lnTo>
                          <a:lnTo>
                            <a:pt x="352684" y="979521"/>
                          </a:lnTo>
                          <a:lnTo>
                            <a:pt x="400416" y="991719"/>
                          </a:lnTo>
                          <a:lnTo>
                            <a:pt x="450269" y="999674"/>
                          </a:lnTo>
                          <a:lnTo>
                            <a:pt x="501713" y="1002326"/>
                          </a:lnTo>
                          <a:lnTo>
                            <a:pt x="552627" y="999674"/>
                          </a:lnTo>
                          <a:lnTo>
                            <a:pt x="603011" y="991719"/>
                          </a:lnTo>
                          <a:lnTo>
                            <a:pt x="650742" y="979521"/>
                          </a:lnTo>
                          <a:lnTo>
                            <a:pt x="696883" y="962550"/>
                          </a:lnTo>
                          <a:lnTo>
                            <a:pt x="740902" y="941868"/>
                          </a:lnTo>
                          <a:lnTo>
                            <a:pt x="781739" y="916412"/>
                          </a:lnTo>
                          <a:lnTo>
                            <a:pt x="820455" y="887774"/>
                          </a:lnTo>
                          <a:lnTo>
                            <a:pt x="856519" y="855424"/>
                          </a:lnTo>
                          <a:lnTo>
                            <a:pt x="888341" y="819892"/>
                          </a:lnTo>
                          <a:lnTo>
                            <a:pt x="917510" y="781177"/>
                          </a:lnTo>
                          <a:lnTo>
                            <a:pt x="942967" y="739812"/>
                          </a:lnTo>
                          <a:lnTo>
                            <a:pt x="964181" y="696325"/>
                          </a:lnTo>
                          <a:lnTo>
                            <a:pt x="980622" y="650186"/>
                          </a:lnTo>
                          <a:lnTo>
                            <a:pt x="992820" y="601926"/>
                          </a:lnTo>
                          <a:lnTo>
                            <a:pt x="1000775" y="552605"/>
                          </a:lnTo>
                          <a:lnTo>
                            <a:pt x="1003427" y="501163"/>
                          </a:lnTo>
                          <a:lnTo>
                            <a:pt x="1000775" y="449721"/>
                          </a:lnTo>
                          <a:lnTo>
                            <a:pt x="992820" y="399869"/>
                          </a:lnTo>
                          <a:lnTo>
                            <a:pt x="980622" y="352140"/>
                          </a:lnTo>
                          <a:lnTo>
                            <a:pt x="964181" y="306001"/>
                          </a:lnTo>
                          <a:lnTo>
                            <a:pt x="942967" y="261984"/>
                          </a:lnTo>
                          <a:lnTo>
                            <a:pt x="917510" y="221148"/>
                          </a:lnTo>
                          <a:lnTo>
                            <a:pt x="888341" y="182434"/>
                          </a:lnTo>
                          <a:lnTo>
                            <a:pt x="856519" y="146902"/>
                          </a:lnTo>
                          <a:lnTo>
                            <a:pt x="820455" y="114551"/>
                          </a:lnTo>
                          <a:lnTo>
                            <a:pt x="781739" y="85383"/>
                          </a:lnTo>
                          <a:lnTo>
                            <a:pt x="740902" y="60457"/>
                          </a:lnTo>
                          <a:lnTo>
                            <a:pt x="696883" y="39244"/>
                          </a:lnTo>
                          <a:lnTo>
                            <a:pt x="650742" y="22274"/>
                          </a:lnTo>
                          <a:lnTo>
                            <a:pt x="603011" y="10076"/>
                          </a:lnTo>
                          <a:lnTo>
                            <a:pt x="552627" y="2652"/>
                          </a:lnTo>
                          <a:lnTo>
                            <a:pt x="501713" y="0"/>
                          </a:lnTo>
                          <a:lnTo>
                            <a:pt x="450269" y="2652"/>
                          </a:lnTo>
                          <a:lnTo>
                            <a:pt x="400416" y="10076"/>
                          </a:lnTo>
                          <a:lnTo>
                            <a:pt x="352684" y="22274"/>
                          </a:lnTo>
                          <a:lnTo>
                            <a:pt x="306544" y="39244"/>
                          </a:lnTo>
                          <a:lnTo>
                            <a:pt x="262524" y="60457"/>
                          </a:lnTo>
                          <a:lnTo>
                            <a:pt x="221157" y="85383"/>
                          </a:lnTo>
                          <a:lnTo>
                            <a:pt x="182441" y="114551"/>
                          </a:lnTo>
                          <a:lnTo>
                            <a:pt x="146907" y="146902"/>
                          </a:lnTo>
                          <a:lnTo>
                            <a:pt x="114556" y="182434"/>
                          </a:lnTo>
                          <a:lnTo>
                            <a:pt x="85387" y="221148"/>
                          </a:lnTo>
                          <a:lnTo>
                            <a:pt x="60460" y="261984"/>
                          </a:lnTo>
                          <a:lnTo>
                            <a:pt x="39246" y="306001"/>
                          </a:lnTo>
                          <a:lnTo>
                            <a:pt x="22805" y="352140"/>
                          </a:lnTo>
                          <a:lnTo>
                            <a:pt x="10077" y="399869"/>
                          </a:lnTo>
                          <a:lnTo>
                            <a:pt x="2652" y="449721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alpha val="0"/>
                      </a:schemeClr>
                    </a:solidFill>
                    <a:ln w="533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>
                      <a:off x="3522980" y="6520942"/>
                      <a:ext cx="0" cy="201549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>
                      <a:off x="3422142" y="6621653"/>
                      <a:ext cx="201549" cy="0"/>
                    </a:xfrm>
                    <a:prstGeom prst="line">
                      <a:avLst/>
                    </a:prstGeom>
                    <a:ln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sm"/>
                      <a:tailEnd type="none" w="med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7" name="Straight Connector 66"/>
                  <p:cNvCxnSpPr/>
                  <p:nvPr/>
                </p:nvCxnSpPr>
                <p:spPr>
                  <a:xfrm flipV="1">
                    <a:off x="3453384" y="6559423"/>
                    <a:ext cx="137922" cy="130683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3460623" y="6552184"/>
                    <a:ext cx="130683" cy="145288"/>
                  </a:xfrm>
                  <a:prstGeom prst="line">
                    <a:avLst/>
                  </a:prstGeom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non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flipV="1">
                    <a:off x="3527806" y="6341618"/>
                    <a:ext cx="0" cy="280670"/>
                  </a:xfrm>
                  <a:prstGeom prst="line">
                    <a:avLst/>
                  </a:prstGeom>
                  <a:ln w="25400" cap="flat" cmpd="sng" algn="ctr">
                    <a:solidFill>
                      <a:srgbClr val="000000"/>
                    </a:solidFill>
                    <a:prstDash val="solid"/>
                    <a:round/>
                    <a:headEnd type="oval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3416300" y="61468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b="1" smtClean="0">
                        <a:solidFill>
                          <a:srgbClr val="000000"/>
                        </a:solidFill>
                        <a:latin typeface="Trebuchet MS - 16"/>
                      </a:rPr>
                      <a:t>N</a:t>
                    </a:r>
                    <a:endParaRPr lang="en-GB" sz="1200" b="1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1594612" y="951738"/>
                  <a:ext cx="3652901" cy="3952494"/>
                </a:xfrm>
                <a:prstGeom prst="line">
                  <a:avLst/>
                </a:prstGeom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5" name="Group 74"/>
                <p:cNvGrpSpPr/>
                <p:nvPr/>
              </p:nvGrpSpPr>
              <p:grpSpPr>
                <a:xfrm>
                  <a:off x="3835400" y="292100"/>
                  <a:ext cx="1054100" cy="1191399"/>
                  <a:chOff x="3835400" y="292100"/>
                  <a:chExt cx="1054100" cy="1191399"/>
                </a:xfrm>
              </p:grpSpPr>
              <p:pic>
                <p:nvPicPr>
                  <p:cNvPr id="73" name="Picture 72"/>
                  <p:cNvPicPr>
                    <a:picLocks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835400" y="292100"/>
                    <a:ext cx="936117" cy="936117"/>
                  </a:xfrm>
                  <a:prstGeom prst="rect">
                    <a:avLst/>
                  </a:prstGeom>
                  <a:solidFill>
                    <a:scrgbClr r="0" g="0" b="0">
                      <a:alpha val="0"/>
                    </a:scrgbClr>
                  </a:solidFill>
                </p:spPr>
              </p:pic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3873500" y="1206500"/>
                    <a:ext cx="10160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smtClean="0">
                        <a:solidFill>
                          <a:srgbClr val="000000"/>
                        </a:solidFill>
                        <a:latin typeface="Trebuchet MS - 16"/>
                      </a:rPr>
                      <a:t>Batman</a:t>
                    </a:r>
                    <a:endParaRPr lang="en-GB" sz="1200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7543800" y="2032000"/>
                  <a:ext cx="965200" cy="1127899"/>
                  <a:chOff x="7543800" y="2032000"/>
                  <a:chExt cx="965200" cy="1127899"/>
                </a:xfrm>
              </p:grpSpPr>
              <p:pic>
                <p:nvPicPr>
                  <p:cNvPr id="76" name="Picture 75"/>
                  <p:cNvPicPr>
                    <a:picLocks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32700" y="2032000"/>
                    <a:ext cx="525018" cy="864616"/>
                  </a:xfrm>
                  <a:prstGeom prst="rect">
                    <a:avLst/>
                  </a:prstGeom>
                  <a:solidFill>
                    <a:scrgbClr r="0" g="0" b="0">
                      <a:alpha val="0"/>
                    </a:scrgbClr>
                  </a:solidFill>
                </p:spPr>
              </p:pic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7543800" y="2882900"/>
                    <a:ext cx="9652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smtClean="0">
                        <a:solidFill>
                          <a:srgbClr val="000000"/>
                        </a:solidFill>
                        <a:latin typeface="Trebuchet MS - 16"/>
                      </a:rPr>
                      <a:t>Riddler</a:t>
                    </a:r>
                    <a:endParaRPr lang="en-GB" sz="1200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grpSp>
              <p:nvGrpSpPr>
                <p:cNvPr id="81" name="Group 80"/>
                <p:cNvGrpSpPr/>
                <p:nvPr/>
              </p:nvGrpSpPr>
              <p:grpSpPr>
                <a:xfrm>
                  <a:off x="7518400" y="3543300"/>
                  <a:ext cx="1270000" cy="848499"/>
                  <a:chOff x="7518400" y="3543300"/>
                  <a:chExt cx="1270000" cy="848499"/>
                </a:xfrm>
              </p:grpSpPr>
              <p:pic>
                <p:nvPicPr>
                  <p:cNvPr id="79" name="Picture 78"/>
                  <p:cNvPicPr>
                    <a:picLocks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83500" y="3543300"/>
                    <a:ext cx="694055" cy="543179"/>
                  </a:xfrm>
                  <a:prstGeom prst="rect">
                    <a:avLst/>
                  </a:prstGeom>
                  <a:solidFill>
                    <a:scrgbClr r="0" g="0" b="0">
                      <a:alpha val="0"/>
                    </a:scrgbClr>
                  </a:solidFill>
                </p:spPr>
              </p:pic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7518400" y="4114800"/>
                    <a:ext cx="12700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smtClean="0">
                        <a:solidFill>
                          <a:srgbClr val="000000"/>
                        </a:solidFill>
                        <a:latin typeface="Trebuchet MS - 16"/>
                      </a:rPr>
                      <a:t>Catwoman</a:t>
                    </a:r>
                    <a:endParaRPr lang="en-GB" sz="1200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8661400" y="5143500"/>
                  <a:ext cx="1016000" cy="1115199"/>
                  <a:chOff x="8661400" y="5143500"/>
                  <a:chExt cx="1016000" cy="1115199"/>
                </a:xfrm>
              </p:grpSpPr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8661400" y="5981700"/>
                    <a:ext cx="10160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smtClean="0">
                        <a:solidFill>
                          <a:srgbClr val="000000"/>
                        </a:solidFill>
                        <a:latin typeface="Trebuchet MS - 16"/>
                      </a:rPr>
                      <a:t>Penguin</a:t>
                    </a:r>
                    <a:endParaRPr lang="en-GB" sz="1200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  <p:pic>
                <p:nvPicPr>
                  <p:cNvPr id="83" name="Picture 82"/>
                  <p:cNvPicPr>
                    <a:picLocks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01100" y="5143500"/>
                    <a:ext cx="660654" cy="817753"/>
                  </a:xfrm>
                  <a:prstGeom prst="rect">
                    <a:avLst/>
                  </a:prstGeom>
                  <a:solidFill>
                    <a:scrgbClr r="0" g="0" b="0">
                      <a:alpha val="0"/>
                    </a:scrgbClr>
                  </a:solidFill>
                </p:spPr>
              </p:pic>
            </p:grpSp>
            <p:grpSp>
              <p:nvGrpSpPr>
                <p:cNvPr id="87" name="Group 86"/>
                <p:cNvGrpSpPr/>
                <p:nvPr/>
              </p:nvGrpSpPr>
              <p:grpSpPr>
                <a:xfrm>
                  <a:off x="5245100" y="5308600"/>
                  <a:ext cx="1473200" cy="1064399"/>
                  <a:chOff x="5245100" y="5308600"/>
                  <a:chExt cx="1473200" cy="1064399"/>
                </a:xfrm>
              </p:grpSpPr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5245100" y="6096000"/>
                    <a:ext cx="14732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smtClean="0">
                        <a:solidFill>
                          <a:srgbClr val="000000"/>
                        </a:solidFill>
                        <a:latin typeface="Trebuchet MS - 16"/>
                      </a:rPr>
                      <a:t>Harley Quinn</a:t>
                    </a:r>
                    <a:endParaRPr lang="en-GB" sz="1200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  <p:pic>
                <p:nvPicPr>
                  <p:cNvPr id="86" name="Picture 85"/>
                  <p:cNvPicPr>
                    <a:picLocks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562600" y="5308600"/>
                    <a:ext cx="638429" cy="776478"/>
                  </a:xfrm>
                  <a:prstGeom prst="rect">
                    <a:avLst/>
                  </a:prstGeom>
                  <a:solidFill>
                    <a:scrgbClr r="0" g="0" b="0">
                      <a:alpha val="0"/>
                    </a:scrgbClr>
                  </a:solidFill>
                </p:spPr>
              </p:pic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2946400" y="5067300"/>
                  <a:ext cx="1193800" cy="1026299"/>
                  <a:chOff x="2946400" y="5067300"/>
                  <a:chExt cx="1193800" cy="1026299"/>
                </a:xfrm>
              </p:grpSpPr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2946400" y="5816600"/>
                    <a:ext cx="11938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smtClean="0">
                        <a:solidFill>
                          <a:srgbClr val="000000"/>
                        </a:solidFill>
                        <a:latin typeface="Trebuchet MS - 16"/>
                      </a:rPr>
                      <a:t>Two Face</a:t>
                    </a:r>
                    <a:endParaRPr lang="en-GB" sz="1200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  <p:pic>
                <p:nvPicPr>
                  <p:cNvPr id="89" name="Picture 88"/>
                  <p:cNvPicPr>
                    <a:picLocks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25800" y="5067300"/>
                    <a:ext cx="505714" cy="794893"/>
                  </a:xfrm>
                  <a:prstGeom prst="rect">
                    <a:avLst/>
                  </a:prstGeom>
                  <a:solidFill>
                    <a:scrgbClr r="0" g="0" b="0">
                      <a:alpha val="0"/>
                    </a:scrgbClr>
                  </a:solidFill>
                </p:spPr>
              </p:pic>
            </p:grpSp>
            <p:grpSp>
              <p:nvGrpSpPr>
                <p:cNvPr id="93" name="Group 92"/>
                <p:cNvGrpSpPr/>
                <p:nvPr/>
              </p:nvGrpSpPr>
              <p:grpSpPr>
                <a:xfrm>
                  <a:off x="927100" y="3327400"/>
                  <a:ext cx="1219200" cy="1013599"/>
                  <a:chOff x="927100" y="3327400"/>
                  <a:chExt cx="1219200" cy="1013599"/>
                </a:xfrm>
              </p:grpSpPr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927100" y="4064000"/>
                    <a:ext cx="1219200" cy="276999"/>
                  </a:xfrm>
                  <a:prstGeom prst="rect">
                    <a:avLst/>
                  </a:prstGeom>
                  <a:noFill/>
                </p:spPr>
                <p:txBody>
                  <a:bodyPr vert="horz" rtlCol="0">
                    <a:spAutoFit/>
                  </a:bodyPr>
                  <a:lstStyle/>
                  <a:p>
                    <a:r>
                      <a:rPr lang="en-GB" sz="1200" smtClean="0">
                        <a:solidFill>
                          <a:srgbClr val="000000"/>
                        </a:solidFill>
                        <a:latin typeface="Trebuchet MS - 16"/>
                      </a:rPr>
                      <a:t>The Joker</a:t>
                    </a:r>
                    <a:endParaRPr lang="en-GB" sz="1200">
                      <a:solidFill>
                        <a:srgbClr val="000000"/>
                      </a:solidFill>
                      <a:latin typeface="Trebuchet MS - 16"/>
                    </a:endParaRPr>
                  </a:p>
                </p:txBody>
              </p:sp>
              <p:pic>
                <p:nvPicPr>
                  <p:cNvPr id="92" name="Picture 91"/>
                  <p:cNvPicPr>
                    <a:picLocks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66800" y="3327400"/>
                    <a:ext cx="634746" cy="780161"/>
                  </a:xfrm>
                  <a:prstGeom prst="rect">
                    <a:avLst/>
                  </a:prstGeom>
                  <a:solidFill>
                    <a:scrgbClr r="0" g="0" b="0">
                      <a:alpha val="0"/>
                    </a:scrgbClr>
                  </a:solidFill>
                </p:spPr>
              </p:pic>
            </p:grpSp>
          </p:grpSp>
          <p:sp>
            <p:nvSpPr>
              <p:cNvPr id="95" name="TextBox 94"/>
              <p:cNvSpPr txBox="1"/>
              <p:nvPr/>
            </p:nvSpPr>
            <p:spPr>
              <a:xfrm>
                <a:off x="0" y="622300"/>
                <a:ext cx="5232400" cy="553998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GB" sz="1500" smtClean="0">
                    <a:solidFill>
                      <a:srgbClr val="000000"/>
                    </a:solidFill>
                    <a:latin typeface="Trebuchet MS - 20"/>
                  </a:rPr>
                  <a:t>Scale</a:t>
                </a:r>
              </a:p>
              <a:p>
                <a:pPr algn="ctr"/>
                <a:r>
                  <a:rPr lang="en-GB" sz="1500" smtClean="0">
                    <a:solidFill>
                      <a:srgbClr val="000000"/>
                    </a:solidFill>
                    <a:latin typeface="Trebuchet MS - 20"/>
                  </a:rPr>
                  <a:t>1cm:500m</a:t>
                </a:r>
                <a:endParaRPr lang="en-GB" sz="1500">
                  <a:solidFill>
                    <a:srgbClr val="000000"/>
                  </a:solidFill>
                  <a:latin typeface="Trebuchet MS - 20"/>
                </a:endParaRPr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940300" y="177800"/>
              <a:ext cx="762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1200" smtClean="0">
                  <a:solidFill>
                    <a:srgbClr val="000000"/>
                  </a:solidFill>
                  <a:latin typeface="Trebuchet MS - 16"/>
                </a:rPr>
                <a:t>Start</a:t>
              </a:r>
              <a:endParaRPr lang="en-GB" sz="1200">
                <a:solidFill>
                  <a:srgbClr val="000000"/>
                </a:solidFill>
                <a:latin typeface="Trebuchet MS - 1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12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Trebuchet MS - 16</vt:lpstr>
      <vt:lpstr>Trebuchet MS - 36</vt:lpstr>
      <vt:lpstr>Trebuchet MS - 48</vt:lpstr>
      <vt:lpstr>Trebuchet MS - 28</vt:lpstr>
      <vt:lpstr>Trebuchet MS - 20</vt:lpstr>
      <vt:lpstr>Office Theme</vt:lpstr>
      <vt:lpstr>PowerPoint Presentation</vt:lpstr>
      <vt:lpstr>PowerPoint Presentation</vt:lpstr>
    </vt:vector>
  </TitlesOfParts>
  <Company>Worthing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Lutwyche</dc:creator>
  <cp:lastModifiedBy>A Lutwyche</cp:lastModifiedBy>
  <cp:revision>1</cp:revision>
  <dcterms:created xsi:type="dcterms:W3CDTF">2012-10-25T16:12:24Z</dcterms:created>
  <dcterms:modified xsi:type="dcterms:W3CDTF">2012-10-25T16:12:30Z</dcterms:modified>
</cp:coreProperties>
</file>