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81788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24" y="-90"/>
      </p:cViewPr>
      <p:guideLst>
        <p:guide orient="horz" pos="2576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40731"/>
            <a:ext cx="8636000" cy="17531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4653"/>
            <a:ext cx="7112000" cy="2090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8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4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7533"/>
            <a:ext cx="2286000" cy="69784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7533"/>
            <a:ext cx="6688667" cy="69784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6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9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255638"/>
            <a:ext cx="8636000" cy="1624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66525"/>
            <a:ext cx="8636000" cy="17891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7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5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30765"/>
            <a:ext cx="4489098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93740"/>
            <a:ext cx="4489098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30765"/>
            <a:ext cx="4490861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93740"/>
            <a:ext cx="4490861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0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5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9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5638"/>
            <a:ext cx="3342570" cy="1385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5639"/>
            <a:ext cx="5679722" cy="6980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11491"/>
            <a:ext cx="3342570" cy="55945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0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725160"/>
            <a:ext cx="6096000" cy="675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30791"/>
            <a:ext cx="6096000" cy="490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401048"/>
            <a:ext cx="6096000" cy="95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7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7531"/>
            <a:ext cx="9144000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8388"/>
            <a:ext cx="9144000" cy="539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580538"/>
            <a:ext cx="2370667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F804-D4DC-4D9C-90F8-0B3D74ECC42A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580538"/>
            <a:ext cx="3217333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580538"/>
            <a:ext cx="2370667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D0F0-6C8F-4D78-88B2-D0E3BCF5A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84300" y="533400"/>
            <a:ext cx="6959600" cy="5891431"/>
            <a:chOff x="1384300" y="533400"/>
            <a:chExt cx="6959600" cy="5891431"/>
          </a:xfrm>
        </p:grpSpPr>
        <p:sp>
          <p:nvSpPr>
            <p:cNvPr id="2" name="TextBox 1"/>
            <p:cNvSpPr txBox="1"/>
            <p:nvPr/>
          </p:nvSpPr>
          <p:spPr>
            <a:xfrm>
              <a:off x="2578100" y="533400"/>
              <a:ext cx="44704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Batman Trigonometry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300" y="2133600"/>
              <a:ext cx="3316097" cy="331609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1384300" y="5778500"/>
              <a:ext cx="69596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The Police Commissioner needs your help to calculate the missing measurements in the following situations.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2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0100" y="774700"/>
            <a:ext cx="8102600" cy="5896521"/>
            <a:chOff x="800100" y="774700"/>
            <a:chExt cx="8102600" cy="5896521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00" y="4572000"/>
              <a:ext cx="1477010" cy="177266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3" name="Straight Connector 2"/>
            <p:cNvCxnSpPr/>
            <p:nvPr/>
          </p:nvCxnSpPr>
          <p:spPr>
            <a:xfrm>
              <a:off x="1689100" y="4622800"/>
              <a:ext cx="5854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7531100" y="17145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701800" y="1714500"/>
              <a:ext cx="5816600" cy="288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7327900" y="4394200"/>
              <a:ext cx="0" cy="215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327900" y="4394200"/>
              <a:ext cx="165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0100" y="4432300"/>
              <a:ext cx="1224788" cy="12247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500" y="774700"/>
              <a:ext cx="1560068" cy="11816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Freeform 9"/>
            <p:cNvSpPr/>
            <p:nvPr/>
          </p:nvSpPr>
          <p:spPr>
            <a:xfrm>
              <a:off x="1574800" y="5207000"/>
              <a:ext cx="451359" cy="527559"/>
            </a:xfrm>
            <a:custGeom>
              <a:avLst/>
              <a:gdLst/>
              <a:ahLst/>
              <a:cxnLst/>
              <a:rect l="0" t="0" r="0" b="0"/>
              <a:pathLst>
                <a:path w="451359" h="527559">
                  <a:moveTo>
                    <a:pt x="0" y="0"/>
                  </a:moveTo>
                  <a:lnTo>
                    <a:pt x="451358" y="0"/>
                  </a:lnTo>
                  <a:lnTo>
                    <a:pt x="451358" y="527558"/>
                  </a:lnTo>
                  <a:lnTo>
                    <a:pt x="0" y="52755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6100" y="6286500"/>
              <a:ext cx="2006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The Joker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9200" y="4178300"/>
              <a:ext cx="990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23</a:t>
              </a:r>
              <a:r>
                <a:rPr lang="en-GB" sz="1200" b="1" baseline="70000" smtClean="0">
                  <a:solidFill>
                    <a:srgbClr val="000000"/>
                  </a:solidFill>
                  <a:latin typeface="Trebuchet MS - 26"/>
                </a:rPr>
                <a:t>o</a:t>
              </a:r>
              <a:endParaRPr lang="en-GB" sz="1200" b="1" baseline="70000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7000" y="2692400"/>
              <a:ext cx="1117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9km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4500" y="4635500"/>
              <a:ext cx="3886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How far to the scene?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07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1700" y="774700"/>
            <a:ext cx="8166100" cy="5883821"/>
            <a:chOff x="901700" y="774700"/>
            <a:chExt cx="8166100" cy="5883821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1790700" y="4622800"/>
              <a:ext cx="5854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7632700" y="17145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803400" y="1714500"/>
              <a:ext cx="5816600" cy="288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7429500" y="4394200"/>
              <a:ext cx="0" cy="215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429500" y="4394200"/>
              <a:ext cx="165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1700" y="4432300"/>
              <a:ext cx="1224788" cy="12247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100" y="774700"/>
              <a:ext cx="1560068" cy="11816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Freeform 8"/>
            <p:cNvSpPr/>
            <p:nvPr/>
          </p:nvSpPr>
          <p:spPr>
            <a:xfrm>
              <a:off x="1676400" y="5207000"/>
              <a:ext cx="451359" cy="527559"/>
            </a:xfrm>
            <a:custGeom>
              <a:avLst/>
              <a:gdLst/>
              <a:ahLst/>
              <a:cxnLst/>
              <a:rect l="0" t="0" r="0" b="0"/>
              <a:pathLst>
                <a:path w="451359" h="527559">
                  <a:moveTo>
                    <a:pt x="0" y="0"/>
                  </a:moveTo>
                  <a:lnTo>
                    <a:pt x="451358" y="0"/>
                  </a:lnTo>
                  <a:lnTo>
                    <a:pt x="451358" y="527558"/>
                  </a:lnTo>
                  <a:lnTo>
                    <a:pt x="0" y="52755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0" y="6273800"/>
              <a:ext cx="22098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The Riddler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6500" y="4165600"/>
              <a:ext cx="10160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14</a:t>
              </a:r>
              <a:r>
                <a:rPr lang="en-GB" sz="1200" b="1" baseline="70000" smtClean="0">
                  <a:solidFill>
                    <a:srgbClr val="000000"/>
                  </a:solidFill>
                  <a:latin typeface="Trebuchet MS - 26"/>
                </a:rPr>
                <a:t>o</a:t>
              </a:r>
              <a:endParaRPr lang="en-GB" sz="1200" b="1" baseline="70000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870200"/>
              <a:ext cx="1117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7km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6100" y="4635500"/>
              <a:ext cx="3886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How far to the scene?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4356100"/>
              <a:ext cx="1279906" cy="198259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405914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98500" y="673100"/>
            <a:ext cx="8229600" cy="5921921"/>
            <a:chOff x="698500" y="673100"/>
            <a:chExt cx="8229600" cy="5921921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1587500" y="4521200"/>
              <a:ext cx="5854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7429500" y="16129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600200" y="1612900"/>
              <a:ext cx="5816600" cy="288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7226300" y="4292600"/>
              <a:ext cx="0" cy="215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226300" y="4292600"/>
              <a:ext cx="165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500" y="4330700"/>
              <a:ext cx="1224788" cy="12247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673100"/>
              <a:ext cx="1560068" cy="11816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Freeform 8"/>
            <p:cNvSpPr/>
            <p:nvPr/>
          </p:nvSpPr>
          <p:spPr>
            <a:xfrm>
              <a:off x="1473200" y="5105400"/>
              <a:ext cx="451359" cy="527559"/>
            </a:xfrm>
            <a:custGeom>
              <a:avLst/>
              <a:gdLst/>
              <a:ahLst/>
              <a:cxnLst/>
              <a:rect l="0" t="0" r="0" b="0"/>
              <a:pathLst>
                <a:path w="451359" h="527559">
                  <a:moveTo>
                    <a:pt x="0" y="0"/>
                  </a:moveTo>
                  <a:lnTo>
                    <a:pt x="451358" y="0"/>
                  </a:lnTo>
                  <a:lnTo>
                    <a:pt x="451358" y="527558"/>
                  </a:lnTo>
                  <a:lnTo>
                    <a:pt x="0" y="52755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7100" y="6210300"/>
              <a:ext cx="16510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Penguin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700000">
              <a:off x="2171700" y="3644900"/>
              <a:ext cx="43434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500" b="1" smtClean="0">
                  <a:solidFill>
                    <a:srgbClr val="000000"/>
                  </a:solidFill>
                  <a:latin typeface="Trebuchet MS - 20"/>
                </a:rPr>
                <a:t>What angle must the light be at?</a:t>
              </a:r>
              <a:endParaRPr lang="en-GB" sz="1500" b="1">
                <a:solidFill>
                  <a:srgbClr val="000000"/>
                </a:solidFill>
                <a:latin typeface="Trebuchet MS - 2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35400" y="2590800"/>
              <a:ext cx="13208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19km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00500" y="4546600"/>
              <a:ext cx="13208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14km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pic>
          <p:nvPicPr>
            <p:cNvPr id="14" name="Picture 1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900" y="4203700"/>
              <a:ext cx="1461008" cy="204685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185577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98500" y="673100"/>
            <a:ext cx="8496300" cy="5883821"/>
            <a:chOff x="698500" y="673100"/>
            <a:chExt cx="8496300" cy="5883821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1587500" y="4521200"/>
              <a:ext cx="5854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7429500" y="16129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600200" y="1612900"/>
              <a:ext cx="5816600" cy="288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7226300" y="4292600"/>
              <a:ext cx="0" cy="215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226300" y="4292600"/>
              <a:ext cx="165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500" y="4330700"/>
              <a:ext cx="1224788" cy="12247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673100"/>
              <a:ext cx="1560068" cy="11816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Freeform 8"/>
            <p:cNvSpPr/>
            <p:nvPr/>
          </p:nvSpPr>
          <p:spPr>
            <a:xfrm>
              <a:off x="1473200" y="5105400"/>
              <a:ext cx="451359" cy="527559"/>
            </a:xfrm>
            <a:custGeom>
              <a:avLst/>
              <a:gdLst/>
              <a:ahLst/>
              <a:cxnLst/>
              <a:rect l="0" t="0" r="0" b="0"/>
              <a:pathLst>
                <a:path w="451359" h="527559">
                  <a:moveTo>
                    <a:pt x="0" y="0"/>
                  </a:moveTo>
                  <a:lnTo>
                    <a:pt x="451358" y="0"/>
                  </a:lnTo>
                  <a:lnTo>
                    <a:pt x="451358" y="527558"/>
                  </a:lnTo>
                  <a:lnTo>
                    <a:pt x="0" y="52755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04000" y="6172200"/>
              <a:ext cx="25908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Corrosive Man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700000">
              <a:off x="2171700" y="3644900"/>
              <a:ext cx="43434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500" b="1" smtClean="0">
                  <a:solidFill>
                    <a:srgbClr val="000000"/>
                  </a:solidFill>
                  <a:latin typeface="Trebuchet MS - 20"/>
                </a:rPr>
                <a:t>What angle must the light be at?</a:t>
              </a:r>
              <a:endParaRPr lang="en-GB" sz="1500" b="1">
                <a:solidFill>
                  <a:srgbClr val="000000"/>
                </a:solidFill>
                <a:latin typeface="Trebuchet MS - 2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5900" y="4597400"/>
              <a:ext cx="13208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14km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9500" y="2882900"/>
              <a:ext cx="1117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900" b="1" smtClean="0">
                  <a:solidFill>
                    <a:srgbClr val="000000"/>
                  </a:solidFill>
                  <a:latin typeface="Trebuchet MS - 26"/>
                </a:rPr>
                <a:t>5km</a:t>
              </a:r>
              <a:endParaRPr lang="en-GB" sz="1900" b="1">
                <a:solidFill>
                  <a:srgbClr val="000000"/>
                </a:solidFill>
                <a:latin typeface="Trebuchet MS - 26"/>
              </a:endParaRPr>
            </a:p>
          </p:txBody>
        </p:sp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4254500"/>
              <a:ext cx="1125220" cy="201015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16036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Trebuchet MS - 24</vt:lpstr>
      <vt:lpstr>Trebuchet MS - 48</vt:lpstr>
      <vt:lpstr>Trebuchet MS - 20</vt:lpstr>
      <vt:lpstr>Trebuchet MS - 26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2012-09-06T10:44:10Z</dcterms:created>
  <dcterms:modified xsi:type="dcterms:W3CDTF">2012-09-06T10:44:12Z</dcterms:modified>
</cp:coreProperties>
</file>