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0B8FE1-C3D1-4F12-86DA-29A4AA6FBA3F}" type="datetimeFigureOut">
              <a:rPr lang="en-GB" smtClean="0"/>
              <a:t>11/09/2016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3F0ED-AC12-4C71-9E66-BB267B6BEE06}" type="slidenum">
              <a:rPr lang="en-GB" smtClean="0"/>
              <a:t>‹#›</a:t>
            </a:fld>
            <a:endParaRPr lang="en-GB"/>
          </a:p>
        </p:txBody>
      </p:sp>
    </p:spTree>
    <p:extLst>
      <p:ext uri="{BB962C8B-B14F-4D97-AF65-F5344CB8AC3E}">
        <p14:creationId xmlns:p14="http://schemas.microsoft.com/office/powerpoint/2010/main" val="265229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0B8FE1-C3D1-4F12-86DA-29A4AA6FBA3F}" type="datetimeFigureOut">
              <a:rPr lang="en-GB" smtClean="0"/>
              <a:t>11/09/2016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3F0ED-AC12-4C71-9E66-BB267B6BEE06}" type="slidenum">
              <a:rPr lang="en-GB" smtClean="0"/>
              <a:t>‹#›</a:t>
            </a:fld>
            <a:endParaRPr lang="en-GB"/>
          </a:p>
        </p:txBody>
      </p:sp>
    </p:spTree>
    <p:extLst>
      <p:ext uri="{BB962C8B-B14F-4D97-AF65-F5344CB8AC3E}">
        <p14:creationId xmlns:p14="http://schemas.microsoft.com/office/powerpoint/2010/main" val="374648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0B8FE1-C3D1-4F12-86DA-29A4AA6FBA3F}" type="datetimeFigureOut">
              <a:rPr lang="en-GB" smtClean="0"/>
              <a:t>11/09/2016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3F0ED-AC12-4C71-9E66-BB267B6BEE06}" type="slidenum">
              <a:rPr lang="en-GB" smtClean="0"/>
              <a:t>‹#›</a:t>
            </a:fld>
            <a:endParaRPr lang="en-GB"/>
          </a:p>
        </p:txBody>
      </p:sp>
    </p:spTree>
    <p:extLst>
      <p:ext uri="{BB962C8B-B14F-4D97-AF65-F5344CB8AC3E}">
        <p14:creationId xmlns:p14="http://schemas.microsoft.com/office/powerpoint/2010/main" val="48976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0B8FE1-C3D1-4F12-86DA-29A4AA6FBA3F}" type="datetimeFigureOut">
              <a:rPr lang="en-GB" smtClean="0"/>
              <a:t>11/09/2016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3F0ED-AC12-4C71-9E66-BB267B6BEE06}" type="slidenum">
              <a:rPr lang="en-GB" smtClean="0"/>
              <a:t>‹#›</a:t>
            </a:fld>
            <a:endParaRPr lang="en-GB"/>
          </a:p>
        </p:txBody>
      </p:sp>
    </p:spTree>
    <p:extLst>
      <p:ext uri="{BB962C8B-B14F-4D97-AF65-F5344CB8AC3E}">
        <p14:creationId xmlns:p14="http://schemas.microsoft.com/office/powerpoint/2010/main" val="296531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0B8FE1-C3D1-4F12-86DA-29A4AA6FBA3F}" type="datetimeFigureOut">
              <a:rPr lang="en-GB" smtClean="0"/>
              <a:t>11/09/2016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3F0ED-AC12-4C71-9E66-BB267B6BEE06}" type="slidenum">
              <a:rPr lang="en-GB" smtClean="0"/>
              <a:t>‹#›</a:t>
            </a:fld>
            <a:endParaRPr lang="en-GB"/>
          </a:p>
        </p:txBody>
      </p:sp>
    </p:spTree>
    <p:extLst>
      <p:ext uri="{BB962C8B-B14F-4D97-AF65-F5344CB8AC3E}">
        <p14:creationId xmlns:p14="http://schemas.microsoft.com/office/powerpoint/2010/main" val="658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0B8FE1-C3D1-4F12-86DA-29A4AA6FBA3F}" type="datetimeFigureOut">
              <a:rPr lang="en-GB" smtClean="0"/>
              <a:t>11/09/2016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23F0ED-AC12-4C71-9E66-BB267B6BEE06}" type="slidenum">
              <a:rPr lang="en-GB" smtClean="0"/>
              <a:t>‹#›</a:t>
            </a:fld>
            <a:endParaRPr lang="en-GB"/>
          </a:p>
        </p:txBody>
      </p:sp>
    </p:spTree>
    <p:extLst>
      <p:ext uri="{BB962C8B-B14F-4D97-AF65-F5344CB8AC3E}">
        <p14:creationId xmlns:p14="http://schemas.microsoft.com/office/powerpoint/2010/main" val="70531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0B8FE1-C3D1-4F12-86DA-29A4AA6FBA3F}" type="datetimeFigureOut">
              <a:rPr lang="en-GB" smtClean="0"/>
              <a:t>11/09/2016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23F0ED-AC12-4C71-9E66-BB267B6BEE06}" type="slidenum">
              <a:rPr lang="en-GB" smtClean="0"/>
              <a:t>‹#›</a:t>
            </a:fld>
            <a:endParaRPr lang="en-GB"/>
          </a:p>
        </p:txBody>
      </p:sp>
    </p:spTree>
    <p:extLst>
      <p:ext uri="{BB962C8B-B14F-4D97-AF65-F5344CB8AC3E}">
        <p14:creationId xmlns:p14="http://schemas.microsoft.com/office/powerpoint/2010/main" val="403145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0B8FE1-C3D1-4F12-86DA-29A4AA6FBA3F}" type="datetimeFigureOut">
              <a:rPr lang="en-GB" smtClean="0"/>
              <a:t>11/09/2016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23F0ED-AC12-4C71-9E66-BB267B6BEE06}" type="slidenum">
              <a:rPr lang="en-GB" smtClean="0"/>
              <a:t>‹#›</a:t>
            </a:fld>
            <a:endParaRPr lang="en-GB"/>
          </a:p>
        </p:txBody>
      </p:sp>
    </p:spTree>
    <p:extLst>
      <p:ext uri="{BB962C8B-B14F-4D97-AF65-F5344CB8AC3E}">
        <p14:creationId xmlns:p14="http://schemas.microsoft.com/office/powerpoint/2010/main" val="395114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B8FE1-C3D1-4F12-86DA-29A4AA6FBA3F}" type="datetimeFigureOut">
              <a:rPr lang="en-GB" smtClean="0"/>
              <a:t>11/09/2016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23F0ED-AC12-4C71-9E66-BB267B6BEE06}" type="slidenum">
              <a:rPr lang="en-GB" smtClean="0"/>
              <a:t>‹#›</a:t>
            </a:fld>
            <a:endParaRPr lang="en-GB"/>
          </a:p>
        </p:txBody>
      </p:sp>
    </p:spTree>
    <p:extLst>
      <p:ext uri="{BB962C8B-B14F-4D97-AF65-F5344CB8AC3E}">
        <p14:creationId xmlns:p14="http://schemas.microsoft.com/office/powerpoint/2010/main" val="17275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0B8FE1-C3D1-4F12-86DA-29A4AA6FBA3F}" type="datetimeFigureOut">
              <a:rPr lang="en-GB" smtClean="0"/>
              <a:t>11/09/2016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23F0ED-AC12-4C71-9E66-BB267B6BEE06}" type="slidenum">
              <a:rPr lang="en-GB" smtClean="0"/>
              <a:t>‹#›</a:t>
            </a:fld>
            <a:endParaRPr lang="en-GB"/>
          </a:p>
        </p:txBody>
      </p:sp>
    </p:spTree>
    <p:extLst>
      <p:ext uri="{BB962C8B-B14F-4D97-AF65-F5344CB8AC3E}">
        <p14:creationId xmlns:p14="http://schemas.microsoft.com/office/powerpoint/2010/main" val="100611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0B8FE1-C3D1-4F12-86DA-29A4AA6FBA3F}" type="datetimeFigureOut">
              <a:rPr lang="en-GB" smtClean="0"/>
              <a:t>11/09/2016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23F0ED-AC12-4C71-9E66-BB267B6BEE06}" type="slidenum">
              <a:rPr lang="en-GB" smtClean="0"/>
              <a:t>‹#›</a:t>
            </a:fld>
            <a:endParaRPr lang="en-GB"/>
          </a:p>
        </p:txBody>
      </p:sp>
    </p:spTree>
    <p:extLst>
      <p:ext uri="{BB962C8B-B14F-4D97-AF65-F5344CB8AC3E}">
        <p14:creationId xmlns:p14="http://schemas.microsoft.com/office/powerpoint/2010/main" val="82054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B8FE1-C3D1-4F12-86DA-29A4AA6FBA3F}" type="datetimeFigureOut">
              <a:rPr lang="en-GB" smtClean="0"/>
              <a:t>11/09/2016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3F0ED-AC12-4C71-9E66-BB267B6BEE06}" type="slidenum">
              <a:rPr lang="en-GB" smtClean="0"/>
              <a:t>‹#›</a:t>
            </a:fld>
            <a:endParaRPr lang="en-GB"/>
          </a:p>
        </p:txBody>
      </p:sp>
    </p:spTree>
    <p:extLst>
      <p:ext uri="{BB962C8B-B14F-4D97-AF65-F5344CB8AC3E}">
        <p14:creationId xmlns:p14="http://schemas.microsoft.com/office/powerpoint/2010/main" val="8296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google.co.uk/url?sa=i&amp;rct=j&amp;q=&amp;esrc=s&amp;source=images&amp;cd=&amp;cad=rja&amp;uact=8&amp;ved=0ahUKEwis5Lb7rofPAhVJlxoKHdO7BLYQjRwIBw&amp;url=https://literaryfriendships.wordpress.com/2014/12/12/spies-with-bad-breath-and-b-o-issues-peter-millett-interview/&amp;bvm=bv.132479545,d.ZGg&amp;psig=AFQjCNFcUBnqo3pZMkViAB5qbasz6HB4sQ&amp;ust=1473685098962969"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70" t="-508" r="22850" b="508"/>
          <a:stretch/>
        </p:blipFill>
        <p:spPr bwMode="auto">
          <a:xfrm>
            <a:off x="0" y="-76200"/>
            <a:ext cx="9144000" cy="689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219200" y="133350"/>
            <a:ext cx="7772400" cy="933450"/>
          </a:xfrm>
        </p:spPr>
        <p:txBody>
          <a:bodyPr/>
          <a:lstStyle/>
          <a:p>
            <a:pPr algn="r"/>
            <a:r>
              <a:rPr lang="en-GB" dirty="0" smtClean="0">
                <a:solidFill>
                  <a:schemeClr val="accent4">
                    <a:lumMod val="75000"/>
                  </a:schemeClr>
                </a:solidFill>
              </a:rPr>
              <a:t>Dahl’s Dinner Party</a:t>
            </a:r>
            <a:endParaRPr lang="en-GB" dirty="0">
              <a:solidFill>
                <a:schemeClr val="accent4">
                  <a:lumMod val="75000"/>
                </a:schemeClr>
              </a:solidFill>
            </a:endParaRPr>
          </a:p>
        </p:txBody>
      </p:sp>
      <p:sp>
        <p:nvSpPr>
          <p:cNvPr id="3" name="Subtitle 2"/>
          <p:cNvSpPr>
            <a:spLocks noGrp="1"/>
          </p:cNvSpPr>
          <p:nvPr>
            <p:ph type="subTitle" idx="1"/>
          </p:nvPr>
        </p:nvSpPr>
        <p:spPr>
          <a:xfrm>
            <a:off x="2576945" y="762000"/>
            <a:ext cx="6400800" cy="1752600"/>
          </a:xfrm>
        </p:spPr>
        <p:txBody>
          <a:bodyPr/>
          <a:lstStyle/>
          <a:p>
            <a:pPr algn="r"/>
            <a:r>
              <a:rPr lang="en-GB" dirty="0" smtClean="0"/>
              <a:t>Mathematics</a:t>
            </a:r>
            <a:endParaRPr lang="en-GB" dirty="0"/>
          </a:p>
        </p:txBody>
      </p:sp>
    </p:spTree>
    <p:extLst>
      <p:ext uri="{BB962C8B-B14F-4D97-AF65-F5344CB8AC3E}">
        <p14:creationId xmlns:p14="http://schemas.microsoft.com/office/powerpoint/2010/main" val="90356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70" t="-508" r="22850" b="508"/>
          <a:stretch/>
        </p:blipFill>
        <p:spPr bwMode="auto">
          <a:xfrm>
            <a:off x="0" y="-76200"/>
            <a:ext cx="9144000" cy="689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304800" y="381000"/>
            <a:ext cx="8534400" cy="2438400"/>
          </a:xfrm>
        </p:spPr>
        <p:txBody>
          <a:bodyPr>
            <a:normAutofit fontScale="62500" lnSpcReduction="20000"/>
          </a:bodyPr>
          <a:lstStyle/>
          <a:p>
            <a:pPr algn="l"/>
            <a:r>
              <a:rPr lang="en-GB" dirty="0" smtClean="0">
                <a:solidFill>
                  <a:schemeClr val="accent4">
                    <a:lumMod val="75000"/>
                  </a:schemeClr>
                </a:solidFill>
              </a:rPr>
              <a:t>In order to celebrate Roald Dahl’s hundredth birthday the characters have been invited to a celebratory dinner party. </a:t>
            </a:r>
          </a:p>
          <a:p>
            <a:pPr algn="l"/>
            <a:endParaRPr lang="en-GB" dirty="0">
              <a:solidFill>
                <a:schemeClr val="accent4">
                  <a:lumMod val="75000"/>
                </a:schemeClr>
              </a:solidFill>
            </a:endParaRPr>
          </a:p>
          <a:p>
            <a:pPr algn="l"/>
            <a:r>
              <a:rPr lang="en-GB" dirty="0" smtClean="0">
                <a:solidFill>
                  <a:schemeClr val="accent4">
                    <a:lumMod val="75000"/>
                  </a:schemeClr>
                </a:solidFill>
              </a:rPr>
              <a:t>The guests include: The BFG, Willy Wonka, Matilda, The Twits and many more. Unfortunately, the seating plan has not be completely finished yet and it is important that people are sat in the correct places. </a:t>
            </a:r>
          </a:p>
          <a:p>
            <a:pPr algn="l"/>
            <a:endParaRPr lang="en-GB" dirty="0">
              <a:solidFill>
                <a:schemeClr val="accent4">
                  <a:lumMod val="75000"/>
                </a:schemeClr>
              </a:solidFill>
            </a:endParaRPr>
          </a:p>
          <a:p>
            <a:pPr algn="l"/>
            <a:r>
              <a:rPr lang="en-GB" dirty="0" smtClean="0">
                <a:solidFill>
                  <a:schemeClr val="accent4">
                    <a:lumMod val="75000"/>
                  </a:schemeClr>
                </a:solidFill>
              </a:rPr>
              <a:t>You must use the clues provided to work out which guest sits where at the party.</a:t>
            </a:r>
            <a:endParaRPr lang="en-GB" dirty="0">
              <a:solidFill>
                <a:schemeClr val="accent4">
                  <a:lumMod val="75000"/>
                </a:schemeClr>
              </a:solidFill>
            </a:endParaRPr>
          </a:p>
        </p:txBody>
      </p:sp>
    </p:spTree>
    <p:extLst>
      <p:ext uri="{BB962C8B-B14F-4D97-AF65-F5344CB8AC3E}">
        <p14:creationId xmlns:p14="http://schemas.microsoft.com/office/powerpoint/2010/main" val="72350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0" y="2133600"/>
            <a:ext cx="180975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4180"/>
          <a:stretch/>
        </p:blipFill>
        <p:spPr bwMode="auto">
          <a:xfrm>
            <a:off x="56272" y="52388"/>
            <a:ext cx="2763034" cy="322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6023" t="1" b="6738"/>
          <a:stretch/>
        </p:blipFill>
        <p:spPr bwMode="auto">
          <a:xfrm>
            <a:off x="0" y="3276600"/>
            <a:ext cx="4648200" cy="355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23619" r="16579"/>
          <a:stretch/>
        </p:blipFill>
        <p:spPr bwMode="auto">
          <a:xfrm>
            <a:off x="2324100" y="52387"/>
            <a:ext cx="2019300" cy="338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4" descr="Image result for charlie bucket illustration">
            <a:hlinkClick r:id="rId6"/>
          </p:cNvPr>
          <p:cNvSpPr>
            <a:spLocks noChangeAspect="1" noChangeArrowheads="1"/>
          </p:cNvSpPr>
          <p:nvPr/>
        </p:nvSpPr>
        <p:spPr bwMode="auto">
          <a:xfrm>
            <a:off x="53975" y="-1265238"/>
            <a:ext cx="2400300" cy="2647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3" name="Picture 15"/>
          <p:cNvPicPr>
            <a:picLocks noChangeAspect="1" noChangeArrowheads="1"/>
          </p:cNvPicPr>
          <p:nvPr/>
        </p:nvPicPr>
        <p:blipFill rotWithShape="1">
          <a:blip r:embed="rId7">
            <a:extLst>
              <a:ext uri="{28A0092B-C50C-407E-A947-70E740481C1C}">
                <a14:useLocalDpi xmlns:a14="http://schemas.microsoft.com/office/drawing/2010/main" val="0"/>
              </a:ext>
            </a:extLst>
          </a:blip>
          <a:srcRect r="22353"/>
          <a:stretch/>
        </p:blipFill>
        <p:spPr bwMode="auto">
          <a:xfrm>
            <a:off x="4191000" y="2438400"/>
            <a:ext cx="2990066"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4344" y="126622"/>
            <a:ext cx="4281055" cy="209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08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817"/>
          <a:stretch/>
        </p:blipFill>
        <p:spPr bwMode="auto">
          <a:xfrm>
            <a:off x="3124200" y="3248158"/>
            <a:ext cx="3886200" cy="360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05400" y="152400"/>
            <a:ext cx="38862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rot="5400000">
            <a:off x="6591300" y="2705100"/>
            <a:ext cx="34290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5105400" y="5257800"/>
            <a:ext cx="38862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rot="5400000">
            <a:off x="4076700" y="2705100"/>
            <a:ext cx="34290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Subtitle 2"/>
          <p:cNvSpPr txBox="1">
            <a:spLocks/>
          </p:cNvSpPr>
          <p:nvPr/>
        </p:nvSpPr>
        <p:spPr>
          <a:xfrm>
            <a:off x="152400" y="152400"/>
            <a:ext cx="4800600" cy="34290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solidFill>
                  <a:schemeClr val="accent4">
                    <a:lumMod val="75000"/>
                  </a:schemeClr>
                </a:solidFill>
              </a:rPr>
              <a:t>Clue 1: Willy Wonka is not sitting opposite James.</a:t>
            </a:r>
          </a:p>
          <a:p>
            <a:pPr marL="0" indent="0">
              <a:buNone/>
            </a:pPr>
            <a:endParaRPr lang="en-GB" dirty="0">
              <a:solidFill>
                <a:schemeClr val="accent4">
                  <a:lumMod val="75000"/>
                </a:schemeClr>
              </a:solidFill>
            </a:endParaRPr>
          </a:p>
          <a:p>
            <a:pPr marL="0" indent="0">
              <a:buNone/>
            </a:pPr>
            <a:r>
              <a:rPr lang="en-GB" dirty="0" smtClean="0">
                <a:solidFill>
                  <a:schemeClr val="accent4">
                    <a:lumMod val="75000"/>
                  </a:schemeClr>
                </a:solidFill>
              </a:rPr>
              <a:t>Clue 2: Mrs. Twit is sitting next to Matilda and Willy Wonka.</a:t>
            </a:r>
          </a:p>
          <a:p>
            <a:pPr marL="0" indent="0">
              <a:buNone/>
            </a:pPr>
            <a:endParaRPr lang="en-GB" dirty="0">
              <a:solidFill>
                <a:schemeClr val="accent4">
                  <a:lumMod val="75000"/>
                </a:schemeClr>
              </a:solidFill>
            </a:endParaRPr>
          </a:p>
          <a:p>
            <a:pPr marL="0" indent="0">
              <a:buNone/>
            </a:pPr>
            <a:r>
              <a:rPr lang="en-GB" dirty="0" smtClean="0">
                <a:solidFill>
                  <a:schemeClr val="accent4">
                    <a:lumMod val="75000"/>
                  </a:schemeClr>
                </a:solidFill>
              </a:rPr>
              <a:t>Clue 3: James sits opposite Mrs. Twit.</a:t>
            </a:r>
          </a:p>
          <a:p>
            <a:pPr marL="0" indent="0">
              <a:buNone/>
            </a:pPr>
            <a:endParaRPr lang="en-GB" dirty="0">
              <a:solidFill>
                <a:schemeClr val="accent4">
                  <a:lumMod val="75000"/>
                </a:schemeClr>
              </a:solidFill>
            </a:endParaRPr>
          </a:p>
          <a:p>
            <a:pPr marL="0" indent="0">
              <a:buNone/>
            </a:pPr>
            <a:r>
              <a:rPr lang="en-GB" b="1" dirty="0" smtClean="0">
                <a:solidFill>
                  <a:schemeClr val="accent4">
                    <a:lumMod val="75000"/>
                  </a:schemeClr>
                </a:solidFill>
              </a:rPr>
              <a:t>Where does everyone sit?</a:t>
            </a:r>
            <a:endParaRPr lang="en-GB" b="1" dirty="0">
              <a:solidFill>
                <a:schemeClr val="accent4">
                  <a:lumMod val="75000"/>
                </a:schemeClr>
              </a:solidFill>
            </a:endParaRP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5686" b="2817"/>
          <a:stretch/>
        </p:blipFill>
        <p:spPr bwMode="auto">
          <a:xfrm>
            <a:off x="-8467" y="3248158"/>
            <a:ext cx="3276600" cy="360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25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4597" b="2817"/>
          <a:stretch/>
        </p:blipFill>
        <p:spPr bwMode="auto">
          <a:xfrm>
            <a:off x="5825065" y="3248158"/>
            <a:ext cx="3318935" cy="360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5686" b="2817"/>
          <a:stretch/>
        </p:blipFill>
        <p:spPr bwMode="auto">
          <a:xfrm>
            <a:off x="2692398" y="3248158"/>
            <a:ext cx="3276600" cy="360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399" y="152400"/>
            <a:ext cx="38862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rot="5400000">
            <a:off x="1638299" y="2705100"/>
            <a:ext cx="34290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152399" y="5257800"/>
            <a:ext cx="38862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rot="5400000">
            <a:off x="-19051" y="3562350"/>
            <a:ext cx="17145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rot="5400000">
            <a:off x="38099" y="1790700"/>
            <a:ext cx="16002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Subtitle 2"/>
          <p:cNvSpPr txBox="1">
            <a:spLocks/>
          </p:cNvSpPr>
          <p:nvPr/>
        </p:nvSpPr>
        <p:spPr>
          <a:xfrm>
            <a:off x="4254498" y="152400"/>
            <a:ext cx="4800600" cy="342900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solidFill>
                  <a:schemeClr val="accent4">
                    <a:lumMod val="75000"/>
                  </a:schemeClr>
                </a:solidFill>
              </a:rPr>
              <a:t>Clue 1: Willy Wonka sits opposite Sophie.</a:t>
            </a:r>
          </a:p>
          <a:p>
            <a:pPr marL="0" indent="0">
              <a:buNone/>
            </a:pPr>
            <a:endParaRPr lang="en-GB" dirty="0">
              <a:solidFill>
                <a:schemeClr val="accent4">
                  <a:lumMod val="75000"/>
                </a:schemeClr>
              </a:solidFill>
            </a:endParaRPr>
          </a:p>
          <a:p>
            <a:pPr marL="0" indent="0">
              <a:buNone/>
            </a:pPr>
            <a:r>
              <a:rPr lang="en-GB" dirty="0" smtClean="0">
                <a:solidFill>
                  <a:schemeClr val="accent4">
                    <a:lumMod val="75000"/>
                  </a:schemeClr>
                </a:solidFill>
              </a:rPr>
              <a:t>Clue 2: Matilda sits between James and Sophie.</a:t>
            </a:r>
          </a:p>
          <a:p>
            <a:pPr marL="0" indent="0">
              <a:buNone/>
            </a:pPr>
            <a:endParaRPr lang="en-GB" dirty="0">
              <a:solidFill>
                <a:schemeClr val="accent4">
                  <a:lumMod val="75000"/>
                </a:schemeClr>
              </a:solidFill>
            </a:endParaRPr>
          </a:p>
          <a:p>
            <a:pPr marL="0" indent="0">
              <a:buNone/>
            </a:pPr>
            <a:r>
              <a:rPr lang="en-GB" dirty="0" smtClean="0">
                <a:solidFill>
                  <a:schemeClr val="accent4">
                    <a:lumMod val="75000"/>
                  </a:schemeClr>
                </a:solidFill>
              </a:rPr>
              <a:t>Clue 3: Mrs. Twit sits beside Willy Wonka.</a:t>
            </a:r>
          </a:p>
          <a:p>
            <a:pPr marL="0" indent="0">
              <a:buNone/>
            </a:pPr>
            <a:endParaRPr lang="en-GB" dirty="0">
              <a:solidFill>
                <a:schemeClr val="accent4">
                  <a:lumMod val="75000"/>
                </a:schemeClr>
              </a:solidFill>
            </a:endParaRPr>
          </a:p>
          <a:p>
            <a:pPr marL="0" indent="0">
              <a:buNone/>
            </a:pPr>
            <a:r>
              <a:rPr lang="en-GB" dirty="0" smtClean="0">
                <a:solidFill>
                  <a:schemeClr val="accent4">
                    <a:lumMod val="75000"/>
                  </a:schemeClr>
                </a:solidFill>
              </a:rPr>
              <a:t>Clue 4: James sits opposite Sophie.</a:t>
            </a:r>
          </a:p>
          <a:p>
            <a:pPr marL="0" indent="0">
              <a:buNone/>
            </a:pPr>
            <a:endParaRPr lang="en-GB" dirty="0">
              <a:solidFill>
                <a:schemeClr val="accent4">
                  <a:lumMod val="75000"/>
                </a:schemeClr>
              </a:solidFill>
            </a:endParaRPr>
          </a:p>
          <a:p>
            <a:pPr marL="0" indent="0">
              <a:buNone/>
            </a:pPr>
            <a:r>
              <a:rPr lang="en-GB" b="1" dirty="0" smtClean="0">
                <a:solidFill>
                  <a:schemeClr val="accent4">
                    <a:lumMod val="75000"/>
                  </a:schemeClr>
                </a:solidFill>
              </a:rPr>
              <a:t>Where does everyone sit?</a:t>
            </a:r>
            <a:endParaRPr lang="en-GB" b="1" dirty="0">
              <a:solidFill>
                <a:schemeClr val="accent4">
                  <a:lumMod val="75000"/>
                </a:schemeClr>
              </a:solidFill>
            </a:endParaRPr>
          </a:p>
        </p:txBody>
      </p:sp>
    </p:spTree>
    <p:extLst>
      <p:ext uri="{BB962C8B-B14F-4D97-AF65-F5344CB8AC3E}">
        <p14:creationId xmlns:p14="http://schemas.microsoft.com/office/powerpoint/2010/main" val="247301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817"/>
          <a:stretch/>
        </p:blipFill>
        <p:spPr bwMode="auto">
          <a:xfrm>
            <a:off x="3124200" y="3248158"/>
            <a:ext cx="3886200" cy="360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5686" b="2817"/>
          <a:stretch/>
        </p:blipFill>
        <p:spPr bwMode="auto">
          <a:xfrm>
            <a:off x="-8467" y="3248158"/>
            <a:ext cx="3276600" cy="360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05400" y="152400"/>
            <a:ext cx="38862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5105400" y="5257800"/>
            <a:ext cx="38862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rot="5400000">
            <a:off x="4933950" y="3562350"/>
            <a:ext cx="17145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rot="5400000">
            <a:off x="4991100" y="1790700"/>
            <a:ext cx="16002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p:cNvSpPr/>
          <p:nvPr/>
        </p:nvSpPr>
        <p:spPr>
          <a:xfrm rot="5400000">
            <a:off x="7448550" y="3562350"/>
            <a:ext cx="17145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p:cNvSpPr/>
          <p:nvPr/>
        </p:nvSpPr>
        <p:spPr>
          <a:xfrm rot="5400000">
            <a:off x="7505700" y="1790700"/>
            <a:ext cx="1600200" cy="13716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Subtitle 2"/>
          <p:cNvSpPr txBox="1">
            <a:spLocks/>
          </p:cNvSpPr>
          <p:nvPr/>
        </p:nvSpPr>
        <p:spPr>
          <a:xfrm>
            <a:off x="152400" y="228600"/>
            <a:ext cx="4800600" cy="2819400"/>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solidFill>
                  <a:schemeClr val="accent4">
                    <a:lumMod val="75000"/>
                  </a:schemeClr>
                </a:solidFill>
              </a:rPr>
              <a:t>Clue 1: Charlie does not sit at the end of the table.</a:t>
            </a:r>
          </a:p>
          <a:p>
            <a:pPr marL="0" indent="0">
              <a:buNone/>
            </a:pPr>
            <a:endParaRPr lang="en-GB" dirty="0">
              <a:solidFill>
                <a:schemeClr val="accent4">
                  <a:lumMod val="75000"/>
                </a:schemeClr>
              </a:solidFill>
            </a:endParaRPr>
          </a:p>
          <a:p>
            <a:pPr marL="0" indent="0">
              <a:buNone/>
            </a:pPr>
            <a:r>
              <a:rPr lang="en-GB" dirty="0" smtClean="0">
                <a:solidFill>
                  <a:schemeClr val="accent4">
                    <a:lumMod val="75000"/>
                  </a:schemeClr>
                </a:solidFill>
              </a:rPr>
              <a:t>Clue 2: James sits between Willy Wonka and Sophie.</a:t>
            </a:r>
          </a:p>
          <a:p>
            <a:pPr marL="0" indent="0">
              <a:buNone/>
            </a:pPr>
            <a:endParaRPr lang="en-GB" dirty="0">
              <a:solidFill>
                <a:schemeClr val="accent4">
                  <a:lumMod val="75000"/>
                </a:schemeClr>
              </a:solidFill>
            </a:endParaRPr>
          </a:p>
          <a:p>
            <a:pPr marL="0" indent="0">
              <a:buNone/>
            </a:pPr>
            <a:r>
              <a:rPr lang="en-GB" dirty="0" smtClean="0">
                <a:solidFill>
                  <a:schemeClr val="accent4">
                    <a:lumMod val="75000"/>
                  </a:schemeClr>
                </a:solidFill>
              </a:rPr>
              <a:t>Clue 3: Sophie sits next to Danny but NOT next to Willy Wonka.</a:t>
            </a:r>
          </a:p>
          <a:p>
            <a:pPr marL="0" indent="0">
              <a:buNone/>
            </a:pPr>
            <a:endParaRPr lang="en-GB" dirty="0">
              <a:solidFill>
                <a:schemeClr val="accent4">
                  <a:lumMod val="75000"/>
                </a:schemeClr>
              </a:solidFill>
            </a:endParaRPr>
          </a:p>
          <a:p>
            <a:pPr marL="0" indent="0">
              <a:buNone/>
            </a:pPr>
            <a:r>
              <a:rPr lang="en-GB" dirty="0" smtClean="0">
                <a:solidFill>
                  <a:schemeClr val="accent4">
                    <a:lumMod val="75000"/>
                  </a:schemeClr>
                </a:solidFill>
              </a:rPr>
              <a:t>Clue 4: Matilda sits opposite Willy Wonka.</a:t>
            </a:r>
          </a:p>
          <a:p>
            <a:pPr marL="0" indent="0">
              <a:buNone/>
            </a:pPr>
            <a:endParaRPr lang="en-GB" dirty="0">
              <a:solidFill>
                <a:schemeClr val="accent4">
                  <a:lumMod val="75000"/>
                </a:schemeClr>
              </a:solidFill>
            </a:endParaRPr>
          </a:p>
          <a:p>
            <a:pPr marL="0" indent="0">
              <a:buNone/>
            </a:pPr>
            <a:r>
              <a:rPr lang="en-GB" dirty="0" smtClean="0">
                <a:solidFill>
                  <a:schemeClr val="accent4">
                    <a:lumMod val="75000"/>
                  </a:schemeClr>
                </a:solidFill>
              </a:rPr>
              <a:t>Clue 5: Charlie sits between two females. </a:t>
            </a:r>
          </a:p>
          <a:p>
            <a:pPr marL="0" indent="0">
              <a:buNone/>
            </a:pPr>
            <a:endParaRPr lang="en-GB" dirty="0">
              <a:solidFill>
                <a:schemeClr val="accent4">
                  <a:lumMod val="75000"/>
                </a:schemeClr>
              </a:solidFill>
            </a:endParaRPr>
          </a:p>
          <a:p>
            <a:pPr marL="0" indent="0">
              <a:buNone/>
            </a:pPr>
            <a:r>
              <a:rPr lang="en-GB" b="1" dirty="0" smtClean="0">
                <a:solidFill>
                  <a:schemeClr val="accent4">
                    <a:lumMod val="75000"/>
                  </a:schemeClr>
                </a:solidFill>
              </a:rPr>
              <a:t>Where does everyone sit?</a:t>
            </a:r>
            <a:endParaRPr lang="en-GB" b="1" dirty="0">
              <a:solidFill>
                <a:schemeClr val="accent4">
                  <a:lumMod val="75000"/>
                </a:schemeClr>
              </a:solidFill>
            </a:endParaRPr>
          </a:p>
        </p:txBody>
      </p:sp>
    </p:spTree>
    <p:extLst>
      <p:ext uri="{BB962C8B-B14F-4D97-AF65-F5344CB8AC3E}">
        <p14:creationId xmlns:p14="http://schemas.microsoft.com/office/powerpoint/2010/main" val="2481737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229</Words>
  <Application>Microsoft Office PowerPoint</Application>
  <PresentationFormat>On-screen Show (4:3)</PresentationFormat>
  <Paragraphs>34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Dahl’s Dinner Party</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Dahl’s Dinner Party</dc:title>
  <dc:creator>Andy Johnston</dc:creator>
  <cp:lastModifiedBy>frankie</cp:lastModifiedBy>
  <cp:revision>3</cp:revision>
  <dcterms:created xsi:type="dcterms:W3CDTF">2016-09-11T12:44:11Z</dcterms:created>
  <dcterms:modified xsi:type="dcterms:W3CDTF">2016-09-11T17:46:42Z</dcterms:modified>
</cp:coreProperties>
</file>