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160000" cy="7620000"/>
  <p:notesSz cx="6858000" cy="9144000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10" y="-96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C2DB-E7AB-4FED-BF02-F72849DA7E67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B26-51A0-4CF1-8A19-23A5C929D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97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C2DB-E7AB-4FED-BF02-F72849DA7E67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B26-51A0-4CF1-8A19-23A5C929D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28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C2DB-E7AB-4FED-BF02-F72849DA7E67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B26-51A0-4CF1-8A19-23A5C929D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56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C2DB-E7AB-4FED-BF02-F72849DA7E67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B26-51A0-4CF1-8A19-23A5C929D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70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C2DB-E7AB-4FED-BF02-F72849DA7E67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B26-51A0-4CF1-8A19-23A5C929D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61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C2DB-E7AB-4FED-BF02-F72849DA7E67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B26-51A0-4CF1-8A19-23A5C929D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86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C2DB-E7AB-4FED-BF02-F72849DA7E67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B26-51A0-4CF1-8A19-23A5C929D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28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C2DB-E7AB-4FED-BF02-F72849DA7E67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B26-51A0-4CF1-8A19-23A5C929D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05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C2DB-E7AB-4FED-BF02-F72849DA7E67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B26-51A0-4CF1-8A19-23A5C929D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97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C2DB-E7AB-4FED-BF02-F72849DA7E67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B26-51A0-4CF1-8A19-23A5C929D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01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C2DB-E7AB-4FED-BF02-F72849DA7E67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CB26-51A0-4CF1-8A19-23A5C929D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88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AC2DB-E7AB-4FED-BF02-F72849DA7E67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0CB26-51A0-4CF1-8A19-23A5C929D8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0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38200" y="228600"/>
            <a:ext cx="8385952" cy="5078313"/>
            <a:chOff x="838200" y="228600"/>
            <a:chExt cx="8385952" cy="5078313"/>
          </a:xfrm>
        </p:grpSpPr>
        <p:sp>
          <p:nvSpPr>
            <p:cNvPr id="2" name="TextBox 1"/>
            <p:cNvSpPr txBox="1"/>
            <p:nvPr/>
          </p:nvSpPr>
          <p:spPr>
            <a:xfrm>
              <a:off x="838200" y="228600"/>
              <a:ext cx="8385952" cy="507831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pPr algn="ctr"/>
              <a:r>
                <a:rPr lang="en-GB" sz="2700" b="1" smtClean="0">
                  <a:solidFill>
                    <a:srgbClr val="000000"/>
                  </a:solidFill>
                  <a:latin typeface="Trebuchet MS - 36"/>
                </a:rPr>
                <a:t>Dinky King 7 - Murrio's In The Area</a:t>
              </a:r>
            </a:p>
            <a:p>
              <a:pPr algn="ctr"/>
              <a:endParaRPr lang="en-GB" sz="2700" b="1" smtClean="0">
                <a:solidFill>
                  <a:srgbClr val="000000"/>
                </a:solidFill>
                <a:latin typeface="Trebuchet MS - 36"/>
              </a:endParaRPr>
            </a:p>
            <a:p>
              <a:pPr algn="ctr"/>
              <a:endParaRPr lang="en-GB" sz="2700" b="1" smtClean="0">
                <a:solidFill>
                  <a:srgbClr val="000000"/>
                </a:solidFill>
                <a:latin typeface="Trebuchet MS - 36"/>
              </a:endParaRPr>
            </a:p>
            <a:p>
              <a:pPr algn="ctr"/>
              <a:endParaRPr lang="en-GB" sz="2700" b="1" smtClean="0">
                <a:solidFill>
                  <a:srgbClr val="000000"/>
                </a:solidFill>
                <a:latin typeface="Trebuchet MS - 36"/>
              </a:endParaRPr>
            </a:p>
            <a:p>
              <a:pPr algn="ctr"/>
              <a:endParaRPr lang="en-GB" sz="2700" b="1" smtClean="0">
                <a:solidFill>
                  <a:srgbClr val="000000"/>
                </a:solidFill>
                <a:latin typeface="Trebuchet MS - 36"/>
              </a:endParaRPr>
            </a:p>
            <a:p>
              <a:pPr algn="ctr"/>
              <a:endParaRPr lang="en-GB" sz="2700" b="1" smtClean="0">
                <a:solidFill>
                  <a:srgbClr val="000000"/>
                </a:solidFill>
                <a:latin typeface="Trebuchet MS - 36"/>
              </a:endParaRPr>
            </a:p>
            <a:p>
              <a:pPr algn="ctr"/>
              <a:endParaRPr lang="en-GB" sz="2700" b="1" smtClean="0">
                <a:solidFill>
                  <a:srgbClr val="000000"/>
                </a:solidFill>
                <a:latin typeface="Trebuchet MS - 36"/>
              </a:endParaRPr>
            </a:p>
            <a:p>
              <a:pPr algn="ctr"/>
              <a:endParaRPr lang="en-GB" sz="2700" b="1" smtClean="0">
                <a:solidFill>
                  <a:srgbClr val="000000"/>
                </a:solidFill>
                <a:latin typeface="Trebuchet MS - 36"/>
              </a:endParaRPr>
            </a:p>
            <a:p>
              <a:pPr algn="ctr"/>
              <a:endParaRPr lang="en-GB" sz="2700" b="1" smtClean="0">
                <a:solidFill>
                  <a:srgbClr val="000000"/>
                </a:solidFill>
                <a:latin typeface="Trebuchet MS - 36"/>
              </a:endParaRPr>
            </a:p>
            <a:p>
              <a:pPr algn="ctr"/>
              <a:endParaRPr lang="en-GB" sz="2700" b="1" smtClean="0">
                <a:solidFill>
                  <a:srgbClr val="000000"/>
                </a:solidFill>
                <a:latin typeface="Trebuchet MS - 36"/>
              </a:endParaRPr>
            </a:p>
            <a:p>
              <a:pPr algn="ctr"/>
              <a:r>
                <a:rPr lang="en-GB" sz="2700" b="1" smtClean="0">
                  <a:solidFill>
                    <a:srgbClr val="000000"/>
                  </a:solidFill>
                  <a:latin typeface="Trebuchet MS - 36"/>
                </a:rPr>
                <a:t>Exclusive to the Nantindoo Woo Hoo Games Console</a:t>
              </a:r>
              <a:endParaRPr lang="en-GB" sz="2700" b="1">
                <a:solidFill>
                  <a:srgbClr val="000000"/>
                </a:solidFill>
                <a:latin typeface="Trebuchet MS - 36"/>
              </a:endParaRPr>
            </a:p>
          </p:txBody>
        </p:sp>
        <p:pic>
          <p:nvPicPr>
            <p:cNvPr id="3" name="Picture 2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4300" y="2476500"/>
              <a:ext cx="1955292" cy="229184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4" name="Picture 3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1500" y="2006600"/>
              <a:ext cx="2730500" cy="29718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5" name="TextBox 4"/>
            <p:cNvSpPr txBox="1"/>
            <p:nvPr/>
          </p:nvSpPr>
          <p:spPr>
            <a:xfrm>
              <a:off x="3860800" y="1181100"/>
              <a:ext cx="2754563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700" i="1" smtClean="0">
                  <a:solidFill>
                    <a:srgbClr val="000000"/>
                  </a:solidFill>
                  <a:latin typeface="Trebuchet MS - 36"/>
                </a:rPr>
                <a:t>Featuring:</a:t>
              </a:r>
              <a:endParaRPr lang="en-GB" sz="2700" i="1">
                <a:solidFill>
                  <a:srgbClr val="000000"/>
                </a:solidFill>
                <a:latin typeface="Trebuchet MS - 36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19900" y="4749800"/>
              <a:ext cx="1549400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i="1" smtClean="0">
                  <a:solidFill>
                    <a:srgbClr val="000000"/>
                  </a:solidFill>
                  <a:latin typeface="Trebuchet MS - 28"/>
                </a:rPr>
                <a:t>Murrio</a:t>
              </a:r>
              <a:endParaRPr lang="en-GB" sz="2100" i="1">
                <a:solidFill>
                  <a:srgbClr val="000000"/>
                </a:solidFill>
                <a:latin typeface="Trebuchet MS - 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70100" y="4826000"/>
              <a:ext cx="2184400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i="1" smtClean="0">
                  <a:solidFill>
                    <a:srgbClr val="000000"/>
                  </a:solidFill>
                  <a:latin typeface="Trebuchet MS - 28"/>
                </a:rPr>
                <a:t>Dinky King</a:t>
              </a:r>
              <a:endParaRPr lang="en-GB" sz="2100" i="1">
                <a:solidFill>
                  <a:srgbClr val="000000"/>
                </a:solidFill>
                <a:latin typeface="Trebuchet MS - 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0360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736850" y="444500"/>
            <a:ext cx="4718050" cy="5533598"/>
            <a:chOff x="2736850" y="444500"/>
            <a:chExt cx="4718050" cy="5533598"/>
          </a:xfrm>
        </p:grpSpPr>
        <p:sp>
          <p:nvSpPr>
            <p:cNvPr id="2" name="TextBox 1"/>
            <p:cNvSpPr txBox="1"/>
            <p:nvPr/>
          </p:nvSpPr>
          <p:spPr>
            <a:xfrm>
              <a:off x="3340100" y="444500"/>
              <a:ext cx="4114800" cy="9233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5400" b="1" u="sng" smtClean="0">
                  <a:solidFill>
                    <a:srgbClr val="000000"/>
                  </a:solidFill>
                  <a:latin typeface="Trebuchet MS - 72"/>
                </a:rPr>
                <a:t>Level 7</a:t>
              </a:r>
              <a:endParaRPr lang="en-GB" sz="5400" b="1" u="sng">
                <a:solidFill>
                  <a:srgbClr val="000000"/>
                </a:solidFill>
                <a:latin typeface="Trebuchet MS - 72"/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3124200" y="1841500"/>
              <a:ext cx="3584956" cy="3430524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3261851" y="5524760"/>
              <a:ext cx="3320098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4635500" y="5562600"/>
              <a:ext cx="1165796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30m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pic>
          <p:nvPicPr>
            <p:cNvPr id="6" name="Picture 5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6850" y="1619250"/>
              <a:ext cx="662305" cy="82880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</p:spTree>
    <p:extLst>
      <p:ext uri="{BB962C8B-B14F-4D97-AF65-F5344CB8AC3E}">
        <p14:creationId xmlns:p14="http://schemas.microsoft.com/office/powerpoint/2010/main" val="1926724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139950" y="736600"/>
            <a:ext cx="5467350" cy="5824094"/>
            <a:chOff x="2139950" y="736600"/>
            <a:chExt cx="5467350" cy="5824094"/>
          </a:xfrm>
        </p:grpSpPr>
        <p:sp>
          <p:nvSpPr>
            <p:cNvPr id="2" name="TextBox 1"/>
            <p:cNvSpPr txBox="1"/>
            <p:nvPr/>
          </p:nvSpPr>
          <p:spPr>
            <a:xfrm>
              <a:off x="3492500" y="736600"/>
              <a:ext cx="4114800" cy="9233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5400" b="1" u="sng" smtClean="0">
                  <a:solidFill>
                    <a:srgbClr val="000000"/>
                  </a:solidFill>
                  <a:latin typeface="Trebuchet MS - 72"/>
                </a:rPr>
                <a:t>Level 8</a:t>
              </a:r>
              <a:endParaRPr lang="en-GB" sz="5400" b="1" u="sng">
                <a:solidFill>
                  <a:srgbClr val="000000"/>
                </a:solidFill>
                <a:latin typeface="Trebuchet MS - 72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2578100" y="2006600"/>
              <a:ext cx="4931665" cy="4554094"/>
              <a:chOff x="2578100" y="2006600"/>
              <a:chExt cx="4931665" cy="4554094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2895600" y="2006600"/>
                <a:ext cx="4395216" cy="4208018"/>
              </a:xfrm>
              <a:prstGeom prst="ellipse">
                <a:avLst/>
              </a:prstGeom>
              <a:solidFill>
                <a:srgbClr val="FF0000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2578100" y="4095750"/>
                <a:ext cx="4931665" cy="2464944"/>
              </a:xfrm>
              <a:custGeom>
                <a:avLst/>
                <a:gdLst/>
                <a:ahLst/>
                <a:cxnLst/>
                <a:rect l="0" t="0" r="0" b="0"/>
                <a:pathLst>
                  <a:path w="4931665" h="2464944">
                    <a:moveTo>
                      <a:pt x="0" y="0"/>
                    </a:moveTo>
                    <a:lnTo>
                      <a:pt x="4931664" y="0"/>
                    </a:lnTo>
                    <a:lnTo>
                      <a:pt x="4931664" y="2464943"/>
                    </a:lnTo>
                    <a:lnTo>
                      <a:pt x="0" y="2464943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4648200" y="4241800"/>
              <a:ext cx="1165796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48m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pic>
          <p:nvPicPr>
            <p:cNvPr id="7" name="Picture 6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9950" y="3930650"/>
              <a:ext cx="662305" cy="82880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cxnSp>
          <p:nvCxnSpPr>
            <p:cNvPr id="8" name="Straight Connector 7"/>
            <p:cNvCxnSpPr/>
            <p:nvPr/>
          </p:nvCxnSpPr>
          <p:spPr>
            <a:xfrm>
              <a:off x="2879083" y="4227092"/>
              <a:ext cx="4385192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4721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959100" y="609600"/>
            <a:ext cx="4587368" cy="5826252"/>
            <a:chOff x="2959100" y="609600"/>
            <a:chExt cx="4587368" cy="5826252"/>
          </a:xfrm>
        </p:grpSpPr>
        <p:sp>
          <p:nvSpPr>
            <p:cNvPr id="2" name="TextBox 1"/>
            <p:cNvSpPr txBox="1"/>
            <p:nvPr/>
          </p:nvSpPr>
          <p:spPr>
            <a:xfrm>
              <a:off x="3403600" y="609600"/>
              <a:ext cx="4114800" cy="9233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5400" b="1" u="sng" smtClean="0">
                  <a:solidFill>
                    <a:srgbClr val="000000"/>
                  </a:solidFill>
                  <a:latin typeface="Trebuchet MS - 72"/>
                </a:rPr>
                <a:t>Level 9</a:t>
              </a:r>
              <a:endParaRPr lang="en-GB" sz="5400" b="1" u="sng">
                <a:solidFill>
                  <a:srgbClr val="000000"/>
                </a:solidFill>
                <a:latin typeface="Trebuchet MS - 72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2959100" y="1930400"/>
              <a:ext cx="4587368" cy="4409568"/>
              <a:chOff x="2959100" y="1930400"/>
              <a:chExt cx="4587368" cy="4409568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2959100" y="1930400"/>
                <a:ext cx="4116578" cy="3940556"/>
              </a:xfrm>
              <a:prstGeom prst="ellipse">
                <a:avLst/>
              </a:prstGeom>
              <a:solidFill>
                <a:srgbClr val="FF0000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5029200" y="3917950"/>
                <a:ext cx="2517268" cy="2422018"/>
              </a:xfrm>
              <a:custGeom>
                <a:avLst/>
                <a:gdLst/>
                <a:ahLst/>
                <a:cxnLst/>
                <a:rect l="0" t="0" r="0" b="0"/>
                <a:pathLst>
                  <a:path w="2517268" h="2422018">
                    <a:moveTo>
                      <a:pt x="0" y="0"/>
                    </a:moveTo>
                    <a:lnTo>
                      <a:pt x="2517267" y="0"/>
                    </a:lnTo>
                    <a:lnTo>
                      <a:pt x="2517267" y="2422017"/>
                    </a:lnTo>
                    <a:lnTo>
                      <a:pt x="0" y="2422017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5613400" y="3860800"/>
              <a:ext cx="1165796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23m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78400" y="4673600"/>
              <a:ext cx="1165796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23m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022850" y="5607050"/>
              <a:ext cx="662305" cy="82880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</p:spTree>
    <p:extLst>
      <p:ext uri="{BB962C8B-B14F-4D97-AF65-F5344CB8AC3E}">
        <p14:creationId xmlns:p14="http://schemas.microsoft.com/office/powerpoint/2010/main" val="4037212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517650" y="215900"/>
            <a:ext cx="6986612" cy="6543814"/>
            <a:chOff x="1517650" y="215900"/>
            <a:chExt cx="6986612" cy="6543814"/>
          </a:xfrm>
        </p:grpSpPr>
        <p:sp>
          <p:nvSpPr>
            <p:cNvPr id="2" name="TextBox 1"/>
            <p:cNvSpPr txBox="1"/>
            <p:nvPr/>
          </p:nvSpPr>
          <p:spPr>
            <a:xfrm>
              <a:off x="3175000" y="215900"/>
              <a:ext cx="4648200" cy="9233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5400" b="1" u="sng" smtClean="0">
                  <a:solidFill>
                    <a:srgbClr val="000000"/>
                  </a:solidFill>
                  <a:latin typeface="Trebuchet MS - 72"/>
                </a:rPr>
                <a:t>Level 10</a:t>
              </a:r>
              <a:endParaRPr lang="en-GB" sz="5400" b="1" u="sng">
                <a:solidFill>
                  <a:srgbClr val="000000"/>
                </a:solidFill>
                <a:latin typeface="Trebuchet MS - 72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552700" y="1614678"/>
              <a:ext cx="4931665" cy="4552316"/>
              <a:chOff x="2552700" y="1614678"/>
              <a:chExt cx="4931665" cy="4552316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2552700" y="3702050"/>
                <a:ext cx="4931665" cy="2464944"/>
              </a:xfrm>
              <a:custGeom>
                <a:avLst/>
                <a:gdLst/>
                <a:ahLst/>
                <a:cxnLst/>
                <a:rect l="0" t="0" r="0" b="0"/>
                <a:pathLst>
                  <a:path w="4931665" h="2464944">
                    <a:moveTo>
                      <a:pt x="0" y="0"/>
                    </a:moveTo>
                    <a:lnTo>
                      <a:pt x="4931664" y="0"/>
                    </a:lnTo>
                    <a:lnTo>
                      <a:pt x="4931664" y="2464943"/>
                    </a:lnTo>
                    <a:lnTo>
                      <a:pt x="0" y="2464943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4953000" y="2578100"/>
                <a:ext cx="2515533" cy="2404620"/>
              </a:xfrm>
              <a:prstGeom prst="ellipse">
                <a:avLst/>
              </a:prstGeom>
              <a:solidFill>
                <a:srgbClr val="FF0000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2583815" y="1614678"/>
                <a:ext cx="2361971" cy="2080790"/>
              </a:xfrm>
              <a:custGeom>
                <a:avLst/>
                <a:gdLst/>
                <a:ahLst/>
                <a:cxnLst/>
                <a:rect l="0" t="0" r="0" b="0"/>
                <a:pathLst>
                  <a:path w="2361971" h="2080790">
                    <a:moveTo>
                      <a:pt x="1181050" y="0"/>
                    </a:moveTo>
                    <a:lnTo>
                      <a:pt x="2361970" y="2080789"/>
                    </a:lnTo>
                    <a:lnTo>
                      <a:pt x="0" y="2080789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7" name="Straight Connector 6"/>
            <p:cNvCxnSpPr/>
            <p:nvPr/>
          </p:nvCxnSpPr>
          <p:spPr>
            <a:xfrm flipV="1">
              <a:off x="7575545" y="2603500"/>
              <a:ext cx="0" cy="1099367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2438067" y="1630925"/>
              <a:ext cx="0" cy="206362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733550" y="4756150"/>
              <a:ext cx="1168400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15m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17650" y="2406650"/>
              <a:ext cx="1168400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15m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31100" y="2857500"/>
              <a:ext cx="973162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8m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97400" y="6108700"/>
              <a:ext cx="1165796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32m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pic>
          <p:nvPicPr>
            <p:cNvPr id="13" name="Picture 12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3400" y="5930900"/>
              <a:ext cx="662339" cy="828814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</p:spTree>
    <p:extLst>
      <p:ext uri="{BB962C8B-B14F-4D97-AF65-F5344CB8AC3E}">
        <p14:creationId xmlns:p14="http://schemas.microsoft.com/office/powerpoint/2010/main" val="2053759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2800" y="279400"/>
            <a:ext cx="854075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5400" b="1" smtClean="0">
                <a:solidFill>
                  <a:srgbClr val="000000"/>
                </a:solidFill>
                <a:latin typeface="Trebuchet MS - 72"/>
              </a:rPr>
              <a:t>Levels Complete!</a:t>
            </a:r>
            <a:endParaRPr lang="en-GB" sz="5400" b="1">
              <a:solidFill>
                <a:srgbClr val="000000"/>
              </a:solidFill>
              <a:latin typeface="Trebuchet MS - 72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790700"/>
            <a:ext cx="3924291" cy="469156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62891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9878980" cy="343170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100" b="1" u="sng" smtClean="0">
                <a:solidFill>
                  <a:srgbClr val="000000"/>
                </a:solidFill>
                <a:latin typeface="Trebuchet MS - 28"/>
              </a:rPr>
              <a:t>The aim of the game:</a:t>
            </a:r>
          </a:p>
          <a:p>
            <a:pPr algn="ctr"/>
            <a:endParaRPr lang="en-GB" sz="2100" b="1" u="sng" smtClean="0">
              <a:solidFill>
                <a:srgbClr val="000000"/>
              </a:solidFill>
              <a:latin typeface="Trebuchet MS - 28"/>
            </a:endParaRPr>
          </a:p>
          <a:p>
            <a:pPr algn="ctr"/>
            <a:r>
              <a:rPr lang="en-GB" sz="2100" b="1" u="sng" smtClean="0">
                <a:solidFill>
                  <a:srgbClr val="000000"/>
                </a:solidFill>
                <a:latin typeface="Trebuchet MS - 28"/>
              </a:rPr>
              <a:t>Mu</a:t>
            </a:r>
            <a:r>
              <a:rPr lang="en-GB" sz="2100" smtClean="0">
                <a:solidFill>
                  <a:srgbClr val="000000"/>
                </a:solidFill>
                <a:latin typeface="Trebuchet MS - 28"/>
              </a:rPr>
              <a:t>rrio must collect the stars. The number of stars on each level is equal to the level's area in square metres to the nearest whole number. </a:t>
            </a:r>
          </a:p>
          <a:p>
            <a:pPr algn="ctr"/>
            <a:endParaRPr lang="en-GB" sz="2100" smtClean="0">
              <a:solidFill>
                <a:srgbClr val="000000"/>
              </a:solidFill>
              <a:latin typeface="Trebuchet MS - 28"/>
            </a:endParaRPr>
          </a:p>
          <a:p>
            <a:pPr algn="ctr"/>
            <a:r>
              <a:rPr lang="en-GB" sz="2100" smtClean="0">
                <a:solidFill>
                  <a:srgbClr val="000000"/>
                </a:solidFill>
                <a:latin typeface="Trebuchet MS - 28"/>
              </a:rPr>
              <a:t>Each star is worth 30 points.</a:t>
            </a:r>
          </a:p>
          <a:p>
            <a:pPr algn="ctr"/>
            <a:endParaRPr lang="en-GB" sz="2100" smtClean="0">
              <a:solidFill>
                <a:srgbClr val="000000"/>
              </a:solidFill>
              <a:latin typeface="Trebuchet MS - 28"/>
            </a:endParaRPr>
          </a:p>
          <a:p>
            <a:pPr algn="ctr"/>
            <a:r>
              <a:rPr lang="en-GB" sz="2100" smtClean="0">
                <a:solidFill>
                  <a:srgbClr val="000000"/>
                </a:solidFill>
                <a:latin typeface="Trebuchet MS - 28"/>
              </a:rPr>
              <a:t>Dinky King will attempt to stop Murrio but cannot collect stars himself.</a:t>
            </a:r>
          </a:p>
          <a:p>
            <a:pPr algn="ctr"/>
            <a:endParaRPr lang="en-GB" sz="2100" smtClean="0">
              <a:solidFill>
                <a:srgbClr val="000000"/>
              </a:solidFill>
              <a:latin typeface="Trebuchet MS - 28"/>
            </a:endParaRPr>
          </a:p>
          <a:p>
            <a:pPr algn="ctr"/>
            <a:r>
              <a:rPr lang="en-GB" sz="2100" smtClean="0">
                <a:solidFill>
                  <a:srgbClr val="000000"/>
                </a:solidFill>
                <a:latin typeface="Trebuchet MS - 28"/>
              </a:rPr>
              <a:t>Levels are complete when Murrio has collected </a:t>
            </a:r>
            <a:r>
              <a:rPr lang="en-GB" sz="2100" u="sng" smtClean="0">
                <a:solidFill>
                  <a:srgbClr val="000000"/>
                </a:solidFill>
                <a:latin typeface="Trebuchet MS - 28"/>
              </a:rPr>
              <a:t>every</a:t>
            </a:r>
            <a:r>
              <a:rPr lang="en-GB" sz="2100" smtClean="0">
                <a:solidFill>
                  <a:srgbClr val="000000"/>
                </a:solidFill>
                <a:latin typeface="Trebuchet MS - 28"/>
              </a:rPr>
              <a:t> star.</a:t>
            </a:r>
            <a:endParaRPr lang="en-GB" sz="2100">
              <a:solidFill>
                <a:srgbClr val="000000"/>
              </a:solidFill>
              <a:latin typeface="Trebuchet MS - 28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5600700"/>
            <a:ext cx="1195832" cy="150190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700" y="5892800"/>
            <a:ext cx="833755" cy="78435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174903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127000"/>
            <a:ext cx="9675863" cy="244682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3600" b="1" u="sng" smtClean="0">
                <a:solidFill>
                  <a:srgbClr val="000000"/>
                </a:solidFill>
                <a:latin typeface="Trebuchet MS - 48"/>
              </a:rPr>
              <a:t>Your task:</a:t>
            </a:r>
          </a:p>
          <a:p>
            <a:pPr algn="ctr"/>
            <a:r>
              <a:rPr lang="en-GB" sz="3600" b="1" u="sng" smtClean="0">
                <a:solidFill>
                  <a:srgbClr val="000000"/>
                </a:solidFill>
                <a:latin typeface="Trebuchet MS - 48"/>
              </a:rPr>
              <a:t>W</a:t>
            </a:r>
            <a:r>
              <a:rPr lang="en-GB" sz="2700" smtClean="0">
                <a:solidFill>
                  <a:srgbClr val="000000"/>
                </a:solidFill>
                <a:latin typeface="Trebuchet MS - 36"/>
              </a:rPr>
              <a:t>hat is the maximum number of points from collecting stars that Murrio can win on each level?</a:t>
            </a:r>
          </a:p>
          <a:p>
            <a:pPr algn="ctr"/>
            <a:r>
              <a:rPr lang="en-GB" sz="2700" smtClean="0">
                <a:solidFill>
                  <a:srgbClr val="000000"/>
                </a:solidFill>
                <a:latin typeface="Trebuchet MS - 36"/>
              </a:rPr>
              <a:t>(You are given floor plans of each level.)</a:t>
            </a:r>
          </a:p>
          <a:p>
            <a:pPr algn="ctr"/>
            <a:r>
              <a:rPr lang="en-GB" sz="2700" smtClean="0">
                <a:solidFill>
                  <a:srgbClr val="000000"/>
                </a:solidFill>
                <a:latin typeface="Trebuchet MS - 36"/>
              </a:rPr>
              <a:t>E</a:t>
            </a:r>
            <a:r>
              <a:rPr lang="en-GB" sz="2700" i="1" smtClean="0">
                <a:solidFill>
                  <a:srgbClr val="000000"/>
                </a:solidFill>
                <a:latin typeface="Trebuchet MS - 36"/>
              </a:rPr>
              <a:t>ach star = 30 points</a:t>
            </a:r>
            <a:endParaRPr lang="en-GB" sz="2700" i="1">
              <a:solidFill>
                <a:srgbClr val="000000"/>
              </a:solidFill>
              <a:latin typeface="Trebuchet MS - 36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00" y="3962400"/>
            <a:ext cx="2603500" cy="3124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6619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822450" y="889000"/>
            <a:ext cx="6816892" cy="5089652"/>
            <a:chOff x="1822450" y="889000"/>
            <a:chExt cx="6816892" cy="5089652"/>
          </a:xfrm>
        </p:grpSpPr>
        <p:sp>
          <p:nvSpPr>
            <p:cNvPr id="2" name="TextBox 1"/>
            <p:cNvSpPr txBox="1"/>
            <p:nvPr/>
          </p:nvSpPr>
          <p:spPr>
            <a:xfrm>
              <a:off x="3479800" y="889000"/>
              <a:ext cx="4114800" cy="9233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5400" b="1" u="sng" smtClean="0">
                  <a:solidFill>
                    <a:srgbClr val="000000"/>
                  </a:solidFill>
                  <a:latin typeface="Trebuchet MS - 72"/>
                </a:rPr>
                <a:t>Level 1</a:t>
              </a:r>
              <a:endParaRPr lang="en-GB" sz="5400" b="1" u="sng">
                <a:solidFill>
                  <a:srgbClr val="000000"/>
                </a:solidFill>
                <a:latin typeface="Trebuchet MS - 72"/>
              </a:endParaRPr>
            </a:p>
          </p:txBody>
        </p:sp>
        <p:sp>
          <p:nvSpPr>
            <p:cNvPr id="3" name="Freeform 2"/>
            <p:cNvSpPr/>
            <p:nvPr/>
          </p:nvSpPr>
          <p:spPr>
            <a:xfrm>
              <a:off x="2578100" y="2819400"/>
              <a:ext cx="4931665" cy="2464944"/>
            </a:xfrm>
            <a:custGeom>
              <a:avLst/>
              <a:gdLst/>
              <a:ahLst/>
              <a:cxnLst/>
              <a:rect l="0" t="0" r="0" b="0"/>
              <a:pathLst>
                <a:path w="4931665" h="2464944">
                  <a:moveTo>
                    <a:pt x="0" y="0"/>
                  </a:moveTo>
                  <a:lnTo>
                    <a:pt x="4931664" y="0"/>
                  </a:lnTo>
                  <a:lnTo>
                    <a:pt x="4931664" y="2464943"/>
                  </a:lnTo>
                  <a:lnTo>
                    <a:pt x="0" y="2464943"/>
                  </a:lnTo>
                  <a:close/>
                </a:path>
              </a:pathLst>
            </a:cu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635500" y="2362200"/>
              <a:ext cx="1165796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25m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480300" y="3835400"/>
              <a:ext cx="1159042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12m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pic>
          <p:nvPicPr>
            <p:cNvPr id="6" name="Picture 5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2450" y="5149850"/>
              <a:ext cx="662305" cy="82880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</p:spTree>
    <p:extLst>
      <p:ext uri="{BB962C8B-B14F-4D97-AF65-F5344CB8AC3E}">
        <p14:creationId xmlns:p14="http://schemas.microsoft.com/office/powerpoint/2010/main" val="99475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457450" y="622300"/>
            <a:ext cx="5572292" cy="5140452"/>
            <a:chOff x="2457450" y="622300"/>
            <a:chExt cx="5572292" cy="5140452"/>
          </a:xfrm>
        </p:grpSpPr>
        <p:sp>
          <p:nvSpPr>
            <p:cNvPr id="2" name="TextBox 1"/>
            <p:cNvSpPr txBox="1"/>
            <p:nvPr/>
          </p:nvSpPr>
          <p:spPr>
            <a:xfrm>
              <a:off x="3416300" y="622300"/>
              <a:ext cx="4114800" cy="9233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5400" b="1" u="sng" smtClean="0">
                  <a:solidFill>
                    <a:srgbClr val="000000"/>
                  </a:solidFill>
                  <a:latin typeface="Trebuchet MS - 72"/>
                </a:rPr>
                <a:t>Level 2</a:t>
              </a:r>
              <a:endParaRPr lang="en-GB" sz="5400" b="1" u="sng">
                <a:solidFill>
                  <a:srgbClr val="000000"/>
                </a:solidFill>
                <a:latin typeface="Trebuchet MS - 72"/>
              </a:endParaRPr>
            </a:p>
          </p:txBody>
        </p:sp>
        <p:sp>
          <p:nvSpPr>
            <p:cNvPr id="3" name="Freeform 2"/>
            <p:cNvSpPr/>
            <p:nvPr/>
          </p:nvSpPr>
          <p:spPr>
            <a:xfrm>
              <a:off x="3187700" y="2006600"/>
              <a:ext cx="3547873" cy="3137663"/>
            </a:xfrm>
            <a:custGeom>
              <a:avLst/>
              <a:gdLst/>
              <a:ahLst/>
              <a:cxnLst/>
              <a:rect l="0" t="0" r="0" b="0"/>
              <a:pathLst>
                <a:path w="3547873" h="3137663">
                  <a:moveTo>
                    <a:pt x="1773936" y="0"/>
                  </a:moveTo>
                  <a:lnTo>
                    <a:pt x="3547872" y="3137662"/>
                  </a:lnTo>
                  <a:lnTo>
                    <a:pt x="0" y="3137662"/>
                  </a:lnTo>
                  <a:close/>
                </a:path>
              </a:pathLst>
            </a:custGeom>
            <a:solidFill>
              <a:srgbClr val="FF0000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870700" y="3238500"/>
              <a:ext cx="1159042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20m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72000" y="5105400"/>
              <a:ext cx="1165796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24m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6906470" y="1993900"/>
              <a:ext cx="0" cy="3131866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7450" y="4933950"/>
              <a:ext cx="662305" cy="82880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</p:spTree>
    <p:extLst>
      <p:ext uri="{BB962C8B-B14F-4D97-AF65-F5344CB8AC3E}">
        <p14:creationId xmlns:p14="http://schemas.microsoft.com/office/powerpoint/2010/main" val="3682030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714500" y="546100"/>
            <a:ext cx="5905500" cy="5304998"/>
            <a:chOff x="1714500" y="546100"/>
            <a:chExt cx="5905500" cy="5304998"/>
          </a:xfrm>
        </p:grpSpPr>
        <p:sp>
          <p:nvSpPr>
            <p:cNvPr id="2" name="TextBox 1"/>
            <p:cNvSpPr txBox="1"/>
            <p:nvPr/>
          </p:nvSpPr>
          <p:spPr>
            <a:xfrm>
              <a:off x="3454400" y="546100"/>
              <a:ext cx="4114800" cy="9233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5400" b="1" u="sng" smtClean="0">
                  <a:solidFill>
                    <a:srgbClr val="000000"/>
                  </a:solidFill>
                  <a:latin typeface="Trebuchet MS - 72"/>
                </a:rPr>
                <a:t>Level 3</a:t>
              </a:r>
              <a:endParaRPr lang="en-GB" sz="5400" b="1" u="sng">
                <a:solidFill>
                  <a:srgbClr val="000000"/>
                </a:solidFill>
                <a:latin typeface="Trebuchet MS - 72"/>
              </a:endParaRPr>
            </a:p>
          </p:txBody>
        </p:sp>
        <p:sp>
          <p:nvSpPr>
            <p:cNvPr id="3" name="Freeform 2"/>
            <p:cNvSpPr/>
            <p:nvPr/>
          </p:nvSpPr>
          <p:spPr>
            <a:xfrm>
              <a:off x="2870200" y="2565400"/>
              <a:ext cx="4039236" cy="2836673"/>
            </a:xfrm>
            <a:custGeom>
              <a:avLst/>
              <a:gdLst/>
              <a:ahLst/>
              <a:cxnLst/>
              <a:rect l="0" t="0" r="0" b="0"/>
              <a:pathLst>
                <a:path w="4039236" h="2836673">
                  <a:moveTo>
                    <a:pt x="0" y="2836672"/>
                  </a:moveTo>
                  <a:lnTo>
                    <a:pt x="908812" y="0"/>
                  </a:lnTo>
                  <a:lnTo>
                    <a:pt x="4039235" y="0"/>
                  </a:lnTo>
                  <a:lnTo>
                    <a:pt x="3130423" y="2836672"/>
                  </a:lnTo>
                  <a:close/>
                </a:path>
              </a:pathLst>
            </a:custGeom>
            <a:solidFill>
              <a:srgbClr val="FF0000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987800" y="5435600"/>
              <a:ext cx="1165796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20m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14500" y="3695700"/>
              <a:ext cx="1165796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18m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2554562" y="2587846"/>
              <a:ext cx="0" cy="279587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451600" y="3822700"/>
              <a:ext cx="1168400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20m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pic>
          <p:nvPicPr>
            <p:cNvPr id="8" name="Picture 7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1650" y="1771650"/>
              <a:ext cx="662305" cy="82880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</p:spTree>
    <p:extLst>
      <p:ext uri="{BB962C8B-B14F-4D97-AF65-F5344CB8AC3E}">
        <p14:creationId xmlns:p14="http://schemas.microsoft.com/office/powerpoint/2010/main" val="379470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479550" y="1016000"/>
            <a:ext cx="7063105" cy="4619752"/>
            <a:chOff x="1479550" y="1016000"/>
            <a:chExt cx="7063105" cy="4619752"/>
          </a:xfrm>
        </p:grpSpPr>
        <p:sp>
          <p:nvSpPr>
            <p:cNvPr id="2" name="TextBox 1"/>
            <p:cNvSpPr txBox="1"/>
            <p:nvPr/>
          </p:nvSpPr>
          <p:spPr>
            <a:xfrm>
              <a:off x="3568700" y="1016000"/>
              <a:ext cx="4114800" cy="9233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5400" b="1" u="sng" smtClean="0">
                  <a:solidFill>
                    <a:srgbClr val="000000"/>
                  </a:solidFill>
                  <a:latin typeface="Trebuchet MS - 72"/>
                </a:rPr>
                <a:t>Level 4</a:t>
              </a:r>
              <a:endParaRPr lang="en-GB" sz="5400" b="1" u="sng">
                <a:solidFill>
                  <a:srgbClr val="000000"/>
                </a:solidFill>
                <a:latin typeface="Trebuchet MS - 72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 rot="10800000">
              <a:off x="2501012" y="2896501"/>
              <a:ext cx="5361659" cy="2334516"/>
              <a:chOff x="2501012" y="2896501"/>
              <a:chExt cx="5361659" cy="2334516"/>
            </a:xfrm>
          </p:grpSpPr>
          <p:sp>
            <p:nvSpPr>
              <p:cNvPr id="3" name="Freeform 2"/>
              <p:cNvSpPr/>
              <p:nvPr/>
            </p:nvSpPr>
            <p:spPr>
              <a:xfrm rot="10800000" flipV="1">
                <a:off x="3845179" y="2904122"/>
                <a:ext cx="2673605" cy="2326895"/>
              </a:xfrm>
              <a:custGeom>
                <a:avLst/>
                <a:gdLst/>
                <a:ahLst/>
                <a:cxnLst/>
                <a:rect l="0" t="0" r="0" b="0"/>
                <a:pathLst>
                  <a:path w="2673605" h="2326895">
                    <a:moveTo>
                      <a:pt x="2673604" y="2324608"/>
                    </a:moveTo>
                    <a:lnTo>
                      <a:pt x="0" y="2326894"/>
                    </a:lnTo>
                    <a:lnTo>
                      <a:pt x="13376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Freeform 3"/>
              <p:cNvSpPr/>
              <p:nvPr/>
            </p:nvSpPr>
            <p:spPr>
              <a:xfrm rot="10800000">
                <a:off x="2501012" y="2896755"/>
                <a:ext cx="2673605" cy="2326895"/>
              </a:xfrm>
              <a:custGeom>
                <a:avLst/>
                <a:gdLst/>
                <a:ahLst/>
                <a:cxnLst/>
                <a:rect l="0" t="0" r="0" b="0"/>
                <a:pathLst>
                  <a:path w="2673605" h="2326895">
                    <a:moveTo>
                      <a:pt x="2673604" y="2324862"/>
                    </a:moveTo>
                    <a:lnTo>
                      <a:pt x="0" y="2326894"/>
                    </a:lnTo>
                    <a:lnTo>
                      <a:pt x="13376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Freeform 4"/>
              <p:cNvSpPr/>
              <p:nvPr/>
            </p:nvSpPr>
            <p:spPr>
              <a:xfrm rot="10800000">
                <a:off x="5188940" y="2896501"/>
                <a:ext cx="2673731" cy="2327149"/>
              </a:xfrm>
              <a:custGeom>
                <a:avLst/>
                <a:gdLst/>
                <a:ahLst/>
                <a:cxnLst/>
                <a:rect l="0" t="0" r="0" b="0"/>
                <a:pathLst>
                  <a:path w="2673731" h="2327149">
                    <a:moveTo>
                      <a:pt x="2673730" y="2325116"/>
                    </a:moveTo>
                    <a:lnTo>
                      <a:pt x="0" y="2327148"/>
                    </a:lnTo>
                    <a:lnTo>
                      <a:pt x="133807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749800" y="2425700"/>
              <a:ext cx="1165796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16m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75200" y="5181600"/>
              <a:ext cx="1165796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26m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2313251" y="2929009"/>
              <a:ext cx="0" cy="2279967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479550" y="3651250"/>
              <a:ext cx="1168400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15m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pic>
          <p:nvPicPr>
            <p:cNvPr id="11" name="Picture 10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880350" y="4806950"/>
              <a:ext cx="662305" cy="82880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</p:spTree>
    <p:extLst>
      <p:ext uri="{BB962C8B-B14F-4D97-AF65-F5344CB8AC3E}">
        <p14:creationId xmlns:p14="http://schemas.microsoft.com/office/powerpoint/2010/main" val="3527624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708150" y="889000"/>
            <a:ext cx="6997700" cy="5222305"/>
            <a:chOff x="1708150" y="889000"/>
            <a:chExt cx="6997700" cy="5222305"/>
          </a:xfrm>
        </p:grpSpPr>
        <p:sp>
          <p:nvSpPr>
            <p:cNvPr id="2" name="TextBox 1"/>
            <p:cNvSpPr txBox="1"/>
            <p:nvPr/>
          </p:nvSpPr>
          <p:spPr>
            <a:xfrm>
              <a:off x="3416300" y="889000"/>
              <a:ext cx="4114800" cy="9233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5400" b="1" u="sng" smtClean="0">
                  <a:solidFill>
                    <a:srgbClr val="000000"/>
                  </a:solidFill>
                  <a:latin typeface="Trebuchet MS - 72"/>
                </a:rPr>
                <a:t>Level 5</a:t>
              </a:r>
              <a:endParaRPr lang="en-GB" sz="5400" b="1" u="sng">
                <a:solidFill>
                  <a:srgbClr val="000000"/>
                </a:solidFill>
                <a:latin typeface="Trebuchet MS - 72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2444750" y="2673350"/>
              <a:ext cx="5127054" cy="3437955"/>
              <a:chOff x="2444750" y="2673350"/>
              <a:chExt cx="5127054" cy="3437955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2444750" y="2673350"/>
                <a:ext cx="3435224" cy="1688085"/>
              </a:xfrm>
              <a:custGeom>
                <a:avLst/>
                <a:gdLst/>
                <a:ahLst/>
                <a:cxnLst/>
                <a:rect l="0" t="0" r="0" b="0"/>
                <a:pathLst>
                  <a:path w="3435224" h="1688085">
                    <a:moveTo>
                      <a:pt x="0" y="0"/>
                    </a:moveTo>
                    <a:lnTo>
                      <a:pt x="3435223" y="0"/>
                    </a:lnTo>
                    <a:lnTo>
                      <a:pt x="3435223" y="1688084"/>
                    </a:lnTo>
                    <a:lnTo>
                      <a:pt x="0" y="168808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Freeform 3"/>
              <p:cNvSpPr/>
              <p:nvPr/>
            </p:nvSpPr>
            <p:spPr>
              <a:xfrm rot="5400000">
                <a:off x="5010150" y="3549650"/>
                <a:ext cx="3435224" cy="1688085"/>
              </a:xfrm>
              <a:custGeom>
                <a:avLst/>
                <a:gdLst/>
                <a:ahLst/>
                <a:cxnLst/>
                <a:rect l="0" t="0" r="0" b="0"/>
                <a:pathLst>
                  <a:path w="3435224" h="1688085">
                    <a:moveTo>
                      <a:pt x="0" y="0"/>
                    </a:moveTo>
                    <a:lnTo>
                      <a:pt x="3435223" y="0"/>
                    </a:lnTo>
                    <a:lnTo>
                      <a:pt x="3435223" y="1688084"/>
                    </a:lnTo>
                    <a:lnTo>
                      <a:pt x="0" y="168808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790950" y="4349750"/>
              <a:ext cx="1168400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15m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537450" y="4070350"/>
              <a:ext cx="1168400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15m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41500" y="3276600"/>
              <a:ext cx="966871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8m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0" y="2209800"/>
              <a:ext cx="1165796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25m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pic>
          <p:nvPicPr>
            <p:cNvPr id="10" name="Picture 9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8150" y="4184650"/>
              <a:ext cx="662305" cy="82880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</p:spTree>
    <p:extLst>
      <p:ext uri="{BB962C8B-B14F-4D97-AF65-F5344CB8AC3E}">
        <p14:creationId xmlns:p14="http://schemas.microsoft.com/office/powerpoint/2010/main" val="1796990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28650" y="990600"/>
            <a:ext cx="7942030" cy="5254752"/>
            <a:chOff x="628650" y="990600"/>
            <a:chExt cx="7942030" cy="5254752"/>
          </a:xfrm>
        </p:grpSpPr>
        <p:sp>
          <p:nvSpPr>
            <p:cNvPr id="2" name="TextBox 1"/>
            <p:cNvSpPr txBox="1"/>
            <p:nvPr/>
          </p:nvSpPr>
          <p:spPr>
            <a:xfrm>
              <a:off x="3365500" y="990600"/>
              <a:ext cx="4114800" cy="9233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5400" b="1" u="sng" smtClean="0">
                  <a:solidFill>
                    <a:srgbClr val="000000"/>
                  </a:solidFill>
                  <a:latin typeface="Trebuchet MS - 72"/>
                </a:rPr>
                <a:t>Level 6</a:t>
              </a:r>
              <a:endParaRPr lang="en-GB" sz="5400" b="1" u="sng">
                <a:solidFill>
                  <a:srgbClr val="000000"/>
                </a:solidFill>
                <a:latin typeface="Trebuchet MS - 72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492250" y="2901950"/>
              <a:ext cx="7076504" cy="2464944"/>
              <a:chOff x="1492250" y="2901950"/>
              <a:chExt cx="7076504" cy="2464944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1492250" y="2901950"/>
                <a:ext cx="4931665" cy="2464944"/>
              </a:xfrm>
              <a:custGeom>
                <a:avLst/>
                <a:gdLst/>
                <a:ahLst/>
                <a:cxnLst/>
                <a:rect l="0" t="0" r="0" b="0"/>
                <a:pathLst>
                  <a:path w="4931665" h="2464944">
                    <a:moveTo>
                      <a:pt x="0" y="0"/>
                    </a:moveTo>
                    <a:lnTo>
                      <a:pt x="4931664" y="0"/>
                    </a:lnTo>
                    <a:lnTo>
                      <a:pt x="4931664" y="2464943"/>
                    </a:lnTo>
                    <a:lnTo>
                      <a:pt x="0" y="2464943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Freeform 3"/>
              <p:cNvSpPr/>
              <p:nvPr/>
            </p:nvSpPr>
            <p:spPr>
              <a:xfrm rot="5400000">
                <a:off x="6295558" y="3066365"/>
                <a:ext cx="2416847" cy="2129545"/>
              </a:xfrm>
              <a:custGeom>
                <a:avLst/>
                <a:gdLst/>
                <a:ahLst/>
                <a:cxnLst/>
                <a:rect l="0" t="0" r="0" b="0"/>
                <a:pathLst>
                  <a:path w="2416847" h="2129545">
                    <a:moveTo>
                      <a:pt x="1208423" y="0"/>
                    </a:moveTo>
                    <a:lnTo>
                      <a:pt x="2416846" y="2129544"/>
                    </a:lnTo>
                    <a:lnTo>
                      <a:pt x="0" y="2129544"/>
                    </a:lnTo>
                    <a:close/>
                  </a:path>
                </a:pathLst>
              </a:custGeom>
              <a:solidFill>
                <a:srgbClr val="FF0000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6423849" y="5525176"/>
              <a:ext cx="2146831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28650" y="3841750"/>
              <a:ext cx="1168400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15m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31050" y="5530850"/>
              <a:ext cx="1168400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15m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05200" y="2247900"/>
              <a:ext cx="1165796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2100" smtClean="0">
                  <a:solidFill>
                    <a:srgbClr val="000000"/>
                  </a:solidFill>
                  <a:latin typeface="Trebuchet MS - 28"/>
                </a:rPr>
                <a:t>40m</a:t>
              </a:r>
              <a:endParaRPr lang="en-GB" sz="2100">
                <a:solidFill>
                  <a:srgbClr val="000000"/>
                </a:solidFill>
                <a:latin typeface="Trebuchet MS - 28"/>
              </a:endParaRPr>
            </a:p>
          </p:txBody>
        </p:sp>
        <p:pic>
          <p:nvPicPr>
            <p:cNvPr id="10" name="Picture 9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550" y="5416550"/>
              <a:ext cx="662305" cy="82880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1489468" y="2737625"/>
              <a:ext cx="4867813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0095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Custom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Trebuchet MS - 72</vt:lpstr>
      <vt:lpstr>Trebuchet MS - 36</vt:lpstr>
      <vt:lpstr>Trebuchet MS - 28</vt:lpstr>
      <vt:lpstr>Calibri</vt:lpstr>
      <vt:lpstr>Trebuchet MS - 48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Worthing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Lutwyche</dc:creator>
  <cp:lastModifiedBy>A Lutwyche</cp:lastModifiedBy>
  <cp:revision>1</cp:revision>
  <dcterms:created xsi:type="dcterms:W3CDTF">2014-01-21T11:58:09Z</dcterms:created>
  <dcterms:modified xsi:type="dcterms:W3CDTF">2014-01-21T11:58:15Z</dcterms:modified>
</cp:coreProperties>
</file>