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0160000" cy="7620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210" y="-96"/>
      </p:cViewPr>
      <p:guideLst>
        <p:guide orient="horz" pos="2400"/>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1"/>
            <a:ext cx="8636000" cy="1633361"/>
          </a:xfrm>
        </p:spPr>
        <p:txBody>
          <a:bodyPr/>
          <a:lstStyle/>
          <a:p>
            <a:r>
              <a:rPr lang="en-US" smtClean="0"/>
              <a:t>Click to edit Master title style</a:t>
            </a:r>
            <a:endParaRPr lang="en-GB"/>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ADCAF15-2087-45F7-BA48-D3D95DEA9F1F}" type="datetimeFigureOut">
              <a:rPr lang="en-GB" smtClean="0"/>
              <a:t>22/01/2014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D044A0-5CD3-4F2E-93E6-6C036A67EC08}" type="slidenum">
              <a:rPr lang="en-GB" smtClean="0"/>
              <a:t>‹#›</a:t>
            </a:fld>
            <a:endParaRPr lang="en-GB"/>
          </a:p>
        </p:txBody>
      </p:sp>
    </p:spTree>
    <p:extLst>
      <p:ext uri="{BB962C8B-B14F-4D97-AF65-F5344CB8AC3E}">
        <p14:creationId xmlns:p14="http://schemas.microsoft.com/office/powerpoint/2010/main" val="24658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DCAF15-2087-45F7-BA48-D3D95DEA9F1F}" type="datetimeFigureOut">
              <a:rPr lang="en-GB" smtClean="0"/>
              <a:t>22/01/2014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D044A0-5CD3-4F2E-93E6-6C036A67EC08}" type="slidenum">
              <a:rPr lang="en-GB" smtClean="0"/>
              <a:t>‹#›</a:t>
            </a:fld>
            <a:endParaRPr lang="en-GB"/>
          </a:p>
        </p:txBody>
      </p:sp>
    </p:spTree>
    <p:extLst>
      <p:ext uri="{BB962C8B-B14F-4D97-AF65-F5344CB8AC3E}">
        <p14:creationId xmlns:p14="http://schemas.microsoft.com/office/powerpoint/2010/main" val="56596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5"/>
            <a:ext cx="2286000" cy="650169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8001" y="305155"/>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DCAF15-2087-45F7-BA48-D3D95DEA9F1F}" type="datetimeFigureOut">
              <a:rPr lang="en-GB" smtClean="0"/>
              <a:t>22/01/2014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D044A0-5CD3-4F2E-93E6-6C036A67EC08}" type="slidenum">
              <a:rPr lang="en-GB" smtClean="0"/>
              <a:t>‹#›</a:t>
            </a:fld>
            <a:endParaRPr lang="en-GB"/>
          </a:p>
        </p:txBody>
      </p:sp>
    </p:spTree>
    <p:extLst>
      <p:ext uri="{BB962C8B-B14F-4D97-AF65-F5344CB8AC3E}">
        <p14:creationId xmlns:p14="http://schemas.microsoft.com/office/powerpoint/2010/main" val="356192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DCAF15-2087-45F7-BA48-D3D95DEA9F1F}" type="datetimeFigureOut">
              <a:rPr lang="en-GB" smtClean="0"/>
              <a:t>22/01/2014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D044A0-5CD3-4F2E-93E6-6C036A67EC08}" type="slidenum">
              <a:rPr lang="en-GB" smtClean="0"/>
              <a:t>‹#›</a:t>
            </a:fld>
            <a:endParaRPr lang="en-GB"/>
          </a:p>
        </p:txBody>
      </p:sp>
    </p:spTree>
    <p:extLst>
      <p:ext uri="{BB962C8B-B14F-4D97-AF65-F5344CB8AC3E}">
        <p14:creationId xmlns:p14="http://schemas.microsoft.com/office/powerpoint/2010/main" val="245238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CAF15-2087-45F7-BA48-D3D95DEA9F1F}" type="datetimeFigureOut">
              <a:rPr lang="en-GB" smtClean="0"/>
              <a:t>22/01/2014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D044A0-5CD3-4F2E-93E6-6C036A67EC08}" type="slidenum">
              <a:rPr lang="en-GB" smtClean="0"/>
              <a:t>‹#›</a:t>
            </a:fld>
            <a:endParaRPr lang="en-GB"/>
          </a:p>
        </p:txBody>
      </p:sp>
    </p:spTree>
    <p:extLst>
      <p:ext uri="{BB962C8B-B14F-4D97-AF65-F5344CB8AC3E}">
        <p14:creationId xmlns:p14="http://schemas.microsoft.com/office/powerpoint/2010/main" val="175423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8000"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64667"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ADCAF15-2087-45F7-BA48-D3D95DEA9F1F}" type="datetimeFigureOut">
              <a:rPr lang="en-GB" smtClean="0"/>
              <a:t>22/01/2014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D044A0-5CD3-4F2E-93E6-6C036A67EC08}" type="slidenum">
              <a:rPr lang="en-GB" smtClean="0"/>
              <a:t>‹#›</a:t>
            </a:fld>
            <a:endParaRPr lang="en-GB"/>
          </a:p>
        </p:txBody>
      </p:sp>
    </p:spTree>
    <p:extLst>
      <p:ext uri="{BB962C8B-B14F-4D97-AF65-F5344CB8AC3E}">
        <p14:creationId xmlns:p14="http://schemas.microsoft.com/office/powerpoint/2010/main" val="374630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2416528"/>
            <a:ext cx="4490861"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ADCAF15-2087-45F7-BA48-D3D95DEA9F1F}" type="datetimeFigureOut">
              <a:rPr lang="en-GB" smtClean="0"/>
              <a:t>22/01/2014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D044A0-5CD3-4F2E-93E6-6C036A67EC08}" type="slidenum">
              <a:rPr lang="en-GB" smtClean="0"/>
              <a:t>‹#›</a:t>
            </a:fld>
            <a:endParaRPr lang="en-GB"/>
          </a:p>
        </p:txBody>
      </p:sp>
    </p:spTree>
    <p:extLst>
      <p:ext uri="{BB962C8B-B14F-4D97-AF65-F5344CB8AC3E}">
        <p14:creationId xmlns:p14="http://schemas.microsoft.com/office/powerpoint/2010/main" val="146016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DCAF15-2087-45F7-BA48-D3D95DEA9F1F}" type="datetimeFigureOut">
              <a:rPr lang="en-GB" smtClean="0"/>
              <a:t>22/01/2014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D044A0-5CD3-4F2E-93E6-6C036A67EC08}" type="slidenum">
              <a:rPr lang="en-GB" smtClean="0"/>
              <a:t>‹#›</a:t>
            </a:fld>
            <a:endParaRPr lang="en-GB"/>
          </a:p>
        </p:txBody>
      </p:sp>
    </p:spTree>
    <p:extLst>
      <p:ext uri="{BB962C8B-B14F-4D97-AF65-F5344CB8AC3E}">
        <p14:creationId xmlns:p14="http://schemas.microsoft.com/office/powerpoint/2010/main" val="273241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CAF15-2087-45F7-BA48-D3D95DEA9F1F}" type="datetimeFigureOut">
              <a:rPr lang="en-GB" smtClean="0"/>
              <a:t>22/01/2014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D044A0-5CD3-4F2E-93E6-6C036A67EC08}" type="slidenum">
              <a:rPr lang="en-GB" smtClean="0"/>
              <a:t>‹#›</a:t>
            </a:fld>
            <a:endParaRPr lang="en-GB"/>
          </a:p>
        </p:txBody>
      </p:sp>
    </p:spTree>
    <p:extLst>
      <p:ext uri="{BB962C8B-B14F-4D97-AF65-F5344CB8AC3E}">
        <p14:creationId xmlns:p14="http://schemas.microsoft.com/office/powerpoint/2010/main" val="596593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72278" y="303391"/>
            <a:ext cx="5679722" cy="6503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8001" y="1594557"/>
            <a:ext cx="3342570" cy="52122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CAF15-2087-45F7-BA48-D3D95DEA9F1F}" type="datetimeFigureOut">
              <a:rPr lang="en-GB" smtClean="0"/>
              <a:t>22/01/2014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D044A0-5CD3-4F2E-93E6-6C036A67EC08}" type="slidenum">
              <a:rPr lang="en-GB" smtClean="0"/>
              <a:t>‹#›</a:t>
            </a:fld>
            <a:endParaRPr lang="en-GB"/>
          </a:p>
        </p:txBody>
      </p:sp>
    </p:spTree>
    <p:extLst>
      <p:ext uri="{BB962C8B-B14F-4D97-AF65-F5344CB8AC3E}">
        <p14:creationId xmlns:p14="http://schemas.microsoft.com/office/powerpoint/2010/main" val="33408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91431" y="680861"/>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CAF15-2087-45F7-BA48-D3D95DEA9F1F}" type="datetimeFigureOut">
              <a:rPr lang="en-GB" smtClean="0"/>
              <a:t>22/01/2014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D044A0-5CD3-4F2E-93E6-6C036A67EC08}" type="slidenum">
              <a:rPr lang="en-GB" smtClean="0"/>
              <a:t>‹#›</a:t>
            </a:fld>
            <a:endParaRPr lang="en-GB"/>
          </a:p>
        </p:txBody>
      </p:sp>
    </p:spTree>
    <p:extLst>
      <p:ext uri="{BB962C8B-B14F-4D97-AF65-F5344CB8AC3E}">
        <p14:creationId xmlns:p14="http://schemas.microsoft.com/office/powerpoint/2010/main" val="1653843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08000" y="1778002"/>
            <a:ext cx="9144000" cy="50288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508001" y="7062613"/>
            <a:ext cx="2370667" cy="405694"/>
          </a:xfrm>
          <a:prstGeom prst="rect">
            <a:avLst/>
          </a:prstGeom>
        </p:spPr>
        <p:txBody>
          <a:bodyPr vert="horz" lIns="91440" tIns="45720" rIns="91440" bIns="45720" rtlCol="0" anchor="ctr"/>
          <a:lstStyle>
            <a:lvl1pPr algn="l">
              <a:defRPr sz="1200">
                <a:solidFill>
                  <a:schemeClr val="tx1">
                    <a:tint val="75000"/>
                  </a:schemeClr>
                </a:solidFill>
              </a:defRPr>
            </a:lvl1pPr>
          </a:lstStyle>
          <a:p>
            <a:fld id="{6ADCAF15-2087-45F7-BA48-D3D95DEA9F1F}" type="datetimeFigureOut">
              <a:rPr lang="en-GB" smtClean="0"/>
              <a:t>22/01/2014</a:t>
            </a:fld>
            <a:endParaRPr lang="en-GB"/>
          </a:p>
        </p:txBody>
      </p:sp>
      <p:sp>
        <p:nvSpPr>
          <p:cNvPr id="5" name="Footer Placeholder 4"/>
          <p:cNvSpPr>
            <a:spLocks noGrp="1"/>
          </p:cNvSpPr>
          <p:nvPr>
            <p:ph type="ftr" sz="quarter" idx="3"/>
          </p:nvPr>
        </p:nvSpPr>
        <p:spPr>
          <a:xfrm>
            <a:off x="3471335" y="7062613"/>
            <a:ext cx="3217333" cy="40569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281334" y="7062613"/>
            <a:ext cx="2370667" cy="405694"/>
          </a:xfrm>
          <a:prstGeom prst="rect">
            <a:avLst/>
          </a:prstGeom>
        </p:spPr>
        <p:txBody>
          <a:bodyPr vert="horz" lIns="91440" tIns="45720" rIns="91440" bIns="45720" rtlCol="0" anchor="ctr"/>
          <a:lstStyle>
            <a:lvl1pPr algn="r">
              <a:defRPr sz="1200">
                <a:solidFill>
                  <a:schemeClr val="tx1">
                    <a:tint val="75000"/>
                  </a:schemeClr>
                </a:solidFill>
              </a:defRPr>
            </a:lvl1pPr>
          </a:lstStyle>
          <a:p>
            <a:fld id="{B8D044A0-5CD3-4F2E-93E6-6C036A67EC08}" type="slidenum">
              <a:rPr lang="en-GB" smtClean="0"/>
              <a:t>‹#›</a:t>
            </a:fld>
            <a:endParaRPr lang="en-GB"/>
          </a:p>
        </p:txBody>
      </p:sp>
    </p:spTree>
    <p:extLst>
      <p:ext uri="{BB962C8B-B14F-4D97-AF65-F5344CB8AC3E}">
        <p14:creationId xmlns:p14="http://schemas.microsoft.com/office/powerpoint/2010/main" val="1753820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749300" y="317500"/>
            <a:ext cx="8382000" cy="5228798"/>
            <a:chOff x="749300" y="317500"/>
            <a:chExt cx="8382000" cy="5228798"/>
          </a:xfrm>
        </p:grpSpPr>
        <p:sp>
          <p:nvSpPr>
            <p:cNvPr id="2" name="TextBox 1"/>
            <p:cNvSpPr txBox="1"/>
            <p:nvPr/>
          </p:nvSpPr>
          <p:spPr>
            <a:xfrm>
              <a:off x="749300" y="317500"/>
              <a:ext cx="8382000" cy="4662815"/>
            </a:xfrm>
            <a:prstGeom prst="rect">
              <a:avLst/>
            </a:prstGeom>
            <a:noFill/>
          </p:spPr>
          <p:txBody>
            <a:bodyPr vert="horz" rtlCol="0">
              <a:spAutoFit/>
            </a:bodyPr>
            <a:lstStyle/>
            <a:p>
              <a:pPr algn="ctr"/>
              <a:r>
                <a:rPr lang="en-GB" sz="2700" b="1" smtClean="0">
                  <a:solidFill>
                    <a:srgbClr val="000000"/>
                  </a:solidFill>
                  <a:latin typeface="Trebuchet MS - 36"/>
                </a:rPr>
                <a:t>Dinky King 8 - Murrio Turn Up The Volume</a:t>
              </a:r>
            </a:p>
            <a:p>
              <a:pPr algn="ctr"/>
              <a:endParaRPr lang="en-GB" sz="2700" b="1" smtClean="0">
                <a:solidFill>
                  <a:srgbClr val="000000"/>
                </a:solidFill>
                <a:latin typeface="Trebuchet MS - 36"/>
              </a:endParaRPr>
            </a:p>
            <a:p>
              <a:pPr algn="ctr"/>
              <a:endParaRPr lang="en-GB" sz="2700" b="1" smtClean="0">
                <a:solidFill>
                  <a:srgbClr val="000000"/>
                </a:solidFill>
                <a:latin typeface="Trebuchet MS - 36"/>
              </a:endParaRPr>
            </a:p>
            <a:p>
              <a:pPr algn="ctr"/>
              <a:endParaRPr lang="en-GB" sz="2700" b="1" smtClean="0">
                <a:solidFill>
                  <a:srgbClr val="000000"/>
                </a:solidFill>
                <a:latin typeface="Trebuchet MS - 36"/>
              </a:endParaRPr>
            </a:p>
            <a:p>
              <a:pPr algn="ctr"/>
              <a:endParaRPr lang="en-GB" sz="2700" b="1" smtClean="0">
                <a:solidFill>
                  <a:srgbClr val="000000"/>
                </a:solidFill>
                <a:latin typeface="Trebuchet MS - 36"/>
              </a:endParaRPr>
            </a:p>
            <a:p>
              <a:pPr algn="ctr"/>
              <a:endParaRPr lang="en-GB" sz="2700" b="1" smtClean="0">
                <a:solidFill>
                  <a:srgbClr val="000000"/>
                </a:solidFill>
                <a:latin typeface="Trebuchet MS - 36"/>
              </a:endParaRPr>
            </a:p>
            <a:p>
              <a:pPr algn="ctr"/>
              <a:endParaRPr lang="en-GB" sz="2700" b="1" smtClean="0">
                <a:solidFill>
                  <a:srgbClr val="000000"/>
                </a:solidFill>
                <a:latin typeface="Trebuchet MS - 36"/>
              </a:endParaRPr>
            </a:p>
            <a:p>
              <a:pPr algn="ctr"/>
              <a:endParaRPr lang="en-GB" sz="2700" b="1" smtClean="0">
                <a:solidFill>
                  <a:srgbClr val="000000"/>
                </a:solidFill>
                <a:latin typeface="Trebuchet MS - 36"/>
              </a:endParaRPr>
            </a:p>
            <a:p>
              <a:pPr algn="ctr"/>
              <a:endParaRPr lang="en-GB" sz="2700" b="1" smtClean="0">
                <a:solidFill>
                  <a:srgbClr val="000000"/>
                </a:solidFill>
                <a:latin typeface="Trebuchet MS - 36"/>
              </a:endParaRPr>
            </a:p>
            <a:p>
              <a:pPr algn="ctr"/>
              <a:r>
                <a:rPr lang="en-GB" sz="2700" b="1" smtClean="0">
                  <a:solidFill>
                    <a:srgbClr val="000000"/>
                  </a:solidFill>
                  <a:latin typeface="Trebuchet MS - 36"/>
                </a:rPr>
                <a:t>Exclusive to the Nantindoo Woo Hoo Games Console</a:t>
              </a:r>
              <a:endParaRPr lang="en-GB" sz="2700" b="1">
                <a:solidFill>
                  <a:srgbClr val="000000"/>
                </a:solidFill>
                <a:latin typeface="Trebuchet MS - 36"/>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6375400" y="2781300"/>
              <a:ext cx="1955292" cy="2291842"/>
            </a:xfrm>
            <a:prstGeom prst="rect">
              <a:avLst/>
            </a:prstGeom>
            <a:solidFill>
              <a:scrgbClr r="0" g="0" b="0">
                <a:alpha val="0"/>
              </a:scrgbClr>
            </a:solidFill>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1752600" y="2311400"/>
              <a:ext cx="2730500" cy="2971800"/>
            </a:xfrm>
            <a:prstGeom prst="rect">
              <a:avLst/>
            </a:prstGeom>
            <a:solidFill>
              <a:scrgbClr r="0" g="0" b="0">
                <a:alpha val="0"/>
              </a:scrgbClr>
            </a:solidFill>
          </p:spPr>
        </p:pic>
        <p:sp>
          <p:nvSpPr>
            <p:cNvPr id="5" name="TextBox 4"/>
            <p:cNvSpPr txBox="1"/>
            <p:nvPr/>
          </p:nvSpPr>
          <p:spPr>
            <a:xfrm>
              <a:off x="3797300" y="1587500"/>
              <a:ext cx="2743200" cy="507831"/>
            </a:xfrm>
            <a:prstGeom prst="rect">
              <a:avLst/>
            </a:prstGeom>
            <a:noFill/>
          </p:spPr>
          <p:txBody>
            <a:bodyPr vert="horz" rtlCol="0">
              <a:spAutoFit/>
            </a:bodyPr>
            <a:lstStyle/>
            <a:p>
              <a:r>
                <a:rPr lang="en-GB" sz="2700" i="1" smtClean="0">
                  <a:solidFill>
                    <a:srgbClr val="000000"/>
                  </a:solidFill>
                  <a:latin typeface="Trebuchet MS - 36"/>
                </a:rPr>
                <a:t>Featuring:</a:t>
              </a:r>
              <a:endParaRPr lang="en-GB" sz="2700" i="1">
                <a:solidFill>
                  <a:srgbClr val="000000"/>
                </a:solidFill>
                <a:latin typeface="Trebuchet MS - 36"/>
              </a:endParaRPr>
            </a:p>
          </p:txBody>
        </p:sp>
        <p:sp>
          <p:nvSpPr>
            <p:cNvPr id="6" name="TextBox 5"/>
            <p:cNvSpPr txBox="1"/>
            <p:nvPr/>
          </p:nvSpPr>
          <p:spPr>
            <a:xfrm>
              <a:off x="6731000" y="5054600"/>
              <a:ext cx="1549400" cy="415498"/>
            </a:xfrm>
            <a:prstGeom prst="rect">
              <a:avLst/>
            </a:prstGeom>
            <a:noFill/>
          </p:spPr>
          <p:txBody>
            <a:bodyPr vert="horz" rtlCol="0">
              <a:spAutoFit/>
            </a:bodyPr>
            <a:lstStyle/>
            <a:p>
              <a:r>
                <a:rPr lang="en-GB" sz="2100" i="1" smtClean="0">
                  <a:solidFill>
                    <a:srgbClr val="000000"/>
                  </a:solidFill>
                  <a:latin typeface="Trebuchet MS - 28"/>
                </a:rPr>
                <a:t>Murrio</a:t>
              </a:r>
              <a:endParaRPr lang="en-GB" sz="2100" i="1">
                <a:solidFill>
                  <a:srgbClr val="000000"/>
                </a:solidFill>
                <a:latin typeface="Trebuchet MS - 28"/>
              </a:endParaRPr>
            </a:p>
          </p:txBody>
        </p:sp>
        <p:sp>
          <p:nvSpPr>
            <p:cNvPr id="7" name="TextBox 6"/>
            <p:cNvSpPr txBox="1"/>
            <p:nvPr/>
          </p:nvSpPr>
          <p:spPr>
            <a:xfrm>
              <a:off x="1981200" y="5130800"/>
              <a:ext cx="2184400" cy="415498"/>
            </a:xfrm>
            <a:prstGeom prst="rect">
              <a:avLst/>
            </a:prstGeom>
            <a:noFill/>
          </p:spPr>
          <p:txBody>
            <a:bodyPr vert="horz" rtlCol="0">
              <a:spAutoFit/>
            </a:bodyPr>
            <a:lstStyle/>
            <a:p>
              <a:r>
                <a:rPr lang="en-GB" sz="2100" i="1" smtClean="0">
                  <a:solidFill>
                    <a:srgbClr val="000000"/>
                  </a:solidFill>
                  <a:latin typeface="Trebuchet MS - 28"/>
                </a:rPr>
                <a:t>Dinky King</a:t>
              </a:r>
              <a:endParaRPr lang="en-GB" sz="2100" i="1">
                <a:solidFill>
                  <a:srgbClr val="000000"/>
                </a:solidFill>
                <a:latin typeface="Trebuchet MS - 28"/>
              </a:endParaRPr>
            </a:p>
          </p:txBody>
        </p:sp>
      </p:grpSp>
    </p:spTree>
    <p:extLst>
      <p:ext uri="{BB962C8B-B14F-4D97-AF65-F5344CB8AC3E}">
        <p14:creationId xmlns:p14="http://schemas.microsoft.com/office/powerpoint/2010/main" val="1784699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 name="Group 12"/>
          <p:cNvGrpSpPr/>
          <p:nvPr/>
        </p:nvGrpSpPr>
        <p:grpSpPr>
          <a:xfrm>
            <a:off x="2514600" y="558800"/>
            <a:ext cx="5067300" cy="5978098"/>
            <a:chOff x="2514600" y="558800"/>
            <a:chExt cx="5067300" cy="5978098"/>
          </a:xfrm>
        </p:grpSpPr>
        <p:sp>
          <p:nvSpPr>
            <p:cNvPr id="2" name="TextBox 1"/>
            <p:cNvSpPr txBox="1"/>
            <p:nvPr/>
          </p:nvSpPr>
          <p:spPr>
            <a:xfrm>
              <a:off x="3136900" y="558800"/>
              <a:ext cx="4114800" cy="923330"/>
            </a:xfrm>
            <a:prstGeom prst="rect">
              <a:avLst/>
            </a:prstGeom>
            <a:noFill/>
          </p:spPr>
          <p:txBody>
            <a:bodyPr vert="horz" rtlCol="0">
              <a:spAutoFit/>
            </a:bodyPr>
            <a:lstStyle/>
            <a:p>
              <a:r>
                <a:rPr lang="en-GB" sz="5400" b="1" u="sng" smtClean="0">
                  <a:solidFill>
                    <a:srgbClr val="000000"/>
                  </a:solidFill>
                  <a:latin typeface="Trebuchet MS - 72"/>
                </a:rPr>
                <a:t>Level 7</a:t>
              </a:r>
              <a:endParaRPr lang="en-GB" sz="5400" b="1" u="sng">
                <a:solidFill>
                  <a:srgbClr val="000000"/>
                </a:solidFill>
                <a:latin typeface="Trebuchet MS - 72"/>
              </a:endParaRPr>
            </a:p>
          </p:txBody>
        </p:sp>
        <p:sp>
          <p:nvSpPr>
            <p:cNvPr id="3" name="TextBox 2"/>
            <p:cNvSpPr txBox="1"/>
            <p:nvPr/>
          </p:nvSpPr>
          <p:spPr>
            <a:xfrm>
              <a:off x="6413500" y="3835400"/>
              <a:ext cx="1168400" cy="415498"/>
            </a:xfrm>
            <a:prstGeom prst="rect">
              <a:avLst/>
            </a:prstGeom>
            <a:noFill/>
          </p:spPr>
          <p:txBody>
            <a:bodyPr vert="horz" rtlCol="0">
              <a:spAutoFit/>
            </a:bodyPr>
            <a:lstStyle/>
            <a:p>
              <a:r>
                <a:rPr lang="en-GB" sz="2100" smtClean="0">
                  <a:solidFill>
                    <a:srgbClr val="000000"/>
                  </a:solidFill>
                  <a:latin typeface="Trebuchet MS - 28"/>
                </a:rPr>
                <a:t>28m</a:t>
              </a:r>
              <a:endParaRPr lang="en-GB" sz="2100">
                <a:solidFill>
                  <a:srgbClr val="000000"/>
                </a:solidFill>
                <a:latin typeface="Trebuchet MS - 28"/>
              </a:endParaRP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514600" y="4959350"/>
              <a:ext cx="662305" cy="828802"/>
            </a:xfrm>
            <a:prstGeom prst="rect">
              <a:avLst/>
            </a:prstGeom>
            <a:solidFill>
              <a:scrgbClr r="0" g="0" b="0">
                <a:alpha val="0"/>
              </a:scrgbClr>
            </a:solidFill>
          </p:spPr>
        </p:pic>
        <p:grpSp>
          <p:nvGrpSpPr>
            <p:cNvPr id="9" name="Group 8"/>
            <p:cNvGrpSpPr/>
            <p:nvPr/>
          </p:nvGrpSpPr>
          <p:grpSpPr>
            <a:xfrm>
              <a:off x="3188741" y="2452116"/>
              <a:ext cx="3078456" cy="3528950"/>
              <a:chOff x="3188741" y="2452116"/>
              <a:chExt cx="3078456" cy="3528950"/>
            </a:xfrm>
          </p:grpSpPr>
          <p:sp>
            <p:nvSpPr>
              <p:cNvPr id="5" name="Freeform 4"/>
              <p:cNvSpPr/>
              <p:nvPr/>
            </p:nvSpPr>
            <p:spPr>
              <a:xfrm>
                <a:off x="3189224" y="5198364"/>
                <a:ext cx="3077973" cy="782702"/>
              </a:xfrm>
              <a:custGeom>
                <a:avLst/>
                <a:gdLst/>
                <a:ahLst/>
                <a:cxnLst/>
                <a:rect l="0" t="0" r="0" b="0"/>
                <a:pathLst>
                  <a:path w="3077973" h="782702">
                    <a:moveTo>
                      <a:pt x="3069717" y="348869"/>
                    </a:moveTo>
                    <a:lnTo>
                      <a:pt x="3072892" y="358902"/>
                    </a:lnTo>
                    <a:lnTo>
                      <a:pt x="3075432" y="369189"/>
                    </a:lnTo>
                    <a:lnTo>
                      <a:pt x="3077337" y="379984"/>
                    </a:lnTo>
                    <a:lnTo>
                      <a:pt x="3077972" y="391287"/>
                    </a:lnTo>
                    <a:lnTo>
                      <a:pt x="3077337" y="393192"/>
                    </a:lnTo>
                    <a:lnTo>
                      <a:pt x="3077337" y="395732"/>
                    </a:lnTo>
                    <a:lnTo>
                      <a:pt x="3077337" y="400939"/>
                    </a:lnTo>
                    <a:lnTo>
                      <a:pt x="3076194" y="410972"/>
                    </a:lnTo>
                    <a:lnTo>
                      <a:pt x="3073654" y="420497"/>
                    </a:lnTo>
                    <a:lnTo>
                      <a:pt x="3070352" y="430657"/>
                    </a:lnTo>
                    <a:lnTo>
                      <a:pt x="3061462" y="449707"/>
                    </a:lnTo>
                    <a:lnTo>
                      <a:pt x="3059430" y="451612"/>
                    </a:lnTo>
                    <a:lnTo>
                      <a:pt x="3058287" y="454152"/>
                    </a:lnTo>
                    <a:lnTo>
                      <a:pt x="3055747" y="459105"/>
                    </a:lnTo>
                    <a:lnTo>
                      <a:pt x="3049397" y="469392"/>
                    </a:lnTo>
                    <a:lnTo>
                      <a:pt x="3041777" y="478282"/>
                    </a:lnTo>
                    <a:lnTo>
                      <a:pt x="3033268" y="487172"/>
                    </a:lnTo>
                    <a:lnTo>
                      <a:pt x="3023870" y="496062"/>
                    </a:lnTo>
                    <a:lnTo>
                      <a:pt x="3013583" y="505460"/>
                    </a:lnTo>
                    <a:lnTo>
                      <a:pt x="2990723" y="523240"/>
                    </a:lnTo>
                    <a:lnTo>
                      <a:pt x="2978023" y="532130"/>
                    </a:lnTo>
                    <a:lnTo>
                      <a:pt x="2974213" y="534035"/>
                    </a:lnTo>
                    <a:lnTo>
                      <a:pt x="2971038" y="536575"/>
                    </a:lnTo>
                    <a:lnTo>
                      <a:pt x="2964561" y="541782"/>
                    </a:lnTo>
                    <a:lnTo>
                      <a:pt x="2934081" y="558165"/>
                    </a:lnTo>
                    <a:lnTo>
                      <a:pt x="2917571" y="566420"/>
                    </a:lnTo>
                    <a:lnTo>
                      <a:pt x="2900426" y="575310"/>
                    </a:lnTo>
                    <a:lnTo>
                      <a:pt x="2881884" y="582803"/>
                    </a:lnTo>
                    <a:lnTo>
                      <a:pt x="2872232" y="586740"/>
                    </a:lnTo>
                    <a:lnTo>
                      <a:pt x="2863342" y="591058"/>
                    </a:lnTo>
                    <a:lnTo>
                      <a:pt x="2843530" y="598805"/>
                    </a:lnTo>
                    <a:lnTo>
                      <a:pt x="2823210" y="607695"/>
                    </a:lnTo>
                    <a:lnTo>
                      <a:pt x="2801620" y="615188"/>
                    </a:lnTo>
                    <a:lnTo>
                      <a:pt x="2779268" y="622808"/>
                    </a:lnTo>
                    <a:lnTo>
                      <a:pt x="2755773" y="630555"/>
                    </a:lnTo>
                    <a:lnTo>
                      <a:pt x="2731516" y="638048"/>
                    </a:lnTo>
                    <a:lnTo>
                      <a:pt x="2706116" y="645160"/>
                    </a:lnTo>
                    <a:lnTo>
                      <a:pt x="2680589" y="652653"/>
                    </a:lnTo>
                    <a:lnTo>
                      <a:pt x="2653792" y="660273"/>
                    </a:lnTo>
                    <a:lnTo>
                      <a:pt x="2626360" y="667893"/>
                    </a:lnTo>
                    <a:lnTo>
                      <a:pt x="2597277" y="674370"/>
                    </a:lnTo>
                    <a:lnTo>
                      <a:pt x="2589530" y="675513"/>
                    </a:lnTo>
                    <a:lnTo>
                      <a:pt x="2582545" y="677291"/>
                    </a:lnTo>
                    <a:lnTo>
                      <a:pt x="2568448" y="681228"/>
                    </a:lnTo>
                    <a:lnTo>
                      <a:pt x="2510409" y="693928"/>
                    </a:lnTo>
                    <a:lnTo>
                      <a:pt x="2479929" y="699643"/>
                    </a:lnTo>
                    <a:lnTo>
                      <a:pt x="2449957" y="705993"/>
                    </a:lnTo>
                    <a:lnTo>
                      <a:pt x="2388997" y="717423"/>
                    </a:lnTo>
                    <a:lnTo>
                      <a:pt x="2325751" y="727583"/>
                    </a:lnTo>
                    <a:lnTo>
                      <a:pt x="2309241" y="729361"/>
                    </a:lnTo>
                    <a:lnTo>
                      <a:pt x="2293366" y="732028"/>
                    </a:lnTo>
                    <a:lnTo>
                      <a:pt x="2261616" y="737108"/>
                    </a:lnTo>
                    <a:lnTo>
                      <a:pt x="2228342" y="740791"/>
                    </a:lnTo>
                    <a:lnTo>
                      <a:pt x="2211832" y="742823"/>
                    </a:lnTo>
                    <a:lnTo>
                      <a:pt x="2195830" y="745363"/>
                    </a:lnTo>
                    <a:lnTo>
                      <a:pt x="2162175" y="749173"/>
                    </a:lnTo>
                    <a:lnTo>
                      <a:pt x="2129155" y="753491"/>
                    </a:lnTo>
                    <a:lnTo>
                      <a:pt x="2059686" y="759968"/>
                    </a:lnTo>
                    <a:lnTo>
                      <a:pt x="2024634" y="762381"/>
                    </a:lnTo>
                    <a:lnTo>
                      <a:pt x="1990217" y="765683"/>
                    </a:lnTo>
                    <a:lnTo>
                      <a:pt x="1918335" y="770636"/>
                    </a:lnTo>
                    <a:lnTo>
                      <a:pt x="1908683" y="770636"/>
                    </a:lnTo>
                    <a:lnTo>
                      <a:pt x="1899793" y="771271"/>
                    </a:lnTo>
                    <a:lnTo>
                      <a:pt x="1881886" y="772541"/>
                    </a:lnTo>
                    <a:lnTo>
                      <a:pt x="1845691" y="775208"/>
                    </a:lnTo>
                    <a:lnTo>
                      <a:pt x="1808099" y="776351"/>
                    </a:lnTo>
                    <a:lnTo>
                      <a:pt x="1771015" y="778256"/>
                    </a:lnTo>
                    <a:lnTo>
                      <a:pt x="1695323" y="780923"/>
                    </a:lnTo>
                    <a:lnTo>
                      <a:pt x="1617726" y="782066"/>
                    </a:lnTo>
                    <a:lnTo>
                      <a:pt x="1578102" y="782066"/>
                    </a:lnTo>
                    <a:lnTo>
                      <a:pt x="1558417" y="782066"/>
                    </a:lnTo>
                    <a:lnTo>
                      <a:pt x="1539367" y="782701"/>
                    </a:lnTo>
                    <a:lnTo>
                      <a:pt x="1459611" y="782066"/>
                    </a:lnTo>
                    <a:lnTo>
                      <a:pt x="1382014" y="780923"/>
                    </a:lnTo>
                    <a:lnTo>
                      <a:pt x="1306068" y="778256"/>
                    </a:lnTo>
                    <a:lnTo>
                      <a:pt x="1231646" y="775208"/>
                    </a:lnTo>
                    <a:lnTo>
                      <a:pt x="1158494" y="770636"/>
                    </a:lnTo>
                    <a:lnTo>
                      <a:pt x="1086358" y="765683"/>
                    </a:lnTo>
                    <a:lnTo>
                      <a:pt x="1015746" y="759968"/>
                    </a:lnTo>
                    <a:lnTo>
                      <a:pt x="947674" y="753491"/>
                    </a:lnTo>
                    <a:lnTo>
                      <a:pt x="879475" y="745363"/>
                    </a:lnTo>
                    <a:lnTo>
                      <a:pt x="813943" y="737108"/>
                    </a:lnTo>
                    <a:lnTo>
                      <a:pt x="749554" y="727583"/>
                    </a:lnTo>
                    <a:lnTo>
                      <a:pt x="687197" y="717423"/>
                    </a:lnTo>
                    <a:lnTo>
                      <a:pt x="625348" y="705993"/>
                    </a:lnTo>
                    <a:lnTo>
                      <a:pt x="594868" y="699643"/>
                    </a:lnTo>
                    <a:lnTo>
                      <a:pt x="565531" y="693928"/>
                    </a:lnTo>
                    <a:lnTo>
                      <a:pt x="506857" y="681228"/>
                    </a:lnTo>
                    <a:lnTo>
                      <a:pt x="450215" y="667893"/>
                    </a:lnTo>
                    <a:lnTo>
                      <a:pt x="394843" y="652653"/>
                    </a:lnTo>
                    <a:lnTo>
                      <a:pt x="368681" y="645160"/>
                    </a:lnTo>
                    <a:lnTo>
                      <a:pt x="343916" y="638048"/>
                    </a:lnTo>
                    <a:lnTo>
                      <a:pt x="296037" y="622808"/>
                    </a:lnTo>
                    <a:lnTo>
                      <a:pt x="252730" y="607695"/>
                    </a:lnTo>
                    <a:lnTo>
                      <a:pt x="211328" y="591058"/>
                    </a:lnTo>
                    <a:lnTo>
                      <a:pt x="192278" y="582803"/>
                    </a:lnTo>
                    <a:lnTo>
                      <a:pt x="175133" y="575310"/>
                    </a:lnTo>
                    <a:lnTo>
                      <a:pt x="157226" y="566420"/>
                    </a:lnTo>
                    <a:lnTo>
                      <a:pt x="141351" y="558165"/>
                    </a:lnTo>
                    <a:lnTo>
                      <a:pt x="112014" y="541782"/>
                    </a:lnTo>
                    <a:lnTo>
                      <a:pt x="98044" y="532130"/>
                    </a:lnTo>
                    <a:lnTo>
                      <a:pt x="85344" y="523240"/>
                    </a:lnTo>
                    <a:lnTo>
                      <a:pt x="62992" y="505460"/>
                    </a:lnTo>
                    <a:lnTo>
                      <a:pt x="52197" y="496062"/>
                    </a:lnTo>
                    <a:lnTo>
                      <a:pt x="43307" y="487172"/>
                    </a:lnTo>
                    <a:lnTo>
                      <a:pt x="27940" y="469392"/>
                    </a:lnTo>
                    <a:lnTo>
                      <a:pt x="20955" y="459105"/>
                    </a:lnTo>
                    <a:lnTo>
                      <a:pt x="15240" y="449707"/>
                    </a:lnTo>
                    <a:lnTo>
                      <a:pt x="6985" y="430657"/>
                    </a:lnTo>
                    <a:lnTo>
                      <a:pt x="3048" y="420497"/>
                    </a:lnTo>
                    <a:lnTo>
                      <a:pt x="1143" y="410972"/>
                    </a:lnTo>
                    <a:lnTo>
                      <a:pt x="0" y="400939"/>
                    </a:lnTo>
                    <a:lnTo>
                      <a:pt x="0" y="391287"/>
                    </a:lnTo>
                    <a:lnTo>
                      <a:pt x="508" y="375412"/>
                    </a:lnTo>
                    <a:lnTo>
                      <a:pt x="4445" y="360299"/>
                    </a:lnTo>
                    <a:lnTo>
                      <a:pt x="7620" y="348869"/>
                    </a:lnTo>
                    <a:lnTo>
                      <a:pt x="12700" y="337439"/>
                    </a:lnTo>
                    <a:lnTo>
                      <a:pt x="19050" y="326009"/>
                    </a:lnTo>
                    <a:lnTo>
                      <a:pt x="27305" y="315087"/>
                    </a:lnTo>
                    <a:lnTo>
                      <a:pt x="38100" y="300482"/>
                    </a:lnTo>
                    <a:lnTo>
                      <a:pt x="51562" y="286639"/>
                    </a:lnTo>
                    <a:lnTo>
                      <a:pt x="66294" y="272669"/>
                    </a:lnTo>
                    <a:lnTo>
                      <a:pt x="83947" y="259461"/>
                    </a:lnTo>
                    <a:lnTo>
                      <a:pt x="103124" y="245491"/>
                    </a:lnTo>
                    <a:lnTo>
                      <a:pt x="124714" y="232791"/>
                    </a:lnTo>
                    <a:lnTo>
                      <a:pt x="147574" y="219964"/>
                    </a:lnTo>
                    <a:lnTo>
                      <a:pt x="173736" y="207391"/>
                    </a:lnTo>
                    <a:lnTo>
                      <a:pt x="200533" y="194691"/>
                    </a:lnTo>
                    <a:lnTo>
                      <a:pt x="230505" y="181991"/>
                    </a:lnTo>
                    <a:lnTo>
                      <a:pt x="261747" y="169926"/>
                    </a:lnTo>
                    <a:lnTo>
                      <a:pt x="295402" y="158496"/>
                    </a:lnTo>
                    <a:lnTo>
                      <a:pt x="330454" y="146431"/>
                    </a:lnTo>
                    <a:lnTo>
                      <a:pt x="368681" y="135001"/>
                    </a:lnTo>
                    <a:lnTo>
                      <a:pt x="408178" y="123698"/>
                    </a:lnTo>
                    <a:lnTo>
                      <a:pt x="450215" y="113411"/>
                    </a:lnTo>
                    <a:lnTo>
                      <a:pt x="506857" y="98933"/>
                    </a:lnTo>
                    <a:lnTo>
                      <a:pt x="565531" y="86233"/>
                    </a:lnTo>
                    <a:lnTo>
                      <a:pt x="625348" y="74168"/>
                    </a:lnTo>
                    <a:lnTo>
                      <a:pt x="687197" y="63373"/>
                    </a:lnTo>
                    <a:lnTo>
                      <a:pt x="749554" y="52705"/>
                    </a:lnTo>
                    <a:lnTo>
                      <a:pt x="813943" y="43688"/>
                    </a:lnTo>
                    <a:lnTo>
                      <a:pt x="879475" y="34798"/>
                    </a:lnTo>
                    <a:lnTo>
                      <a:pt x="947674" y="27813"/>
                    </a:lnTo>
                    <a:lnTo>
                      <a:pt x="1015746" y="20955"/>
                    </a:lnTo>
                    <a:lnTo>
                      <a:pt x="1086358" y="15240"/>
                    </a:lnTo>
                    <a:lnTo>
                      <a:pt x="1158494" y="10033"/>
                    </a:lnTo>
                    <a:lnTo>
                      <a:pt x="1231646" y="6985"/>
                    </a:lnTo>
                    <a:lnTo>
                      <a:pt x="1306068" y="3175"/>
                    </a:lnTo>
                    <a:lnTo>
                      <a:pt x="1382014" y="1270"/>
                    </a:lnTo>
                    <a:lnTo>
                      <a:pt x="1459611" y="0"/>
                    </a:lnTo>
                    <a:lnTo>
                      <a:pt x="1539367" y="0"/>
                    </a:lnTo>
                    <a:lnTo>
                      <a:pt x="1617726" y="0"/>
                    </a:lnTo>
                    <a:lnTo>
                      <a:pt x="1695323" y="1270"/>
                    </a:lnTo>
                    <a:lnTo>
                      <a:pt x="1771015" y="3175"/>
                    </a:lnTo>
                    <a:lnTo>
                      <a:pt x="1845691" y="6985"/>
                    </a:lnTo>
                    <a:lnTo>
                      <a:pt x="1918335" y="10033"/>
                    </a:lnTo>
                    <a:lnTo>
                      <a:pt x="1990217" y="15240"/>
                    </a:lnTo>
                    <a:lnTo>
                      <a:pt x="2059686" y="20955"/>
                    </a:lnTo>
                    <a:lnTo>
                      <a:pt x="2129155" y="27813"/>
                    </a:lnTo>
                    <a:lnTo>
                      <a:pt x="2195830" y="34798"/>
                    </a:lnTo>
                    <a:lnTo>
                      <a:pt x="2261616" y="43688"/>
                    </a:lnTo>
                    <a:lnTo>
                      <a:pt x="2325751" y="52705"/>
                    </a:lnTo>
                    <a:lnTo>
                      <a:pt x="2388997" y="63373"/>
                    </a:lnTo>
                    <a:lnTo>
                      <a:pt x="2449957" y="74168"/>
                    </a:lnTo>
                    <a:lnTo>
                      <a:pt x="2510409" y="86233"/>
                    </a:lnTo>
                    <a:lnTo>
                      <a:pt x="2568448" y="98933"/>
                    </a:lnTo>
                    <a:lnTo>
                      <a:pt x="2626360" y="113411"/>
                    </a:lnTo>
                    <a:lnTo>
                      <a:pt x="2670302" y="124968"/>
                    </a:lnTo>
                    <a:lnTo>
                      <a:pt x="2712466" y="136398"/>
                    </a:lnTo>
                    <a:lnTo>
                      <a:pt x="2751963" y="148336"/>
                    </a:lnTo>
                    <a:lnTo>
                      <a:pt x="2789555" y="161036"/>
                    </a:lnTo>
                    <a:lnTo>
                      <a:pt x="2823845" y="173863"/>
                    </a:lnTo>
                    <a:lnTo>
                      <a:pt x="2857119" y="186436"/>
                    </a:lnTo>
                    <a:lnTo>
                      <a:pt x="2887599" y="199898"/>
                    </a:lnTo>
                    <a:lnTo>
                      <a:pt x="2916174" y="213741"/>
                    </a:lnTo>
                    <a:lnTo>
                      <a:pt x="2941701" y="227076"/>
                    </a:lnTo>
                    <a:lnTo>
                      <a:pt x="2965196" y="240919"/>
                    </a:lnTo>
                    <a:lnTo>
                      <a:pt x="2987040" y="254889"/>
                    </a:lnTo>
                    <a:lnTo>
                      <a:pt x="3006725" y="269494"/>
                    </a:lnTo>
                    <a:lnTo>
                      <a:pt x="3023235" y="283464"/>
                    </a:lnTo>
                    <a:lnTo>
                      <a:pt x="3037840" y="298704"/>
                    </a:lnTo>
                    <a:lnTo>
                      <a:pt x="3050667" y="313944"/>
                    </a:lnTo>
                    <a:lnTo>
                      <a:pt x="3060827" y="329692"/>
                    </a:lnTo>
                    <a:lnTo>
                      <a:pt x="3069717" y="347599"/>
                    </a:lnTo>
                    <a:close/>
                  </a:path>
                </a:pathLst>
              </a:custGeom>
              <a:solidFill>
                <a:srgbClr val="FF682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216529" y="2452116"/>
                <a:ext cx="3033523" cy="3075941"/>
              </a:xfrm>
              <a:custGeom>
                <a:avLst/>
                <a:gdLst/>
                <a:ahLst/>
                <a:cxnLst/>
                <a:rect l="0" t="0" r="0" b="0"/>
                <a:pathLst>
                  <a:path w="3033523" h="3075941">
                    <a:moveTo>
                      <a:pt x="0" y="3061335"/>
                    </a:moveTo>
                    <a:lnTo>
                      <a:pt x="1512062" y="0"/>
                    </a:lnTo>
                    <a:lnTo>
                      <a:pt x="3033522" y="3075940"/>
                    </a:lnTo>
                    <a:lnTo>
                      <a:pt x="3023362" y="3060192"/>
                    </a:lnTo>
                    <a:lnTo>
                      <a:pt x="3010535" y="3044952"/>
                    </a:lnTo>
                    <a:lnTo>
                      <a:pt x="2995930" y="3029712"/>
                    </a:lnTo>
                    <a:lnTo>
                      <a:pt x="2979420" y="3015742"/>
                    </a:lnTo>
                    <a:lnTo>
                      <a:pt x="2959735" y="3001137"/>
                    </a:lnTo>
                    <a:lnTo>
                      <a:pt x="2938018" y="2987167"/>
                    </a:lnTo>
                    <a:lnTo>
                      <a:pt x="2914396" y="2973324"/>
                    </a:lnTo>
                    <a:lnTo>
                      <a:pt x="2888869" y="2959989"/>
                    </a:lnTo>
                    <a:lnTo>
                      <a:pt x="2860294" y="2946146"/>
                    </a:lnTo>
                    <a:lnTo>
                      <a:pt x="2829814" y="2932684"/>
                    </a:lnTo>
                    <a:lnTo>
                      <a:pt x="2796540" y="2920111"/>
                    </a:lnTo>
                    <a:lnTo>
                      <a:pt x="2762250" y="2907284"/>
                    </a:lnTo>
                    <a:lnTo>
                      <a:pt x="2724658" y="2894584"/>
                    </a:lnTo>
                    <a:lnTo>
                      <a:pt x="2685161" y="2882646"/>
                    </a:lnTo>
                    <a:lnTo>
                      <a:pt x="2643124" y="2871216"/>
                    </a:lnTo>
                    <a:lnTo>
                      <a:pt x="2599055" y="2859659"/>
                    </a:lnTo>
                    <a:lnTo>
                      <a:pt x="2541143" y="2845181"/>
                    </a:lnTo>
                    <a:lnTo>
                      <a:pt x="2483104" y="2832481"/>
                    </a:lnTo>
                    <a:lnTo>
                      <a:pt x="2422652" y="2820416"/>
                    </a:lnTo>
                    <a:lnTo>
                      <a:pt x="2361692" y="2809621"/>
                    </a:lnTo>
                    <a:lnTo>
                      <a:pt x="2298446" y="2798826"/>
                    </a:lnTo>
                    <a:lnTo>
                      <a:pt x="2234311" y="2789936"/>
                    </a:lnTo>
                    <a:lnTo>
                      <a:pt x="2168525" y="2781046"/>
                    </a:lnTo>
                    <a:lnTo>
                      <a:pt x="2101850" y="2774061"/>
                    </a:lnTo>
                    <a:lnTo>
                      <a:pt x="2032381" y="2767203"/>
                    </a:lnTo>
                    <a:lnTo>
                      <a:pt x="1962912" y="2761488"/>
                    </a:lnTo>
                    <a:lnTo>
                      <a:pt x="1891030" y="2756281"/>
                    </a:lnTo>
                    <a:lnTo>
                      <a:pt x="1818386" y="2753233"/>
                    </a:lnTo>
                    <a:lnTo>
                      <a:pt x="1743710" y="2749423"/>
                    </a:lnTo>
                    <a:lnTo>
                      <a:pt x="1668018" y="2747518"/>
                    </a:lnTo>
                    <a:lnTo>
                      <a:pt x="1590421" y="2746248"/>
                    </a:lnTo>
                    <a:lnTo>
                      <a:pt x="1512062" y="2746248"/>
                    </a:lnTo>
                    <a:lnTo>
                      <a:pt x="1432306" y="2746248"/>
                    </a:lnTo>
                    <a:lnTo>
                      <a:pt x="1354709" y="2747518"/>
                    </a:lnTo>
                    <a:lnTo>
                      <a:pt x="1278763" y="2749423"/>
                    </a:lnTo>
                    <a:lnTo>
                      <a:pt x="1204341" y="2753233"/>
                    </a:lnTo>
                    <a:lnTo>
                      <a:pt x="1131189" y="2756281"/>
                    </a:lnTo>
                    <a:lnTo>
                      <a:pt x="1059053" y="2761488"/>
                    </a:lnTo>
                    <a:lnTo>
                      <a:pt x="988441" y="2767203"/>
                    </a:lnTo>
                    <a:lnTo>
                      <a:pt x="920369" y="2774061"/>
                    </a:lnTo>
                    <a:lnTo>
                      <a:pt x="852170" y="2781046"/>
                    </a:lnTo>
                    <a:lnTo>
                      <a:pt x="786638" y="2789936"/>
                    </a:lnTo>
                    <a:lnTo>
                      <a:pt x="722249" y="2798826"/>
                    </a:lnTo>
                    <a:lnTo>
                      <a:pt x="659892" y="2809621"/>
                    </a:lnTo>
                    <a:lnTo>
                      <a:pt x="598043" y="2820416"/>
                    </a:lnTo>
                    <a:lnTo>
                      <a:pt x="538226" y="2832481"/>
                    </a:lnTo>
                    <a:lnTo>
                      <a:pt x="479552" y="2845181"/>
                    </a:lnTo>
                    <a:lnTo>
                      <a:pt x="422910" y="2859659"/>
                    </a:lnTo>
                    <a:lnTo>
                      <a:pt x="380873" y="2869946"/>
                    </a:lnTo>
                    <a:lnTo>
                      <a:pt x="341376" y="2881249"/>
                    </a:lnTo>
                    <a:lnTo>
                      <a:pt x="303149" y="2892679"/>
                    </a:lnTo>
                    <a:lnTo>
                      <a:pt x="268097" y="2904744"/>
                    </a:lnTo>
                    <a:lnTo>
                      <a:pt x="234442" y="2916174"/>
                    </a:lnTo>
                    <a:lnTo>
                      <a:pt x="203200" y="2928239"/>
                    </a:lnTo>
                    <a:lnTo>
                      <a:pt x="173228" y="2940939"/>
                    </a:lnTo>
                    <a:lnTo>
                      <a:pt x="146431" y="2953639"/>
                    </a:lnTo>
                    <a:lnTo>
                      <a:pt x="120269" y="2966212"/>
                    </a:lnTo>
                    <a:lnTo>
                      <a:pt x="97409" y="2979039"/>
                    </a:lnTo>
                    <a:lnTo>
                      <a:pt x="75819" y="2991739"/>
                    </a:lnTo>
                    <a:lnTo>
                      <a:pt x="56642" y="3005709"/>
                    </a:lnTo>
                    <a:lnTo>
                      <a:pt x="38989" y="3018917"/>
                    </a:lnTo>
                    <a:lnTo>
                      <a:pt x="24257" y="3032887"/>
                    </a:lnTo>
                    <a:lnTo>
                      <a:pt x="10795" y="3046730"/>
                    </a:lnTo>
                    <a:close/>
                  </a:path>
                </a:pathLst>
              </a:custGeom>
              <a:solidFill>
                <a:srgbClr val="FF682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215699" y="5197971"/>
                <a:ext cx="3034838" cy="328972"/>
              </a:xfrm>
              <a:custGeom>
                <a:avLst/>
                <a:gdLst/>
                <a:ahLst/>
                <a:cxnLst/>
                <a:rect l="0" t="0" r="0" b="0"/>
                <a:pathLst>
                  <a:path w="3034838" h="328972">
                    <a:moveTo>
                      <a:pt x="0" y="315543"/>
                    </a:moveTo>
                    <a:lnTo>
                      <a:pt x="11796" y="300438"/>
                    </a:lnTo>
                    <a:lnTo>
                      <a:pt x="25277" y="287010"/>
                    </a:lnTo>
                    <a:lnTo>
                      <a:pt x="57293" y="258477"/>
                    </a:lnTo>
                    <a:lnTo>
                      <a:pt x="97735" y="233301"/>
                    </a:lnTo>
                    <a:lnTo>
                      <a:pt x="146603" y="206446"/>
                    </a:lnTo>
                    <a:lnTo>
                      <a:pt x="203896" y="181270"/>
                    </a:lnTo>
                    <a:lnTo>
                      <a:pt x="269614" y="157772"/>
                    </a:lnTo>
                    <a:lnTo>
                      <a:pt x="342073" y="134274"/>
                    </a:lnTo>
                    <a:lnTo>
                      <a:pt x="422956" y="112454"/>
                    </a:lnTo>
                    <a:lnTo>
                      <a:pt x="539227" y="85600"/>
                    </a:lnTo>
                    <a:lnTo>
                      <a:pt x="660554" y="63780"/>
                    </a:lnTo>
                    <a:lnTo>
                      <a:pt x="786935" y="43639"/>
                    </a:lnTo>
                    <a:lnTo>
                      <a:pt x="921741" y="26855"/>
                    </a:lnTo>
                    <a:lnTo>
                      <a:pt x="1059918" y="15106"/>
                    </a:lnTo>
                    <a:lnTo>
                      <a:pt x="1204835" y="6714"/>
                    </a:lnTo>
                    <a:lnTo>
                      <a:pt x="1354808" y="1679"/>
                    </a:lnTo>
                    <a:lnTo>
                      <a:pt x="1513206" y="0"/>
                    </a:lnTo>
                    <a:lnTo>
                      <a:pt x="1668234" y="1679"/>
                    </a:lnTo>
                    <a:lnTo>
                      <a:pt x="1819891" y="6714"/>
                    </a:lnTo>
                    <a:lnTo>
                      <a:pt x="1963123" y="15106"/>
                    </a:lnTo>
                    <a:lnTo>
                      <a:pt x="2102985" y="26855"/>
                    </a:lnTo>
                    <a:lnTo>
                      <a:pt x="2234422" y="43639"/>
                    </a:lnTo>
                    <a:lnTo>
                      <a:pt x="2362488" y="63780"/>
                    </a:lnTo>
                    <a:lnTo>
                      <a:pt x="2483814" y="85600"/>
                    </a:lnTo>
                    <a:lnTo>
                      <a:pt x="2600085" y="112454"/>
                    </a:lnTo>
                    <a:lnTo>
                      <a:pt x="2686024" y="135952"/>
                    </a:lnTo>
                    <a:lnTo>
                      <a:pt x="2763538" y="161129"/>
                    </a:lnTo>
                    <a:lnTo>
                      <a:pt x="2830942" y="186305"/>
                    </a:lnTo>
                    <a:lnTo>
                      <a:pt x="2889919" y="213160"/>
                    </a:lnTo>
                    <a:lnTo>
                      <a:pt x="2938787" y="240015"/>
                    </a:lnTo>
                    <a:lnTo>
                      <a:pt x="2980914" y="268548"/>
                    </a:lnTo>
                    <a:lnTo>
                      <a:pt x="3011246" y="298759"/>
                    </a:lnTo>
                    <a:lnTo>
                      <a:pt x="3034837" y="328971"/>
                    </a:lnTo>
                  </a:path>
                </a:pathLst>
              </a:custGeom>
              <a:ln w="16764"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Freeform 7"/>
              <p:cNvSpPr/>
              <p:nvPr/>
            </p:nvSpPr>
            <p:spPr>
              <a:xfrm>
                <a:off x="3188741" y="2452118"/>
                <a:ext cx="3076963" cy="3527987"/>
              </a:xfrm>
              <a:custGeom>
                <a:avLst/>
                <a:gdLst/>
                <a:ahLst/>
                <a:cxnLst/>
                <a:rect l="0" t="0" r="0" b="0"/>
                <a:pathLst>
                  <a:path w="3076963" h="3527987">
                    <a:moveTo>
                      <a:pt x="3063481" y="3078176"/>
                    </a:moveTo>
                    <a:lnTo>
                      <a:pt x="3076962" y="3125171"/>
                    </a:lnTo>
                    <a:lnTo>
                      <a:pt x="3076962" y="3146991"/>
                    </a:lnTo>
                    <a:lnTo>
                      <a:pt x="3061796" y="3195664"/>
                    </a:lnTo>
                    <a:lnTo>
                      <a:pt x="3056741" y="3204056"/>
                    </a:lnTo>
                    <a:lnTo>
                      <a:pt x="3033150" y="3232589"/>
                    </a:lnTo>
                    <a:lnTo>
                      <a:pt x="2979227" y="3277905"/>
                    </a:lnTo>
                    <a:lnTo>
                      <a:pt x="2965746" y="3287975"/>
                    </a:lnTo>
                    <a:lnTo>
                      <a:pt x="2883178" y="3328257"/>
                    </a:lnTo>
                    <a:lnTo>
                      <a:pt x="2824199" y="3353433"/>
                    </a:lnTo>
                    <a:lnTo>
                      <a:pt x="2731520" y="3383644"/>
                    </a:lnTo>
                    <a:lnTo>
                      <a:pt x="2627044" y="3413855"/>
                    </a:lnTo>
                    <a:lnTo>
                      <a:pt x="2569752" y="3427282"/>
                    </a:lnTo>
                    <a:lnTo>
                      <a:pt x="2389448" y="3462529"/>
                    </a:lnTo>
                    <a:lnTo>
                      <a:pt x="2229365" y="3486026"/>
                    </a:lnTo>
                    <a:lnTo>
                      <a:pt x="2129945" y="3499453"/>
                    </a:lnTo>
                    <a:lnTo>
                      <a:pt x="1919310" y="3516237"/>
                    </a:lnTo>
                    <a:lnTo>
                      <a:pt x="1846851" y="3521272"/>
                    </a:lnTo>
                    <a:lnTo>
                      <a:pt x="1617680" y="3527986"/>
                    </a:lnTo>
                    <a:lnTo>
                      <a:pt x="1459282" y="3527986"/>
                    </a:lnTo>
                    <a:lnTo>
                      <a:pt x="1159337" y="3516237"/>
                    </a:lnTo>
                    <a:lnTo>
                      <a:pt x="879614" y="3491061"/>
                    </a:lnTo>
                    <a:lnTo>
                      <a:pt x="625166" y="3452458"/>
                    </a:lnTo>
                    <a:lnTo>
                      <a:pt x="449918" y="3413855"/>
                    </a:lnTo>
                    <a:lnTo>
                      <a:pt x="296575" y="3368538"/>
                    </a:lnTo>
                    <a:lnTo>
                      <a:pt x="175249" y="3321544"/>
                    </a:lnTo>
                    <a:lnTo>
                      <a:pt x="97735" y="3277905"/>
                    </a:lnTo>
                    <a:lnTo>
                      <a:pt x="52238" y="3240981"/>
                    </a:lnTo>
                    <a:lnTo>
                      <a:pt x="21906" y="3204056"/>
                    </a:lnTo>
                    <a:lnTo>
                      <a:pt x="3371" y="3165453"/>
                    </a:lnTo>
                    <a:lnTo>
                      <a:pt x="0" y="3136920"/>
                    </a:lnTo>
                    <a:lnTo>
                      <a:pt x="8426" y="3094960"/>
                    </a:lnTo>
                    <a:lnTo>
                      <a:pt x="26962" y="3061392"/>
                    </a:lnTo>
                    <a:lnTo>
                      <a:pt x="1540166" y="0"/>
                    </a:lnTo>
                    <a:lnTo>
                      <a:pt x="3061796" y="3074819"/>
                    </a:lnTo>
                  </a:path>
                </a:pathLst>
              </a:custGeom>
              <a:ln w="1676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cxnSp>
          <p:nvCxnSpPr>
            <p:cNvPr id="10" name="Straight Connector 9"/>
            <p:cNvCxnSpPr/>
            <p:nvPr/>
          </p:nvCxnSpPr>
          <p:spPr>
            <a:xfrm flipV="1">
              <a:off x="6401308" y="2483104"/>
              <a:ext cx="0" cy="3095371"/>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00654" y="6136513"/>
              <a:ext cx="3011170"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68800" y="6121400"/>
              <a:ext cx="1168400" cy="415498"/>
            </a:xfrm>
            <a:prstGeom prst="rect">
              <a:avLst/>
            </a:prstGeom>
            <a:noFill/>
          </p:spPr>
          <p:txBody>
            <a:bodyPr vert="horz" rtlCol="0">
              <a:spAutoFit/>
            </a:bodyPr>
            <a:lstStyle/>
            <a:p>
              <a:r>
                <a:rPr lang="en-GB" sz="2100" smtClean="0">
                  <a:solidFill>
                    <a:srgbClr val="000000"/>
                  </a:solidFill>
                  <a:latin typeface="Trebuchet MS - 28"/>
                </a:rPr>
                <a:t>16m</a:t>
              </a:r>
              <a:endParaRPr lang="en-GB" sz="2100">
                <a:solidFill>
                  <a:srgbClr val="000000"/>
                </a:solidFill>
                <a:latin typeface="Trebuchet MS - 28"/>
              </a:endParaRPr>
            </a:p>
          </p:txBody>
        </p:sp>
      </p:grpSp>
    </p:spTree>
    <p:extLst>
      <p:ext uri="{BB962C8B-B14F-4D97-AF65-F5344CB8AC3E}">
        <p14:creationId xmlns:p14="http://schemas.microsoft.com/office/powerpoint/2010/main" val="92561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1" name="Group 50"/>
          <p:cNvGrpSpPr/>
          <p:nvPr/>
        </p:nvGrpSpPr>
        <p:grpSpPr>
          <a:xfrm>
            <a:off x="2641600" y="558800"/>
            <a:ext cx="4610100" cy="5381752"/>
            <a:chOff x="2641600" y="558800"/>
            <a:chExt cx="4610100" cy="5381752"/>
          </a:xfrm>
        </p:grpSpPr>
        <p:sp>
          <p:nvSpPr>
            <p:cNvPr id="2" name="TextBox 1"/>
            <p:cNvSpPr txBox="1"/>
            <p:nvPr/>
          </p:nvSpPr>
          <p:spPr>
            <a:xfrm>
              <a:off x="3136900" y="558800"/>
              <a:ext cx="4114800" cy="923330"/>
            </a:xfrm>
            <a:prstGeom prst="rect">
              <a:avLst/>
            </a:prstGeom>
            <a:noFill/>
          </p:spPr>
          <p:txBody>
            <a:bodyPr vert="horz" rtlCol="0">
              <a:spAutoFit/>
            </a:bodyPr>
            <a:lstStyle/>
            <a:p>
              <a:r>
                <a:rPr lang="en-GB" sz="5400" b="1" u="sng" smtClean="0">
                  <a:solidFill>
                    <a:srgbClr val="000000"/>
                  </a:solidFill>
                  <a:latin typeface="Trebuchet MS - 72"/>
                </a:rPr>
                <a:t>Level 8</a:t>
              </a:r>
              <a:endParaRPr lang="en-GB" sz="5400" b="1" u="sng">
                <a:solidFill>
                  <a:srgbClr val="000000"/>
                </a:solidFill>
                <a:latin typeface="Trebuchet MS - 72"/>
              </a:endParaRPr>
            </a:p>
          </p:txBody>
        </p:sp>
        <p:sp>
          <p:nvSpPr>
            <p:cNvPr id="3" name="TextBox 2"/>
            <p:cNvSpPr txBox="1"/>
            <p:nvPr/>
          </p:nvSpPr>
          <p:spPr>
            <a:xfrm>
              <a:off x="4368800" y="1828800"/>
              <a:ext cx="1168400" cy="415498"/>
            </a:xfrm>
            <a:prstGeom prst="rect">
              <a:avLst/>
            </a:prstGeom>
            <a:noFill/>
          </p:spPr>
          <p:txBody>
            <a:bodyPr vert="horz" rtlCol="0">
              <a:spAutoFit/>
            </a:bodyPr>
            <a:lstStyle/>
            <a:p>
              <a:r>
                <a:rPr lang="en-GB" sz="2100" smtClean="0">
                  <a:solidFill>
                    <a:srgbClr val="000000"/>
                  </a:solidFill>
                  <a:latin typeface="Trebuchet MS - 28"/>
                </a:rPr>
                <a:t>36m</a:t>
              </a:r>
              <a:endParaRPr lang="en-GB" sz="2100">
                <a:solidFill>
                  <a:srgbClr val="000000"/>
                </a:solidFill>
                <a:latin typeface="Trebuchet MS - 28"/>
              </a:endParaRP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641600" y="5111750"/>
              <a:ext cx="662305" cy="828802"/>
            </a:xfrm>
            <a:prstGeom prst="rect">
              <a:avLst/>
            </a:prstGeom>
            <a:solidFill>
              <a:scrgbClr r="0" g="0" b="0">
                <a:alpha val="0"/>
              </a:scrgbClr>
            </a:solidFill>
          </p:spPr>
        </p:pic>
        <p:grpSp>
          <p:nvGrpSpPr>
            <p:cNvPr id="49" name="Group 48"/>
            <p:cNvGrpSpPr/>
            <p:nvPr/>
          </p:nvGrpSpPr>
          <p:grpSpPr>
            <a:xfrm>
              <a:off x="3154934" y="2608834"/>
              <a:ext cx="3273680" cy="3273680"/>
              <a:chOff x="3154934" y="2608834"/>
              <a:chExt cx="3273680" cy="3273680"/>
            </a:xfrm>
          </p:grpSpPr>
          <p:sp>
            <p:nvSpPr>
              <p:cNvPr id="5" name="Freeform 4"/>
              <p:cNvSpPr/>
              <p:nvPr/>
            </p:nvSpPr>
            <p:spPr>
              <a:xfrm>
                <a:off x="3154934" y="2608834"/>
                <a:ext cx="3273680" cy="3273680"/>
              </a:xfrm>
              <a:custGeom>
                <a:avLst/>
                <a:gdLst/>
                <a:ahLst/>
                <a:cxnLst/>
                <a:rect l="0" t="0" r="0" b="0"/>
                <a:pathLst>
                  <a:path w="3273680" h="3273680">
                    <a:moveTo>
                      <a:pt x="2413" y="1552575"/>
                    </a:moveTo>
                    <a:lnTo>
                      <a:pt x="8382" y="1469517"/>
                    </a:lnTo>
                    <a:lnTo>
                      <a:pt x="19177" y="1387856"/>
                    </a:lnTo>
                    <a:lnTo>
                      <a:pt x="33020" y="1307338"/>
                    </a:lnTo>
                    <a:lnTo>
                      <a:pt x="51689" y="1227836"/>
                    </a:lnTo>
                    <a:lnTo>
                      <a:pt x="73787" y="1150366"/>
                    </a:lnTo>
                    <a:lnTo>
                      <a:pt x="99187" y="1074293"/>
                    </a:lnTo>
                    <a:lnTo>
                      <a:pt x="128651" y="999871"/>
                    </a:lnTo>
                    <a:lnTo>
                      <a:pt x="161417" y="927227"/>
                    </a:lnTo>
                    <a:lnTo>
                      <a:pt x="197612" y="856996"/>
                    </a:lnTo>
                    <a:lnTo>
                      <a:pt x="236728" y="788289"/>
                    </a:lnTo>
                    <a:lnTo>
                      <a:pt x="279654" y="722122"/>
                    </a:lnTo>
                    <a:lnTo>
                      <a:pt x="325374" y="657860"/>
                    </a:lnTo>
                    <a:lnTo>
                      <a:pt x="373507" y="595884"/>
                    </a:lnTo>
                    <a:lnTo>
                      <a:pt x="425196" y="536702"/>
                    </a:lnTo>
                    <a:lnTo>
                      <a:pt x="479552" y="479552"/>
                    </a:lnTo>
                    <a:lnTo>
                      <a:pt x="536194" y="425196"/>
                    </a:lnTo>
                    <a:lnTo>
                      <a:pt x="595503" y="373888"/>
                    </a:lnTo>
                    <a:lnTo>
                      <a:pt x="657479" y="325374"/>
                    </a:lnTo>
                    <a:lnTo>
                      <a:pt x="721614" y="279654"/>
                    </a:lnTo>
                    <a:lnTo>
                      <a:pt x="788289" y="237109"/>
                    </a:lnTo>
                    <a:lnTo>
                      <a:pt x="856615" y="197612"/>
                    </a:lnTo>
                    <a:lnTo>
                      <a:pt x="927227" y="161417"/>
                    </a:lnTo>
                    <a:lnTo>
                      <a:pt x="999871" y="128778"/>
                    </a:lnTo>
                    <a:lnTo>
                      <a:pt x="1073785" y="99568"/>
                    </a:lnTo>
                    <a:lnTo>
                      <a:pt x="1149985" y="73787"/>
                    </a:lnTo>
                    <a:lnTo>
                      <a:pt x="1227836" y="51689"/>
                    </a:lnTo>
                    <a:lnTo>
                      <a:pt x="1306703" y="33401"/>
                    </a:lnTo>
                    <a:lnTo>
                      <a:pt x="1387475" y="19177"/>
                    </a:lnTo>
                    <a:lnTo>
                      <a:pt x="1469517" y="8763"/>
                    </a:lnTo>
                    <a:lnTo>
                      <a:pt x="1552575" y="2413"/>
                    </a:lnTo>
                    <a:lnTo>
                      <a:pt x="1636649" y="0"/>
                    </a:lnTo>
                    <a:lnTo>
                      <a:pt x="1721104" y="2413"/>
                    </a:lnTo>
                    <a:lnTo>
                      <a:pt x="1804162" y="8763"/>
                    </a:lnTo>
                    <a:lnTo>
                      <a:pt x="1885823" y="19177"/>
                    </a:lnTo>
                    <a:lnTo>
                      <a:pt x="1966976" y="33401"/>
                    </a:lnTo>
                    <a:lnTo>
                      <a:pt x="2045843" y="51689"/>
                    </a:lnTo>
                    <a:lnTo>
                      <a:pt x="2123440" y="73787"/>
                    </a:lnTo>
                    <a:lnTo>
                      <a:pt x="2199513" y="99568"/>
                    </a:lnTo>
                    <a:lnTo>
                      <a:pt x="2274062" y="128778"/>
                    </a:lnTo>
                    <a:lnTo>
                      <a:pt x="2346579" y="161417"/>
                    </a:lnTo>
                    <a:lnTo>
                      <a:pt x="2417064" y="197612"/>
                    </a:lnTo>
                    <a:lnTo>
                      <a:pt x="2485517" y="237109"/>
                    </a:lnTo>
                    <a:lnTo>
                      <a:pt x="2552065" y="279654"/>
                    </a:lnTo>
                    <a:lnTo>
                      <a:pt x="2616200" y="325374"/>
                    </a:lnTo>
                    <a:lnTo>
                      <a:pt x="2677922" y="373888"/>
                    </a:lnTo>
                    <a:lnTo>
                      <a:pt x="2737485" y="425196"/>
                    </a:lnTo>
                    <a:lnTo>
                      <a:pt x="2794127" y="479552"/>
                    </a:lnTo>
                    <a:lnTo>
                      <a:pt x="2848356" y="536702"/>
                    </a:lnTo>
                    <a:lnTo>
                      <a:pt x="2899791" y="595884"/>
                    </a:lnTo>
                    <a:lnTo>
                      <a:pt x="2948305" y="657860"/>
                    </a:lnTo>
                    <a:lnTo>
                      <a:pt x="2994025" y="722122"/>
                    </a:lnTo>
                    <a:lnTo>
                      <a:pt x="3036570" y="788289"/>
                    </a:lnTo>
                    <a:lnTo>
                      <a:pt x="3076194" y="856996"/>
                    </a:lnTo>
                    <a:lnTo>
                      <a:pt x="3112135" y="927227"/>
                    </a:lnTo>
                    <a:lnTo>
                      <a:pt x="3144901" y="999871"/>
                    </a:lnTo>
                    <a:lnTo>
                      <a:pt x="3174111" y="1074293"/>
                    </a:lnTo>
                    <a:lnTo>
                      <a:pt x="3199892" y="1150366"/>
                    </a:lnTo>
                    <a:lnTo>
                      <a:pt x="3221990" y="1227836"/>
                    </a:lnTo>
                    <a:lnTo>
                      <a:pt x="3240278" y="1307338"/>
                    </a:lnTo>
                    <a:lnTo>
                      <a:pt x="3254756" y="1387856"/>
                    </a:lnTo>
                    <a:lnTo>
                      <a:pt x="3265297" y="1469517"/>
                    </a:lnTo>
                    <a:lnTo>
                      <a:pt x="3271266" y="1552575"/>
                    </a:lnTo>
                    <a:lnTo>
                      <a:pt x="3273679" y="1637030"/>
                    </a:lnTo>
                    <a:lnTo>
                      <a:pt x="3271266" y="1721104"/>
                    </a:lnTo>
                    <a:lnTo>
                      <a:pt x="3265297" y="1804162"/>
                    </a:lnTo>
                    <a:lnTo>
                      <a:pt x="3254756" y="1886331"/>
                    </a:lnTo>
                    <a:lnTo>
                      <a:pt x="3240278" y="1966976"/>
                    </a:lnTo>
                    <a:lnTo>
                      <a:pt x="3221990" y="2045843"/>
                    </a:lnTo>
                    <a:lnTo>
                      <a:pt x="3199892" y="2123821"/>
                    </a:lnTo>
                    <a:lnTo>
                      <a:pt x="3174111" y="2199894"/>
                    </a:lnTo>
                    <a:lnTo>
                      <a:pt x="3144901" y="2274443"/>
                    </a:lnTo>
                    <a:lnTo>
                      <a:pt x="3112135" y="2346706"/>
                    </a:lnTo>
                    <a:lnTo>
                      <a:pt x="3076194" y="2417064"/>
                    </a:lnTo>
                    <a:lnTo>
                      <a:pt x="3036570" y="2486025"/>
                    </a:lnTo>
                    <a:lnTo>
                      <a:pt x="2994025" y="2552065"/>
                    </a:lnTo>
                    <a:lnTo>
                      <a:pt x="2948305" y="2616200"/>
                    </a:lnTo>
                    <a:lnTo>
                      <a:pt x="2899791" y="2678303"/>
                    </a:lnTo>
                    <a:lnTo>
                      <a:pt x="2848356" y="2737485"/>
                    </a:lnTo>
                    <a:lnTo>
                      <a:pt x="2794127" y="2794508"/>
                    </a:lnTo>
                    <a:lnTo>
                      <a:pt x="2737485" y="2848737"/>
                    </a:lnTo>
                    <a:lnTo>
                      <a:pt x="2677922" y="2900045"/>
                    </a:lnTo>
                    <a:lnTo>
                      <a:pt x="2616200" y="2948686"/>
                    </a:lnTo>
                    <a:lnTo>
                      <a:pt x="2552065" y="2994406"/>
                    </a:lnTo>
                    <a:lnTo>
                      <a:pt x="2485517" y="3036951"/>
                    </a:lnTo>
                    <a:lnTo>
                      <a:pt x="2417064" y="3076575"/>
                    </a:lnTo>
                    <a:lnTo>
                      <a:pt x="2346579" y="3112516"/>
                    </a:lnTo>
                    <a:lnTo>
                      <a:pt x="2274062" y="3145282"/>
                    </a:lnTo>
                    <a:lnTo>
                      <a:pt x="2199513" y="3174492"/>
                    </a:lnTo>
                    <a:lnTo>
                      <a:pt x="2123440" y="3200400"/>
                    </a:lnTo>
                    <a:lnTo>
                      <a:pt x="2045843" y="3222371"/>
                    </a:lnTo>
                    <a:lnTo>
                      <a:pt x="1966976" y="3240659"/>
                    </a:lnTo>
                    <a:lnTo>
                      <a:pt x="1885823" y="3255010"/>
                    </a:lnTo>
                    <a:lnTo>
                      <a:pt x="1804162" y="3265297"/>
                    </a:lnTo>
                    <a:lnTo>
                      <a:pt x="1721104" y="3271901"/>
                    </a:lnTo>
                    <a:lnTo>
                      <a:pt x="1636649" y="3273679"/>
                    </a:lnTo>
                    <a:lnTo>
                      <a:pt x="1552575" y="3271901"/>
                    </a:lnTo>
                    <a:lnTo>
                      <a:pt x="1469517" y="3265297"/>
                    </a:lnTo>
                    <a:lnTo>
                      <a:pt x="1387475" y="3255010"/>
                    </a:lnTo>
                    <a:lnTo>
                      <a:pt x="1306703" y="3240659"/>
                    </a:lnTo>
                    <a:lnTo>
                      <a:pt x="1227836" y="3222371"/>
                    </a:lnTo>
                    <a:lnTo>
                      <a:pt x="1149985" y="3200400"/>
                    </a:lnTo>
                    <a:lnTo>
                      <a:pt x="1073785" y="3174492"/>
                    </a:lnTo>
                    <a:lnTo>
                      <a:pt x="999871" y="3145282"/>
                    </a:lnTo>
                    <a:lnTo>
                      <a:pt x="927227" y="3112516"/>
                    </a:lnTo>
                    <a:lnTo>
                      <a:pt x="856615" y="3076575"/>
                    </a:lnTo>
                    <a:lnTo>
                      <a:pt x="788289" y="3036951"/>
                    </a:lnTo>
                    <a:lnTo>
                      <a:pt x="721614" y="2994406"/>
                    </a:lnTo>
                    <a:lnTo>
                      <a:pt x="657479" y="2948686"/>
                    </a:lnTo>
                    <a:lnTo>
                      <a:pt x="595503" y="2900045"/>
                    </a:lnTo>
                    <a:lnTo>
                      <a:pt x="536194" y="2848737"/>
                    </a:lnTo>
                    <a:lnTo>
                      <a:pt x="479552" y="2794508"/>
                    </a:lnTo>
                    <a:lnTo>
                      <a:pt x="425196" y="2737485"/>
                    </a:lnTo>
                    <a:lnTo>
                      <a:pt x="373507" y="2678303"/>
                    </a:lnTo>
                    <a:lnTo>
                      <a:pt x="325374" y="2616200"/>
                    </a:lnTo>
                    <a:lnTo>
                      <a:pt x="279654" y="2552065"/>
                    </a:lnTo>
                    <a:lnTo>
                      <a:pt x="236728" y="2486025"/>
                    </a:lnTo>
                    <a:lnTo>
                      <a:pt x="197612" y="2417064"/>
                    </a:lnTo>
                    <a:lnTo>
                      <a:pt x="161417" y="2346706"/>
                    </a:lnTo>
                    <a:lnTo>
                      <a:pt x="128651" y="2274443"/>
                    </a:lnTo>
                    <a:lnTo>
                      <a:pt x="99187" y="2199894"/>
                    </a:lnTo>
                    <a:lnTo>
                      <a:pt x="73787" y="2123821"/>
                    </a:lnTo>
                    <a:lnTo>
                      <a:pt x="51689" y="2045843"/>
                    </a:lnTo>
                    <a:lnTo>
                      <a:pt x="33020" y="1966976"/>
                    </a:lnTo>
                    <a:lnTo>
                      <a:pt x="19177" y="1886331"/>
                    </a:lnTo>
                    <a:lnTo>
                      <a:pt x="8382" y="1804162"/>
                    </a:lnTo>
                    <a:lnTo>
                      <a:pt x="2413" y="1721104"/>
                    </a:lnTo>
                    <a:lnTo>
                      <a:pt x="0" y="1637030"/>
                    </a:lnTo>
                    <a:close/>
                  </a:path>
                </a:pathLst>
              </a:custGeom>
              <a:solidFill>
                <a:srgbClr val="B2B2B2"/>
              </a:solidFill>
              <a:ln w="0" cap="flat" cmpd="sng" algn="ctr">
                <a:solidFill>
                  <a:srgbClr val="B2B2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154934" y="2610104"/>
                <a:ext cx="3271902" cy="3270632"/>
              </a:xfrm>
              <a:custGeom>
                <a:avLst/>
                <a:gdLst/>
                <a:ahLst/>
                <a:cxnLst/>
                <a:rect l="0" t="0" r="0" b="0"/>
                <a:pathLst>
                  <a:path w="3271902" h="3270632">
                    <a:moveTo>
                      <a:pt x="0" y="1635760"/>
                    </a:moveTo>
                    <a:lnTo>
                      <a:pt x="2413" y="1551305"/>
                    </a:lnTo>
                    <a:lnTo>
                      <a:pt x="8382" y="1468247"/>
                    </a:lnTo>
                    <a:lnTo>
                      <a:pt x="19177" y="1386586"/>
                    </a:lnTo>
                    <a:lnTo>
                      <a:pt x="33401" y="1306068"/>
                    </a:lnTo>
                    <a:lnTo>
                      <a:pt x="51689" y="1226820"/>
                    </a:lnTo>
                    <a:lnTo>
                      <a:pt x="73787" y="1149096"/>
                    </a:lnTo>
                    <a:lnTo>
                      <a:pt x="99187" y="1073023"/>
                    </a:lnTo>
                    <a:lnTo>
                      <a:pt x="128778" y="998982"/>
                    </a:lnTo>
                    <a:lnTo>
                      <a:pt x="161417" y="926338"/>
                    </a:lnTo>
                    <a:lnTo>
                      <a:pt x="197612" y="855726"/>
                    </a:lnTo>
                    <a:lnTo>
                      <a:pt x="237109" y="787400"/>
                    </a:lnTo>
                    <a:lnTo>
                      <a:pt x="279654" y="720852"/>
                    </a:lnTo>
                    <a:lnTo>
                      <a:pt x="325374" y="656971"/>
                    </a:lnTo>
                    <a:lnTo>
                      <a:pt x="373888" y="594995"/>
                    </a:lnTo>
                    <a:lnTo>
                      <a:pt x="425196" y="535813"/>
                    </a:lnTo>
                    <a:lnTo>
                      <a:pt x="479552" y="479171"/>
                    </a:lnTo>
                    <a:lnTo>
                      <a:pt x="536194" y="424688"/>
                    </a:lnTo>
                    <a:lnTo>
                      <a:pt x="595884" y="373380"/>
                    </a:lnTo>
                    <a:lnTo>
                      <a:pt x="657479" y="324866"/>
                    </a:lnTo>
                    <a:lnTo>
                      <a:pt x="721614" y="279146"/>
                    </a:lnTo>
                    <a:lnTo>
                      <a:pt x="788289" y="236728"/>
                    </a:lnTo>
                    <a:lnTo>
                      <a:pt x="856996" y="197485"/>
                    </a:lnTo>
                    <a:lnTo>
                      <a:pt x="927227" y="161544"/>
                    </a:lnTo>
                    <a:lnTo>
                      <a:pt x="999871" y="128397"/>
                    </a:lnTo>
                    <a:lnTo>
                      <a:pt x="1074293" y="99568"/>
                    </a:lnTo>
                    <a:lnTo>
                      <a:pt x="1150366" y="73660"/>
                    </a:lnTo>
                    <a:lnTo>
                      <a:pt x="1227836" y="51689"/>
                    </a:lnTo>
                    <a:lnTo>
                      <a:pt x="1307338" y="33401"/>
                    </a:lnTo>
                    <a:lnTo>
                      <a:pt x="1387856" y="18796"/>
                    </a:lnTo>
                    <a:lnTo>
                      <a:pt x="1469898" y="8763"/>
                    </a:lnTo>
                    <a:lnTo>
                      <a:pt x="1552575" y="2159"/>
                    </a:lnTo>
                    <a:lnTo>
                      <a:pt x="1637030" y="0"/>
                    </a:lnTo>
                    <a:lnTo>
                      <a:pt x="1720723" y="2159"/>
                    </a:lnTo>
                    <a:lnTo>
                      <a:pt x="1803654" y="8763"/>
                    </a:lnTo>
                    <a:lnTo>
                      <a:pt x="1885061" y="18796"/>
                    </a:lnTo>
                    <a:lnTo>
                      <a:pt x="1965325" y="33401"/>
                    </a:lnTo>
                    <a:lnTo>
                      <a:pt x="2044446" y="51689"/>
                    </a:lnTo>
                    <a:lnTo>
                      <a:pt x="2121535" y="73279"/>
                    </a:lnTo>
                    <a:lnTo>
                      <a:pt x="2197481" y="99187"/>
                    </a:lnTo>
                    <a:lnTo>
                      <a:pt x="2271649" y="128016"/>
                    </a:lnTo>
                    <a:lnTo>
                      <a:pt x="2344166" y="160528"/>
                    </a:lnTo>
                    <a:lnTo>
                      <a:pt x="2414524" y="196342"/>
                    </a:lnTo>
                    <a:lnTo>
                      <a:pt x="2482850" y="235458"/>
                    </a:lnTo>
                    <a:lnTo>
                      <a:pt x="2549525" y="277622"/>
                    </a:lnTo>
                    <a:lnTo>
                      <a:pt x="2613660" y="323342"/>
                    </a:lnTo>
                    <a:lnTo>
                      <a:pt x="2675636" y="371602"/>
                    </a:lnTo>
                    <a:lnTo>
                      <a:pt x="2734945" y="422529"/>
                    </a:lnTo>
                    <a:lnTo>
                      <a:pt x="2791714" y="476377"/>
                    </a:lnTo>
                    <a:lnTo>
                      <a:pt x="2846197" y="533019"/>
                    </a:lnTo>
                    <a:lnTo>
                      <a:pt x="2897505" y="592455"/>
                    </a:lnTo>
                    <a:lnTo>
                      <a:pt x="2946146" y="653796"/>
                    </a:lnTo>
                    <a:lnTo>
                      <a:pt x="2992120" y="717804"/>
                    </a:lnTo>
                    <a:lnTo>
                      <a:pt x="3034665" y="784225"/>
                    </a:lnTo>
                    <a:lnTo>
                      <a:pt x="3074162" y="852551"/>
                    </a:lnTo>
                    <a:lnTo>
                      <a:pt x="3110357" y="922909"/>
                    </a:lnTo>
                    <a:lnTo>
                      <a:pt x="3143250" y="995426"/>
                    </a:lnTo>
                    <a:lnTo>
                      <a:pt x="3172587" y="1069975"/>
                    </a:lnTo>
                    <a:lnTo>
                      <a:pt x="3198368" y="1145921"/>
                    </a:lnTo>
                    <a:lnTo>
                      <a:pt x="3220593" y="1223772"/>
                    </a:lnTo>
                    <a:lnTo>
                      <a:pt x="3238754" y="1302893"/>
                    </a:lnTo>
                    <a:lnTo>
                      <a:pt x="3253231" y="1383792"/>
                    </a:lnTo>
                    <a:lnTo>
                      <a:pt x="3263519" y="1465834"/>
                    </a:lnTo>
                    <a:lnTo>
                      <a:pt x="3269869" y="1549527"/>
                    </a:lnTo>
                    <a:lnTo>
                      <a:pt x="3271901" y="1634236"/>
                    </a:lnTo>
                    <a:lnTo>
                      <a:pt x="3269869" y="1718310"/>
                    </a:lnTo>
                    <a:lnTo>
                      <a:pt x="3263773" y="1801495"/>
                    </a:lnTo>
                    <a:lnTo>
                      <a:pt x="3253231" y="1883283"/>
                    </a:lnTo>
                    <a:lnTo>
                      <a:pt x="3238754" y="1963674"/>
                    </a:lnTo>
                    <a:lnTo>
                      <a:pt x="3220085" y="2042795"/>
                    </a:lnTo>
                    <a:lnTo>
                      <a:pt x="3198114" y="2120265"/>
                    </a:lnTo>
                    <a:lnTo>
                      <a:pt x="3171952" y="2196211"/>
                    </a:lnTo>
                    <a:lnTo>
                      <a:pt x="3142107" y="2270379"/>
                    </a:lnTo>
                    <a:lnTo>
                      <a:pt x="3109087" y="2342896"/>
                    </a:lnTo>
                    <a:lnTo>
                      <a:pt x="3072511" y="2413635"/>
                    </a:lnTo>
                    <a:lnTo>
                      <a:pt x="3032760" y="2482088"/>
                    </a:lnTo>
                    <a:lnTo>
                      <a:pt x="2989834" y="2548636"/>
                    </a:lnTo>
                    <a:lnTo>
                      <a:pt x="2943733" y="2612771"/>
                    </a:lnTo>
                    <a:lnTo>
                      <a:pt x="2894711" y="2674620"/>
                    </a:lnTo>
                    <a:lnTo>
                      <a:pt x="2842768" y="2734056"/>
                    </a:lnTo>
                    <a:lnTo>
                      <a:pt x="2788412" y="2790825"/>
                    </a:lnTo>
                    <a:lnTo>
                      <a:pt x="2731135" y="2845308"/>
                    </a:lnTo>
                    <a:lnTo>
                      <a:pt x="2671318" y="2896997"/>
                    </a:lnTo>
                    <a:lnTo>
                      <a:pt x="2609469" y="2945511"/>
                    </a:lnTo>
                    <a:lnTo>
                      <a:pt x="2544953" y="2991231"/>
                    </a:lnTo>
                    <a:lnTo>
                      <a:pt x="2478278" y="3033776"/>
                    </a:lnTo>
                    <a:lnTo>
                      <a:pt x="2409952" y="3073273"/>
                    </a:lnTo>
                    <a:lnTo>
                      <a:pt x="2339594" y="3109468"/>
                    </a:lnTo>
                    <a:lnTo>
                      <a:pt x="2267077" y="3141980"/>
                    </a:lnTo>
                    <a:lnTo>
                      <a:pt x="2192909" y="3171698"/>
                    </a:lnTo>
                    <a:lnTo>
                      <a:pt x="2117471" y="3197098"/>
                    </a:lnTo>
                    <a:lnTo>
                      <a:pt x="2040128" y="3219577"/>
                    </a:lnTo>
                    <a:lnTo>
                      <a:pt x="1962023" y="3237865"/>
                    </a:lnTo>
                    <a:lnTo>
                      <a:pt x="1882140" y="3251962"/>
                    </a:lnTo>
                    <a:lnTo>
                      <a:pt x="1801241" y="3262503"/>
                    </a:lnTo>
                    <a:lnTo>
                      <a:pt x="1719199" y="3268599"/>
                    </a:lnTo>
                    <a:lnTo>
                      <a:pt x="1636268" y="3270631"/>
                    </a:lnTo>
                    <a:lnTo>
                      <a:pt x="1552067" y="3268599"/>
                    </a:lnTo>
                    <a:lnTo>
                      <a:pt x="1468755" y="3262249"/>
                    </a:lnTo>
                    <a:lnTo>
                      <a:pt x="1387094" y="3251962"/>
                    </a:lnTo>
                    <a:lnTo>
                      <a:pt x="1306322" y="3237484"/>
                    </a:lnTo>
                    <a:lnTo>
                      <a:pt x="1227074" y="3219323"/>
                    </a:lnTo>
                    <a:lnTo>
                      <a:pt x="1149604" y="3197098"/>
                    </a:lnTo>
                    <a:lnTo>
                      <a:pt x="1073404" y="3171698"/>
                    </a:lnTo>
                    <a:lnTo>
                      <a:pt x="998855" y="3142488"/>
                    </a:lnTo>
                    <a:lnTo>
                      <a:pt x="926719" y="3109849"/>
                    </a:lnTo>
                    <a:lnTo>
                      <a:pt x="856234" y="3073654"/>
                    </a:lnTo>
                    <a:lnTo>
                      <a:pt x="787908" y="3034157"/>
                    </a:lnTo>
                    <a:lnTo>
                      <a:pt x="721233" y="2991993"/>
                    </a:lnTo>
                    <a:lnTo>
                      <a:pt x="657098" y="2946527"/>
                    </a:lnTo>
                    <a:lnTo>
                      <a:pt x="595122" y="2897759"/>
                    </a:lnTo>
                    <a:lnTo>
                      <a:pt x="535813" y="2846578"/>
                    </a:lnTo>
                    <a:lnTo>
                      <a:pt x="479171" y="2792095"/>
                    </a:lnTo>
                    <a:lnTo>
                      <a:pt x="424942" y="2735453"/>
                    </a:lnTo>
                    <a:lnTo>
                      <a:pt x="373507" y="2676144"/>
                    </a:lnTo>
                    <a:lnTo>
                      <a:pt x="324993" y="2614549"/>
                    </a:lnTo>
                    <a:lnTo>
                      <a:pt x="279273" y="2550414"/>
                    </a:lnTo>
                    <a:lnTo>
                      <a:pt x="236728" y="2483866"/>
                    </a:lnTo>
                    <a:lnTo>
                      <a:pt x="197358" y="2415413"/>
                    </a:lnTo>
                    <a:lnTo>
                      <a:pt x="161163" y="2345309"/>
                    </a:lnTo>
                    <a:lnTo>
                      <a:pt x="128651" y="2272792"/>
                    </a:lnTo>
                    <a:lnTo>
                      <a:pt x="99187" y="2198243"/>
                    </a:lnTo>
                    <a:lnTo>
                      <a:pt x="73406" y="2122170"/>
                    </a:lnTo>
                    <a:lnTo>
                      <a:pt x="51308" y="2044573"/>
                    </a:lnTo>
                    <a:lnTo>
                      <a:pt x="33020" y="1965706"/>
                    </a:lnTo>
                    <a:lnTo>
                      <a:pt x="19177" y="1885061"/>
                    </a:lnTo>
                    <a:lnTo>
                      <a:pt x="8382" y="1802892"/>
                    </a:lnTo>
                    <a:lnTo>
                      <a:pt x="2413" y="1719834"/>
                    </a:lnTo>
                    <a:close/>
                  </a:path>
                </a:pathLst>
              </a:custGeom>
              <a:solidFill>
                <a:srgbClr val="AFAFAF"/>
              </a:solidFill>
              <a:ln w="0" cap="flat" cmpd="sng" algn="ctr">
                <a:solidFill>
                  <a:srgbClr val="AFAF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154934" y="2611501"/>
                <a:ext cx="3269870" cy="3267203"/>
              </a:xfrm>
              <a:custGeom>
                <a:avLst/>
                <a:gdLst/>
                <a:ahLst/>
                <a:cxnLst/>
                <a:rect l="0" t="0" r="0" b="0"/>
                <a:pathLst>
                  <a:path w="3269870" h="3267203">
                    <a:moveTo>
                      <a:pt x="0" y="1634363"/>
                    </a:moveTo>
                    <a:lnTo>
                      <a:pt x="2413" y="1549908"/>
                    </a:lnTo>
                    <a:lnTo>
                      <a:pt x="8382" y="1466850"/>
                    </a:lnTo>
                    <a:lnTo>
                      <a:pt x="19177" y="1385189"/>
                    </a:lnTo>
                    <a:lnTo>
                      <a:pt x="33401" y="1304671"/>
                    </a:lnTo>
                    <a:lnTo>
                      <a:pt x="51689" y="1225423"/>
                    </a:lnTo>
                    <a:lnTo>
                      <a:pt x="73787" y="1147826"/>
                    </a:lnTo>
                    <a:lnTo>
                      <a:pt x="99187" y="1072007"/>
                    </a:lnTo>
                    <a:lnTo>
                      <a:pt x="128778" y="997585"/>
                    </a:lnTo>
                    <a:lnTo>
                      <a:pt x="161417" y="925322"/>
                    </a:lnTo>
                    <a:lnTo>
                      <a:pt x="197612" y="854710"/>
                    </a:lnTo>
                    <a:lnTo>
                      <a:pt x="237109" y="786130"/>
                    </a:lnTo>
                    <a:lnTo>
                      <a:pt x="279654" y="720217"/>
                    </a:lnTo>
                    <a:lnTo>
                      <a:pt x="325374" y="655955"/>
                    </a:lnTo>
                    <a:lnTo>
                      <a:pt x="373888" y="594360"/>
                    </a:lnTo>
                    <a:lnTo>
                      <a:pt x="425196" y="534924"/>
                    </a:lnTo>
                    <a:lnTo>
                      <a:pt x="479552" y="478155"/>
                    </a:lnTo>
                    <a:lnTo>
                      <a:pt x="536702" y="424053"/>
                    </a:lnTo>
                    <a:lnTo>
                      <a:pt x="595884" y="372745"/>
                    </a:lnTo>
                    <a:lnTo>
                      <a:pt x="657860" y="324104"/>
                    </a:lnTo>
                    <a:lnTo>
                      <a:pt x="722122" y="278638"/>
                    </a:lnTo>
                    <a:lnTo>
                      <a:pt x="788289" y="236220"/>
                    </a:lnTo>
                    <a:lnTo>
                      <a:pt x="856996" y="196850"/>
                    </a:lnTo>
                    <a:lnTo>
                      <a:pt x="927608" y="160782"/>
                    </a:lnTo>
                    <a:lnTo>
                      <a:pt x="1000252" y="128143"/>
                    </a:lnTo>
                    <a:lnTo>
                      <a:pt x="1074293" y="98679"/>
                    </a:lnTo>
                    <a:lnTo>
                      <a:pt x="1150366" y="73279"/>
                    </a:lnTo>
                    <a:lnTo>
                      <a:pt x="1228090" y="51435"/>
                    </a:lnTo>
                    <a:lnTo>
                      <a:pt x="1307338" y="33147"/>
                    </a:lnTo>
                    <a:lnTo>
                      <a:pt x="1387856" y="18669"/>
                    </a:lnTo>
                    <a:lnTo>
                      <a:pt x="1469898" y="8509"/>
                    </a:lnTo>
                    <a:lnTo>
                      <a:pt x="1552956" y="1905"/>
                    </a:lnTo>
                    <a:lnTo>
                      <a:pt x="1637411" y="0"/>
                    </a:lnTo>
                    <a:lnTo>
                      <a:pt x="1720723" y="2286"/>
                    </a:lnTo>
                    <a:lnTo>
                      <a:pt x="1802765" y="8509"/>
                    </a:lnTo>
                    <a:lnTo>
                      <a:pt x="1884045" y="19050"/>
                    </a:lnTo>
                    <a:lnTo>
                      <a:pt x="1963801" y="33147"/>
                    </a:lnTo>
                    <a:lnTo>
                      <a:pt x="2042541" y="51435"/>
                    </a:lnTo>
                    <a:lnTo>
                      <a:pt x="2119630" y="72898"/>
                    </a:lnTo>
                    <a:lnTo>
                      <a:pt x="2195068" y="98171"/>
                    </a:lnTo>
                    <a:lnTo>
                      <a:pt x="2269236" y="127000"/>
                    </a:lnTo>
                    <a:lnTo>
                      <a:pt x="2341626" y="159131"/>
                    </a:lnTo>
                    <a:lnTo>
                      <a:pt x="2412111" y="194945"/>
                    </a:lnTo>
                    <a:lnTo>
                      <a:pt x="2480691" y="233680"/>
                    </a:lnTo>
                    <a:lnTo>
                      <a:pt x="2546731" y="275844"/>
                    </a:lnTo>
                    <a:lnTo>
                      <a:pt x="2610866" y="320675"/>
                    </a:lnTo>
                    <a:lnTo>
                      <a:pt x="2672842" y="369062"/>
                    </a:lnTo>
                    <a:lnTo>
                      <a:pt x="2732532" y="419862"/>
                    </a:lnTo>
                    <a:lnTo>
                      <a:pt x="2789555" y="473583"/>
                    </a:lnTo>
                    <a:lnTo>
                      <a:pt x="2843784" y="529844"/>
                    </a:lnTo>
                    <a:lnTo>
                      <a:pt x="2895092" y="588645"/>
                    </a:lnTo>
                    <a:lnTo>
                      <a:pt x="2944114" y="649859"/>
                    </a:lnTo>
                    <a:lnTo>
                      <a:pt x="2989834" y="713613"/>
                    </a:lnTo>
                    <a:lnTo>
                      <a:pt x="3032760" y="779780"/>
                    </a:lnTo>
                    <a:lnTo>
                      <a:pt x="3072384" y="848233"/>
                    </a:lnTo>
                    <a:lnTo>
                      <a:pt x="3108706" y="918591"/>
                    </a:lnTo>
                    <a:lnTo>
                      <a:pt x="3141345" y="990727"/>
                    </a:lnTo>
                    <a:lnTo>
                      <a:pt x="3171190" y="1065149"/>
                    </a:lnTo>
                    <a:lnTo>
                      <a:pt x="3196971" y="1141095"/>
                    </a:lnTo>
                    <a:lnTo>
                      <a:pt x="3218815" y="1219073"/>
                    </a:lnTo>
                    <a:lnTo>
                      <a:pt x="3237103" y="1298575"/>
                    </a:lnTo>
                    <a:lnTo>
                      <a:pt x="3251581" y="1379855"/>
                    </a:lnTo>
                    <a:lnTo>
                      <a:pt x="3261994" y="1462278"/>
                    </a:lnTo>
                    <a:lnTo>
                      <a:pt x="3267964" y="1546098"/>
                    </a:lnTo>
                    <a:lnTo>
                      <a:pt x="3269869" y="1631442"/>
                    </a:lnTo>
                    <a:lnTo>
                      <a:pt x="3268344" y="1715135"/>
                    </a:lnTo>
                    <a:lnTo>
                      <a:pt x="3261994" y="1797812"/>
                    </a:lnTo>
                    <a:lnTo>
                      <a:pt x="3251581" y="1879473"/>
                    </a:lnTo>
                    <a:lnTo>
                      <a:pt x="3236722" y="1959991"/>
                    </a:lnTo>
                    <a:lnTo>
                      <a:pt x="3218180" y="2038985"/>
                    </a:lnTo>
                    <a:lnTo>
                      <a:pt x="3195828" y="2116582"/>
                    </a:lnTo>
                    <a:lnTo>
                      <a:pt x="3169539" y="2192401"/>
                    </a:lnTo>
                    <a:lnTo>
                      <a:pt x="3139567" y="2266569"/>
                    </a:lnTo>
                    <a:lnTo>
                      <a:pt x="3106166" y="2339340"/>
                    </a:lnTo>
                    <a:lnTo>
                      <a:pt x="3068955" y="2409825"/>
                    </a:lnTo>
                    <a:lnTo>
                      <a:pt x="3028696" y="2478405"/>
                    </a:lnTo>
                    <a:lnTo>
                      <a:pt x="2985262" y="2544826"/>
                    </a:lnTo>
                    <a:lnTo>
                      <a:pt x="2939034" y="2608961"/>
                    </a:lnTo>
                    <a:lnTo>
                      <a:pt x="2889504" y="2671064"/>
                    </a:lnTo>
                    <a:lnTo>
                      <a:pt x="2837053" y="2730627"/>
                    </a:lnTo>
                    <a:lnTo>
                      <a:pt x="2782443" y="2787269"/>
                    </a:lnTo>
                    <a:lnTo>
                      <a:pt x="2724531" y="2842133"/>
                    </a:lnTo>
                    <a:lnTo>
                      <a:pt x="2664587" y="2893441"/>
                    </a:lnTo>
                    <a:lnTo>
                      <a:pt x="2602484" y="2941955"/>
                    </a:lnTo>
                    <a:lnTo>
                      <a:pt x="2538095" y="2988056"/>
                    </a:lnTo>
                    <a:lnTo>
                      <a:pt x="2471547" y="3030601"/>
                    </a:lnTo>
                    <a:lnTo>
                      <a:pt x="2402840" y="3069844"/>
                    </a:lnTo>
                    <a:lnTo>
                      <a:pt x="2332482" y="3106039"/>
                    </a:lnTo>
                    <a:lnTo>
                      <a:pt x="2260346" y="3139059"/>
                    </a:lnTo>
                    <a:lnTo>
                      <a:pt x="2186432" y="3168523"/>
                    </a:lnTo>
                    <a:lnTo>
                      <a:pt x="2111248" y="3194304"/>
                    </a:lnTo>
                    <a:lnTo>
                      <a:pt x="2034540" y="3216148"/>
                    </a:lnTo>
                    <a:lnTo>
                      <a:pt x="1957070" y="3234436"/>
                    </a:lnTo>
                    <a:lnTo>
                      <a:pt x="1877949" y="3248914"/>
                    </a:lnTo>
                    <a:lnTo>
                      <a:pt x="1798193" y="3259328"/>
                    </a:lnTo>
                    <a:lnTo>
                      <a:pt x="1717294" y="3265297"/>
                    </a:lnTo>
                    <a:lnTo>
                      <a:pt x="1635506" y="3267202"/>
                    </a:lnTo>
                    <a:lnTo>
                      <a:pt x="1551559" y="3265297"/>
                    </a:lnTo>
                    <a:lnTo>
                      <a:pt x="1468374" y="3258947"/>
                    </a:lnTo>
                    <a:lnTo>
                      <a:pt x="1386205" y="3248533"/>
                    </a:lnTo>
                    <a:lnTo>
                      <a:pt x="1305560" y="3234055"/>
                    </a:lnTo>
                    <a:lnTo>
                      <a:pt x="1226693" y="3216021"/>
                    </a:lnTo>
                    <a:lnTo>
                      <a:pt x="1148715" y="3194304"/>
                    </a:lnTo>
                    <a:lnTo>
                      <a:pt x="1072896" y="3168523"/>
                    </a:lnTo>
                    <a:lnTo>
                      <a:pt x="998728" y="3139059"/>
                    </a:lnTo>
                    <a:lnTo>
                      <a:pt x="926211" y="3106801"/>
                    </a:lnTo>
                    <a:lnTo>
                      <a:pt x="855853" y="3070733"/>
                    </a:lnTo>
                    <a:lnTo>
                      <a:pt x="787019" y="3031744"/>
                    </a:lnTo>
                    <a:lnTo>
                      <a:pt x="720852" y="2988945"/>
                    </a:lnTo>
                    <a:lnTo>
                      <a:pt x="656717" y="2943479"/>
                    </a:lnTo>
                    <a:lnTo>
                      <a:pt x="594614" y="2895219"/>
                    </a:lnTo>
                    <a:lnTo>
                      <a:pt x="535432" y="2843911"/>
                    </a:lnTo>
                    <a:lnTo>
                      <a:pt x="478790" y="2789809"/>
                    </a:lnTo>
                    <a:lnTo>
                      <a:pt x="424561" y="2733421"/>
                    </a:lnTo>
                    <a:lnTo>
                      <a:pt x="373253" y="2673985"/>
                    </a:lnTo>
                    <a:lnTo>
                      <a:pt x="324612" y="2612644"/>
                    </a:lnTo>
                    <a:lnTo>
                      <a:pt x="279273" y="2548255"/>
                    </a:lnTo>
                    <a:lnTo>
                      <a:pt x="236728" y="2481961"/>
                    </a:lnTo>
                    <a:lnTo>
                      <a:pt x="197358" y="2413635"/>
                    </a:lnTo>
                    <a:lnTo>
                      <a:pt x="161163" y="2343531"/>
                    </a:lnTo>
                    <a:lnTo>
                      <a:pt x="128651" y="2271014"/>
                    </a:lnTo>
                    <a:lnTo>
                      <a:pt x="99187" y="2196846"/>
                    </a:lnTo>
                    <a:lnTo>
                      <a:pt x="73406" y="2120773"/>
                    </a:lnTo>
                    <a:lnTo>
                      <a:pt x="51308" y="2043176"/>
                    </a:lnTo>
                    <a:lnTo>
                      <a:pt x="33020" y="1964309"/>
                    </a:lnTo>
                    <a:lnTo>
                      <a:pt x="18669" y="1883664"/>
                    </a:lnTo>
                    <a:lnTo>
                      <a:pt x="8382" y="1801495"/>
                    </a:lnTo>
                    <a:lnTo>
                      <a:pt x="2413" y="1718437"/>
                    </a:lnTo>
                    <a:close/>
                  </a:path>
                </a:pathLst>
              </a:custGeom>
              <a:solidFill>
                <a:srgbClr val="AAAAAA"/>
              </a:solidFill>
              <a:ln w="0" cap="flat" cmpd="sng" algn="ctr">
                <a:solidFill>
                  <a:srgbClr val="AAAAA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154934" y="2612644"/>
                <a:ext cx="3267965" cy="3264155"/>
              </a:xfrm>
              <a:custGeom>
                <a:avLst/>
                <a:gdLst/>
                <a:ahLst/>
                <a:cxnLst/>
                <a:rect l="0" t="0" r="0" b="0"/>
                <a:pathLst>
                  <a:path w="3267965" h="3264155">
                    <a:moveTo>
                      <a:pt x="0" y="1633220"/>
                    </a:moveTo>
                    <a:lnTo>
                      <a:pt x="2413" y="1548765"/>
                    </a:lnTo>
                    <a:lnTo>
                      <a:pt x="8382" y="1465707"/>
                    </a:lnTo>
                    <a:lnTo>
                      <a:pt x="19177" y="1384046"/>
                    </a:lnTo>
                    <a:lnTo>
                      <a:pt x="33401" y="1303528"/>
                    </a:lnTo>
                    <a:lnTo>
                      <a:pt x="51689" y="1224280"/>
                    </a:lnTo>
                    <a:lnTo>
                      <a:pt x="73787" y="1146683"/>
                    </a:lnTo>
                    <a:lnTo>
                      <a:pt x="99187" y="1070864"/>
                    </a:lnTo>
                    <a:lnTo>
                      <a:pt x="128778" y="996950"/>
                    </a:lnTo>
                    <a:lnTo>
                      <a:pt x="161417" y="924179"/>
                    </a:lnTo>
                    <a:lnTo>
                      <a:pt x="197612" y="853821"/>
                    </a:lnTo>
                    <a:lnTo>
                      <a:pt x="237109" y="785495"/>
                    </a:lnTo>
                    <a:lnTo>
                      <a:pt x="279654" y="719074"/>
                    </a:lnTo>
                    <a:lnTo>
                      <a:pt x="325374" y="655320"/>
                    </a:lnTo>
                    <a:lnTo>
                      <a:pt x="373888" y="593471"/>
                    </a:lnTo>
                    <a:lnTo>
                      <a:pt x="425577" y="534162"/>
                    </a:lnTo>
                    <a:lnTo>
                      <a:pt x="479552" y="477774"/>
                    </a:lnTo>
                    <a:lnTo>
                      <a:pt x="536702" y="423672"/>
                    </a:lnTo>
                    <a:lnTo>
                      <a:pt x="595884" y="372491"/>
                    </a:lnTo>
                    <a:lnTo>
                      <a:pt x="657860" y="323723"/>
                    </a:lnTo>
                    <a:lnTo>
                      <a:pt x="722122" y="278638"/>
                    </a:lnTo>
                    <a:lnTo>
                      <a:pt x="788670" y="236093"/>
                    </a:lnTo>
                    <a:lnTo>
                      <a:pt x="856996" y="196977"/>
                    </a:lnTo>
                    <a:lnTo>
                      <a:pt x="927608" y="160782"/>
                    </a:lnTo>
                    <a:lnTo>
                      <a:pt x="1000252" y="128143"/>
                    </a:lnTo>
                    <a:lnTo>
                      <a:pt x="1074674" y="98933"/>
                    </a:lnTo>
                    <a:lnTo>
                      <a:pt x="1150493" y="73406"/>
                    </a:lnTo>
                    <a:lnTo>
                      <a:pt x="1228090" y="51308"/>
                    </a:lnTo>
                    <a:lnTo>
                      <a:pt x="1307592" y="33147"/>
                    </a:lnTo>
                    <a:lnTo>
                      <a:pt x="1388237" y="18669"/>
                    </a:lnTo>
                    <a:lnTo>
                      <a:pt x="1469898" y="8382"/>
                    </a:lnTo>
                    <a:lnTo>
                      <a:pt x="1552956" y="2032"/>
                    </a:lnTo>
                    <a:lnTo>
                      <a:pt x="1637411" y="0"/>
                    </a:lnTo>
                    <a:lnTo>
                      <a:pt x="1720342" y="2413"/>
                    </a:lnTo>
                    <a:lnTo>
                      <a:pt x="1802003" y="8763"/>
                    </a:lnTo>
                    <a:lnTo>
                      <a:pt x="1882521" y="19050"/>
                    </a:lnTo>
                    <a:lnTo>
                      <a:pt x="1962404" y="33147"/>
                    </a:lnTo>
                    <a:lnTo>
                      <a:pt x="2040509" y="50927"/>
                    </a:lnTo>
                    <a:lnTo>
                      <a:pt x="2117598" y="72517"/>
                    </a:lnTo>
                    <a:lnTo>
                      <a:pt x="2192909" y="97536"/>
                    </a:lnTo>
                    <a:lnTo>
                      <a:pt x="2267077" y="126238"/>
                    </a:lnTo>
                    <a:lnTo>
                      <a:pt x="2339213" y="158369"/>
                    </a:lnTo>
                    <a:lnTo>
                      <a:pt x="2409571" y="193802"/>
                    </a:lnTo>
                    <a:lnTo>
                      <a:pt x="2477897" y="232156"/>
                    </a:lnTo>
                    <a:lnTo>
                      <a:pt x="2544445" y="274066"/>
                    </a:lnTo>
                    <a:lnTo>
                      <a:pt x="2608326" y="318770"/>
                    </a:lnTo>
                    <a:lnTo>
                      <a:pt x="2670302" y="366268"/>
                    </a:lnTo>
                    <a:lnTo>
                      <a:pt x="2729992" y="416941"/>
                    </a:lnTo>
                    <a:lnTo>
                      <a:pt x="2787015" y="470408"/>
                    </a:lnTo>
                    <a:lnTo>
                      <a:pt x="2841244" y="526288"/>
                    </a:lnTo>
                    <a:lnTo>
                      <a:pt x="2892933" y="584962"/>
                    </a:lnTo>
                    <a:lnTo>
                      <a:pt x="2941955" y="646176"/>
                    </a:lnTo>
                    <a:lnTo>
                      <a:pt x="2987929" y="709549"/>
                    </a:lnTo>
                    <a:lnTo>
                      <a:pt x="3030474" y="775716"/>
                    </a:lnTo>
                    <a:lnTo>
                      <a:pt x="3070352" y="843661"/>
                    </a:lnTo>
                    <a:lnTo>
                      <a:pt x="3106801" y="914019"/>
                    </a:lnTo>
                    <a:lnTo>
                      <a:pt x="3139567" y="986155"/>
                    </a:lnTo>
                    <a:lnTo>
                      <a:pt x="3169158" y="1060450"/>
                    </a:lnTo>
                    <a:lnTo>
                      <a:pt x="3194939" y="1136650"/>
                    </a:lnTo>
                    <a:lnTo>
                      <a:pt x="3217037" y="1214882"/>
                    </a:lnTo>
                    <a:lnTo>
                      <a:pt x="3235325" y="1294257"/>
                    </a:lnTo>
                    <a:lnTo>
                      <a:pt x="3249803" y="1375664"/>
                    </a:lnTo>
                    <a:lnTo>
                      <a:pt x="3259963" y="1458595"/>
                    </a:lnTo>
                    <a:lnTo>
                      <a:pt x="3266186" y="1542796"/>
                    </a:lnTo>
                    <a:lnTo>
                      <a:pt x="3267964" y="1628267"/>
                    </a:lnTo>
                    <a:lnTo>
                      <a:pt x="3266567" y="1712214"/>
                    </a:lnTo>
                    <a:lnTo>
                      <a:pt x="3260344" y="1794891"/>
                    </a:lnTo>
                    <a:lnTo>
                      <a:pt x="3249803" y="1876552"/>
                    </a:lnTo>
                    <a:lnTo>
                      <a:pt x="3234944" y="1956562"/>
                    </a:lnTo>
                    <a:lnTo>
                      <a:pt x="3216275" y="2035683"/>
                    </a:lnTo>
                    <a:lnTo>
                      <a:pt x="3193415" y="2112772"/>
                    </a:lnTo>
                    <a:lnTo>
                      <a:pt x="3166999" y="2188718"/>
                    </a:lnTo>
                    <a:lnTo>
                      <a:pt x="3136519" y="2263267"/>
                    </a:lnTo>
                    <a:lnTo>
                      <a:pt x="3102737" y="2335403"/>
                    </a:lnTo>
                    <a:lnTo>
                      <a:pt x="3065399" y="2406142"/>
                    </a:lnTo>
                    <a:lnTo>
                      <a:pt x="3024886" y="2474976"/>
                    </a:lnTo>
                    <a:lnTo>
                      <a:pt x="2980690" y="2541270"/>
                    </a:lnTo>
                    <a:lnTo>
                      <a:pt x="2934081" y="2605659"/>
                    </a:lnTo>
                    <a:lnTo>
                      <a:pt x="2884170" y="2667508"/>
                    </a:lnTo>
                    <a:lnTo>
                      <a:pt x="2831338" y="2727325"/>
                    </a:lnTo>
                    <a:lnTo>
                      <a:pt x="2776220" y="2784094"/>
                    </a:lnTo>
                    <a:lnTo>
                      <a:pt x="2718181" y="2838577"/>
                    </a:lnTo>
                    <a:lnTo>
                      <a:pt x="2658237" y="2890266"/>
                    </a:lnTo>
                    <a:lnTo>
                      <a:pt x="2595372" y="2939034"/>
                    </a:lnTo>
                    <a:lnTo>
                      <a:pt x="2530856" y="2984881"/>
                    </a:lnTo>
                    <a:lnTo>
                      <a:pt x="2464181" y="3027426"/>
                    </a:lnTo>
                    <a:lnTo>
                      <a:pt x="2395474" y="3066923"/>
                    </a:lnTo>
                    <a:lnTo>
                      <a:pt x="2325243" y="3103372"/>
                    </a:lnTo>
                    <a:lnTo>
                      <a:pt x="2253361" y="3136138"/>
                    </a:lnTo>
                    <a:lnTo>
                      <a:pt x="2180082" y="3165729"/>
                    </a:lnTo>
                    <a:lnTo>
                      <a:pt x="2105279" y="3191510"/>
                    </a:lnTo>
                    <a:lnTo>
                      <a:pt x="2029206" y="3213608"/>
                    </a:lnTo>
                    <a:lnTo>
                      <a:pt x="1952117" y="3231896"/>
                    </a:lnTo>
                    <a:lnTo>
                      <a:pt x="1873758" y="3245993"/>
                    </a:lnTo>
                    <a:lnTo>
                      <a:pt x="1794891" y="3256153"/>
                    </a:lnTo>
                    <a:lnTo>
                      <a:pt x="1715389" y="3262757"/>
                    </a:lnTo>
                    <a:lnTo>
                      <a:pt x="1634871" y="3264154"/>
                    </a:lnTo>
                    <a:lnTo>
                      <a:pt x="1550797" y="3262376"/>
                    </a:lnTo>
                    <a:lnTo>
                      <a:pt x="1467485" y="3255772"/>
                    </a:lnTo>
                    <a:lnTo>
                      <a:pt x="1385443" y="3245612"/>
                    </a:lnTo>
                    <a:lnTo>
                      <a:pt x="1304925" y="3231134"/>
                    </a:lnTo>
                    <a:lnTo>
                      <a:pt x="1225931" y="3213227"/>
                    </a:lnTo>
                    <a:lnTo>
                      <a:pt x="1148334" y="3191129"/>
                    </a:lnTo>
                    <a:lnTo>
                      <a:pt x="1072388" y="3165729"/>
                    </a:lnTo>
                    <a:lnTo>
                      <a:pt x="997966" y="3136519"/>
                    </a:lnTo>
                    <a:lnTo>
                      <a:pt x="925830" y="3104134"/>
                    </a:lnTo>
                    <a:lnTo>
                      <a:pt x="854964" y="3068193"/>
                    </a:lnTo>
                    <a:lnTo>
                      <a:pt x="786638" y="3028950"/>
                    </a:lnTo>
                    <a:lnTo>
                      <a:pt x="720471" y="2986913"/>
                    </a:lnTo>
                    <a:lnTo>
                      <a:pt x="656336" y="2941193"/>
                    </a:lnTo>
                    <a:lnTo>
                      <a:pt x="594233" y="2892806"/>
                    </a:lnTo>
                    <a:lnTo>
                      <a:pt x="535051" y="2841625"/>
                    </a:lnTo>
                    <a:lnTo>
                      <a:pt x="478409" y="2787523"/>
                    </a:lnTo>
                    <a:lnTo>
                      <a:pt x="424561" y="2731135"/>
                    </a:lnTo>
                    <a:lnTo>
                      <a:pt x="372872" y="2672080"/>
                    </a:lnTo>
                    <a:lnTo>
                      <a:pt x="324612" y="2610612"/>
                    </a:lnTo>
                    <a:lnTo>
                      <a:pt x="278892" y="2546604"/>
                    </a:lnTo>
                    <a:lnTo>
                      <a:pt x="236347" y="2480691"/>
                    </a:lnTo>
                    <a:lnTo>
                      <a:pt x="197358" y="2412111"/>
                    </a:lnTo>
                    <a:lnTo>
                      <a:pt x="161163" y="2342007"/>
                    </a:lnTo>
                    <a:lnTo>
                      <a:pt x="128651" y="2269363"/>
                    </a:lnTo>
                    <a:lnTo>
                      <a:pt x="99187" y="2195322"/>
                    </a:lnTo>
                    <a:lnTo>
                      <a:pt x="73406" y="2119630"/>
                    </a:lnTo>
                    <a:lnTo>
                      <a:pt x="51308" y="2042033"/>
                    </a:lnTo>
                    <a:lnTo>
                      <a:pt x="33020" y="1962785"/>
                    </a:lnTo>
                    <a:lnTo>
                      <a:pt x="18669" y="1882013"/>
                    </a:lnTo>
                    <a:lnTo>
                      <a:pt x="8382" y="1800352"/>
                    </a:lnTo>
                    <a:lnTo>
                      <a:pt x="2413" y="1717294"/>
                    </a:lnTo>
                    <a:close/>
                  </a:path>
                </a:pathLst>
              </a:custGeom>
              <a:solidFill>
                <a:srgbClr val="A8A8A8"/>
              </a:solidFill>
              <a:ln w="0" cap="flat" cmpd="sng" algn="ctr">
                <a:solidFill>
                  <a:srgbClr val="A8A8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154934" y="2613787"/>
                <a:ext cx="3266187" cy="3261234"/>
              </a:xfrm>
              <a:custGeom>
                <a:avLst/>
                <a:gdLst/>
                <a:ahLst/>
                <a:cxnLst/>
                <a:rect l="0" t="0" r="0" b="0"/>
                <a:pathLst>
                  <a:path w="3266187" h="3261234">
                    <a:moveTo>
                      <a:pt x="0" y="1632077"/>
                    </a:moveTo>
                    <a:lnTo>
                      <a:pt x="2413" y="1547622"/>
                    </a:lnTo>
                    <a:lnTo>
                      <a:pt x="8382" y="1464564"/>
                    </a:lnTo>
                    <a:lnTo>
                      <a:pt x="19177" y="1382903"/>
                    </a:lnTo>
                    <a:lnTo>
                      <a:pt x="33401" y="1302385"/>
                    </a:lnTo>
                    <a:lnTo>
                      <a:pt x="51689" y="1223137"/>
                    </a:lnTo>
                    <a:lnTo>
                      <a:pt x="73787" y="1145540"/>
                    </a:lnTo>
                    <a:lnTo>
                      <a:pt x="99187" y="1069721"/>
                    </a:lnTo>
                    <a:lnTo>
                      <a:pt x="128778" y="995807"/>
                    </a:lnTo>
                    <a:lnTo>
                      <a:pt x="161417" y="923417"/>
                    </a:lnTo>
                    <a:lnTo>
                      <a:pt x="197612" y="853059"/>
                    </a:lnTo>
                    <a:lnTo>
                      <a:pt x="237109" y="784733"/>
                    </a:lnTo>
                    <a:lnTo>
                      <a:pt x="279654" y="718058"/>
                    </a:lnTo>
                    <a:lnTo>
                      <a:pt x="325374" y="654558"/>
                    </a:lnTo>
                    <a:lnTo>
                      <a:pt x="373888" y="592709"/>
                    </a:lnTo>
                    <a:lnTo>
                      <a:pt x="425577" y="533654"/>
                    </a:lnTo>
                    <a:lnTo>
                      <a:pt x="480060" y="476885"/>
                    </a:lnTo>
                    <a:lnTo>
                      <a:pt x="536702" y="423037"/>
                    </a:lnTo>
                    <a:lnTo>
                      <a:pt x="596265" y="371729"/>
                    </a:lnTo>
                    <a:lnTo>
                      <a:pt x="657860" y="323469"/>
                    </a:lnTo>
                    <a:lnTo>
                      <a:pt x="722122" y="277876"/>
                    </a:lnTo>
                    <a:lnTo>
                      <a:pt x="788670" y="235585"/>
                    </a:lnTo>
                    <a:lnTo>
                      <a:pt x="857377" y="196469"/>
                    </a:lnTo>
                    <a:lnTo>
                      <a:pt x="927989" y="160401"/>
                    </a:lnTo>
                    <a:lnTo>
                      <a:pt x="1000252" y="127635"/>
                    </a:lnTo>
                    <a:lnTo>
                      <a:pt x="1074674" y="98806"/>
                    </a:lnTo>
                    <a:lnTo>
                      <a:pt x="1150493" y="73025"/>
                    </a:lnTo>
                    <a:lnTo>
                      <a:pt x="1228471" y="51308"/>
                    </a:lnTo>
                    <a:lnTo>
                      <a:pt x="1307592" y="33020"/>
                    </a:lnTo>
                    <a:lnTo>
                      <a:pt x="1388237" y="18542"/>
                    </a:lnTo>
                    <a:lnTo>
                      <a:pt x="1470279" y="8382"/>
                    </a:lnTo>
                    <a:lnTo>
                      <a:pt x="1553337" y="1905"/>
                    </a:lnTo>
                    <a:lnTo>
                      <a:pt x="1637919" y="0"/>
                    </a:lnTo>
                    <a:lnTo>
                      <a:pt x="1719961" y="2286"/>
                    </a:lnTo>
                    <a:lnTo>
                      <a:pt x="1801241" y="8763"/>
                    </a:lnTo>
                    <a:lnTo>
                      <a:pt x="1881759" y="18923"/>
                    </a:lnTo>
                    <a:lnTo>
                      <a:pt x="1960753" y="33020"/>
                    </a:lnTo>
                    <a:lnTo>
                      <a:pt x="2039112" y="50927"/>
                    </a:lnTo>
                    <a:lnTo>
                      <a:pt x="2115820" y="72263"/>
                    </a:lnTo>
                    <a:lnTo>
                      <a:pt x="2191131" y="97282"/>
                    </a:lnTo>
                    <a:lnTo>
                      <a:pt x="2264918" y="125476"/>
                    </a:lnTo>
                    <a:lnTo>
                      <a:pt x="2336673" y="157226"/>
                    </a:lnTo>
                    <a:lnTo>
                      <a:pt x="2407031" y="192405"/>
                    </a:lnTo>
                    <a:lnTo>
                      <a:pt x="2475357" y="230632"/>
                    </a:lnTo>
                    <a:lnTo>
                      <a:pt x="2541778" y="272161"/>
                    </a:lnTo>
                    <a:lnTo>
                      <a:pt x="2606167" y="316611"/>
                    </a:lnTo>
                    <a:lnTo>
                      <a:pt x="2667889" y="364109"/>
                    </a:lnTo>
                    <a:lnTo>
                      <a:pt x="2727325" y="414274"/>
                    </a:lnTo>
                    <a:lnTo>
                      <a:pt x="2784602" y="467487"/>
                    </a:lnTo>
                    <a:lnTo>
                      <a:pt x="2839085" y="523367"/>
                    </a:lnTo>
                    <a:lnTo>
                      <a:pt x="2890774" y="581406"/>
                    </a:lnTo>
                    <a:lnTo>
                      <a:pt x="2939542" y="642620"/>
                    </a:lnTo>
                    <a:lnTo>
                      <a:pt x="2985770" y="705739"/>
                    </a:lnTo>
                    <a:lnTo>
                      <a:pt x="3028696" y="771398"/>
                    </a:lnTo>
                    <a:lnTo>
                      <a:pt x="3068574" y="839343"/>
                    </a:lnTo>
                    <a:lnTo>
                      <a:pt x="3104896" y="909701"/>
                    </a:lnTo>
                    <a:lnTo>
                      <a:pt x="3137916" y="981837"/>
                    </a:lnTo>
                    <a:lnTo>
                      <a:pt x="3167507" y="1056386"/>
                    </a:lnTo>
                    <a:lnTo>
                      <a:pt x="3193415" y="1132459"/>
                    </a:lnTo>
                    <a:lnTo>
                      <a:pt x="3215513" y="1210818"/>
                    </a:lnTo>
                    <a:lnTo>
                      <a:pt x="3233674" y="1290447"/>
                    </a:lnTo>
                    <a:lnTo>
                      <a:pt x="3248279" y="1371727"/>
                    </a:lnTo>
                    <a:lnTo>
                      <a:pt x="3258439" y="1455039"/>
                    </a:lnTo>
                    <a:lnTo>
                      <a:pt x="3264535" y="1539748"/>
                    </a:lnTo>
                    <a:lnTo>
                      <a:pt x="3266186" y="1625600"/>
                    </a:lnTo>
                    <a:lnTo>
                      <a:pt x="3264535" y="1709166"/>
                    </a:lnTo>
                    <a:lnTo>
                      <a:pt x="3258439" y="1791716"/>
                    </a:lnTo>
                    <a:lnTo>
                      <a:pt x="3248279" y="1872996"/>
                    </a:lnTo>
                    <a:lnTo>
                      <a:pt x="3233293" y="1953260"/>
                    </a:lnTo>
                    <a:lnTo>
                      <a:pt x="3214497" y="2032127"/>
                    </a:lnTo>
                    <a:lnTo>
                      <a:pt x="3191256" y="2109343"/>
                    </a:lnTo>
                    <a:lnTo>
                      <a:pt x="3164586" y="2185416"/>
                    </a:lnTo>
                    <a:lnTo>
                      <a:pt x="3133725" y="2259584"/>
                    </a:lnTo>
                    <a:lnTo>
                      <a:pt x="3099562" y="2332101"/>
                    </a:lnTo>
                    <a:lnTo>
                      <a:pt x="3061589" y="2402586"/>
                    </a:lnTo>
                    <a:lnTo>
                      <a:pt x="3020695" y="2471039"/>
                    </a:lnTo>
                    <a:lnTo>
                      <a:pt x="2976626" y="2537587"/>
                    </a:lnTo>
                    <a:lnTo>
                      <a:pt x="2929128" y="2602103"/>
                    </a:lnTo>
                    <a:lnTo>
                      <a:pt x="2878963" y="2664206"/>
                    </a:lnTo>
                    <a:lnTo>
                      <a:pt x="2825750" y="2723769"/>
                    </a:lnTo>
                    <a:lnTo>
                      <a:pt x="2770251" y="2780792"/>
                    </a:lnTo>
                    <a:lnTo>
                      <a:pt x="2712085" y="2835021"/>
                    </a:lnTo>
                    <a:lnTo>
                      <a:pt x="2651252" y="2886710"/>
                    </a:lnTo>
                    <a:lnTo>
                      <a:pt x="2588641" y="2935859"/>
                    </a:lnTo>
                    <a:lnTo>
                      <a:pt x="2523998" y="2981325"/>
                    </a:lnTo>
                    <a:lnTo>
                      <a:pt x="2457069" y="3024251"/>
                    </a:lnTo>
                    <a:lnTo>
                      <a:pt x="2388743" y="3064002"/>
                    </a:lnTo>
                    <a:lnTo>
                      <a:pt x="2318385" y="3100451"/>
                    </a:lnTo>
                    <a:lnTo>
                      <a:pt x="2246630" y="3133344"/>
                    </a:lnTo>
                    <a:lnTo>
                      <a:pt x="2173224" y="3162554"/>
                    </a:lnTo>
                    <a:lnTo>
                      <a:pt x="2099183" y="3188462"/>
                    </a:lnTo>
                    <a:lnTo>
                      <a:pt x="2023364" y="3210560"/>
                    </a:lnTo>
                    <a:lnTo>
                      <a:pt x="1947037" y="3228721"/>
                    </a:lnTo>
                    <a:lnTo>
                      <a:pt x="1869567" y="3243326"/>
                    </a:lnTo>
                    <a:lnTo>
                      <a:pt x="1791716" y="3253486"/>
                    </a:lnTo>
                    <a:lnTo>
                      <a:pt x="1713357" y="3259582"/>
                    </a:lnTo>
                    <a:lnTo>
                      <a:pt x="1634490" y="3261233"/>
                    </a:lnTo>
                    <a:lnTo>
                      <a:pt x="1550035" y="3259201"/>
                    </a:lnTo>
                    <a:lnTo>
                      <a:pt x="1467104" y="3252851"/>
                    </a:lnTo>
                    <a:lnTo>
                      <a:pt x="1385062" y="3242437"/>
                    </a:lnTo>
                    <a:lnTo>
                      <a:pt x="1304544" y="3228340"/>
                    </a:lnTo>
                    <a:lnTo>
                      <a:pt x="1225423" y="3210306"/>
                    </a:lnTo>
                    <a:lnTo>
                      <a:pt x="1147953" y="3188462"/>
                    </a:lnTo>
                    <a:lnTo>
                      <a:pt x="1072007" y="3163062"/>
                    </a:lnTo>
                    <a:lnTo>
                      <a:pt x="997458" y="3133725"/>
                    </a:lnTo>
                    <a:lnTo>
                      <a:pt x="925322" y="3101594"/>
                    </a:lnTo>
                    <a:lnTo>
                      <a:pt x="854583" y="3065399"/>
                    </a:lnTo>
                    <a:lnTo>
                      <a:pt x="786257" y="3026283"/>
                    </a:lnTo>
                    <a:lnTo>
                      <a:pt x="720090" y="2984119"/>
                    </a:lnTo>
                    <a:lnTo>
                      <a:pt x="655828" y="2938780"/>
                    </a:lnTo>
                    <a:lnTo>
                      <a:pt x="594233" y="2890520"/>
                    </a:lnTo>
                    <a:lnTo>
                      <a:pt x="535051" y="2839847"/>
                    </a:lnTo>
                    <a:lnTo>
                      <a:pt x="478028" y="2785745"/>
                    </a:lnTo>
                    <a:lnTo>
                      <a:pt x="424180" y="2729103"/>
                    </a:lnTo>
                    <a:lnTo>
                      <a:pt x="372872" y="2670302"/>
                    </a:lnTo>
                    <a:lnTo>
                      <a:pt x="324231" y="2608707"/>
                    </a:lnTo>
                    <a:lnTo>
                      <a:pt x="278892" y="2544953"/>
                    </a:lnTo>
                    <a:lnTo>
                      <a:pt x="236347" y="2478786"/>
                    </a:lnTo>
                    <a:lnTo>
                      <a:pt x="196977" y="2410587"/>
                    </a:lnTo>
                    <a:lnTo>
                      <a:pt x="160782" y="2340356"/>
                    </a:lnTo>
                    <a:lnTo>
                      <a:pt x="128016" y="2268220"/>
                    </a:lnTo>
                    <a:lnTo>
                      <a:pt x="99187" y="2194179"/>
                    </a:lnTo>
                    <a:lnTo>
                      <a:pt x="73406" y="2117979"/>
                    </a:lnTo>
                    <a:lnTo>
                      <a:pt x="51308" y="2040509"/>
                    </a:lnTo>
                    <a:lnTo>
                      <a:pt x="33020" y="1961642"/>
                    </a:lnTo>
                    <a:lnTo>
                      <a:pt x="18669" y="1880870"/>
                    </a:lnTo>
                    <a:lnTo>
                      <a:pt x="8382" y="1799209"/>
                    </a:lnTo>
                    <a:lnTo>
                      <a:pt x="2413" y="1716151"/>
                    </a:lnTo>
                    <a:close/>
                  </a:path>
                </a:pathLst>
              </a:custGeom>
              <a:solidFill>
                <a:srgbClr val="A3A3A3"/>
              </a:solidFill>
              <a:ln w="0" cap="flat" cmpd="sng" algn="ctr">
                <a:solidFill>
                  <a:srgbClr val="A3A3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154934" y="2615057"/>
                <a:ext cx="3264155" cy="3257932"/>
              </a:xfrm>
              <a:custGeom>
                <a:avLst/>
                <a:gdLst/>
                <a:ahLst/>
                <a:cxnLst/>
                <a:rect l="0" t="0" r="0" b="0"/>
                <a:pathLst>
                  <a:path w="3264155" h="3257932">
                    <a:moveTo>
                      <a:pt x="0" y="1630807"/>
                    </a:moveTo>
                    <a:lnTo>
                      <a:pt x="2413" y="1546352"/>
                    </a:lnTo>
                    <a:lnTo>
                      <a:pt x="8382" y="1463675"/>
                    </a:lnTo>
                    <a:lnTo>
                      <a:pt x="19177" y="1381633"/>
                    </a:lnTo>
                    <a:lnTo>
                      <a:pt x="33401" y="1301115"/>
                    </a:lnTo>
                    <a:lnTo>
                      <a:pt x="51689" y="1221867"/>
                    </a:lnTo>
                    <a:lnTo>
                      <a:pt x="73787" y="1144270"/>
                    </a:lnTo>
                    <a:lnTo>
                      <a:pt x="99568" y="1068832"/>
                    </a:lnTo>
                    <a:lnTo>
                      <a:pt x="128778" y="994664"/>
                    </a:lnTo>
                    <a:lnTo>
                      <a:pt x="161417" y="922147"/>
                    </a:lnTo>
                    <a:lnTo>
                      <a:pt x="197612" y="851789"/>
                    </a:lnTo>
                    <a:lnTo>
                      <a:pt x="237109" y="783844"/>
                    </a:lnTo>
                    <a:lnTo>
                      <a:pt x="279654" y="717677"/>
                    </a:lnTo>
                    <a:lnTo>
                      <a:pt x="325755" y="653415"/>
                    </a:lnTo>
                    <a:lnTo>
                      <a:pt x="374269" y="592074"/>
                    </a:lnTo>
                    <a:lnTo>
                      <a:pt x="425577" y="533019"/>
                    </a:lnTo>
                    <a:lnTo>
                      <a:pt x="480060" y="476377"/>
                    </a:lnTo>
                    <a:lnTo>
                      <a:pt x="537083" y="422529"/>
                    </a:lnTo>
                    <a:lnTo>
                      <a:pt x="596265" y="371221"/>
                    </a:lnTo>
                    <a:lnTo>
                      <a:pt x="658241" y="322961"/>
                    </a:lnTo>
                    <a:lnTo>
                      <a:pt x="722503" y="277622"/>
                    </a:lnTo>
                    <a:lnTo>
                      <a:pt x="788797" y="235458"/>
                    </a:lnTo>
                    <a:lnTo>
                      <a:pt x="857377" y="195961"/>
                    </a:lnTo>
                    <a:lnTo>
                      <a:pt x="927989" y="160147"/>
                    </a:lnTo>
                    <a:lnTo>
                      <a:pt x="1000760" y="127635"/>
                    </a:lnTo>
                    <a:lnTo>
                      <a:pt x="1075055" y="98806"/>
                    </a:lnTo>
                    <a:lnTo>
                      <a:pt x="1151001" y="72898"/>
                    </a:lnTo>
                    <a:lnTo>
                      <a:pt x="1228471" y="51308"/>
                    </a:lnTo>
                    <a:lnTo>
                      <a:pt x="1307973" y="33020"/>
                    </a:lnTo>
                    <a:lnTo>
                      <a:pt x="1388491" y="18415"/>
                    </a:lnTo>
                    <a:lnTo>
                      <a:pt x="1470660" y="8382"/>
                    </a:lnTo>
                    <a:lnTo>
                      <a:pt x="1553337" y="2159"/>
                    </a:lnTo>
                    <a:lnTo>
                      <a:pt x="1637919" y="0"/>
                    </a:lnTo>
                    <a:lnTo>
                      <a:pt x="1719580" y="2540"/>
                    </a:lnTo>
                    <a:lnTo>
                      <a:pt x="1800479" y="8509"/>
                    </a:lnTo>
                    <a:lnTo>
                      <a:pt x="1880743" y="18923"/>
                    </a:lnTo>
                    <a:lnTo>
                      <a:pt x="1959610" y="33020"/>
                    </a:lnTo>
                    <a:lnTo>
                      <a:pt x="2037080" y="50800"/>
                    </a:lnTo>
                    <a:lnTo>
                      <a:pt x="2114042" y="71755"/>
                    </a:lnTo>
                    <a:lnTo>
                      <a:pt x="2188718" y="96774"/>
                    </a:lnTo>
                    <a:lnTo>
                      <a:pt x="2262505" y="124968"/>
                    </a:lnTo>
                    <a:lnTo>
                      <a:pt x="2334387" y="156591"/>
                    </a:lnTo>
                    <a:lnTo>
                      <a:pt x="2404618" y="191135"/>
                    </a:lnTo>
                    <a:lnTo>
                      <a:pt x="2472563" y="229108"/>
                    </a:lnTo>
                    <a:lnTo>
                      <a:pt x="2539111" y="270510"/>
                    </a:lnTo>
                    <a:lnTo>
                      <a:pt x="2603373" y="314579"/>
                    </a:lnTo>
                    <a:lnTo>
                      <a:pt x="2665349" y="361696"/>
                    </a:lnTo>
                    <a:lnTo>
                      <a:pt x="2724912" y="411353"/>
                    </a:lnTo>
                    <a:lnTo>
                      <a:pt x="2782062" y="464185"/>
                    </a:lnTo>
                    <a:lnTo>
                      <a:pt x="2836672" y="519684"/>
                    </a:lnTo>
                    <a:lnTo>
                      <a:pt x="2888361" y="577977"/>
                    </a:lnTo>
                    <a:lnTo>
                      <a:pt x="2937383" y="638683"/>
                    </a:lnTo>
                    <a:lnTo>
                      <a:pt x="2983738" y="701675"/>
                    </a:lnTo>
                    <a:lnTo>
                      <a:pt x="3026664" y="767080"/>
                    </a:lnTo>
                    <a:lnTo>
                      <a:pt x="3066542" y="835025"/>
                    </a:lnTo>
                    <a:lnTo>
                      <a:pt x="3103118" y="905002"/>
                    </a:lnTo>
                    <a:lnTo>
                      <a:pt x="3136138" y="977138"/>
                    </a:lnTo>
                    <a:lnTo>
                      <a:pt x="3165729" y="1051687"/>
                    </a:lnTo>
                    <a:lnTo>
                      <a:pt x="3191637" y="1128014"/>
                    </a:lnTo>
                    <a:lnTo>
                      <a:pt x="3214116" y="1205992"/>
                    </a:lnTo>
                    <a:lnTo>
                      <a:pt x="3232404" y="1286256"/>
                    </a:lnTo>
                    <a:lnTo>
                      <a:pt x="3246628" y="1367917"/>
                    </a:lnTo>
                    <a:lnTo>
                      <a:pt x="3256534" y="1451356"/>
                    </a:lnTo>
                    <a:lnTo>
                      <a:pt x="3262503" y="1536573"/>
                    </a:lnTo>
                    <a:lnTo>
                      <a:pt x="3264154" y="1622933"/>
                    </a:lnTo>
                    <a:lnTo>
                      <a:pt x="3263138" y="1706118"/>
                    </a:lnTo>
                    <a:lnTo>
                      <a:pt x="3257042" y="1788668"/>
                    </a:lnTo>
                    <a:lnTo>
                      <a:pt x="3246501" y="1869948"/>
                    </a:lnTo>
                    <a:lnTo>
                      <a:pt x="3231515" y="1949577"/>
                    </a:lnTo>
                    <a:lnTo>
                      <a:pt x="3212465" y="2028698"/>
                    </a:lnTo>
                    <a:lnTo>
                      <a:pt x="3189478" y="2105787"/>
                    </a:lnTo>
                    <a:lnTo>
                      <a:pt x="3162046" y="2181987"/>
                    </a:lnTo>
                    <a:lnTo>
                      <a:pt x="3131185" y="2255901"/>
                    </a:lnTo>
                    <a:lnTo>
                      <a:pt x="3096260" y="2328418"/>
                    </a:lnTo>
                    <a:lnTo>
                      <a:pt x="3058287" y="2398776"/>
                    </a:lnTo>
                    <a:lnTo>
                      <a:pt x="3016885" y="2467483"/>
                    </a:lnTo>
                    <a:lnTo>
                      <a:pt x="2972054" y="2534158"/>
                    </a:lnTo>
                    <a:lnTo>
                      <a:pt x="2924556" y="2598293"/>
                    </a:lnTo>
                    <a:lnTo>
                      <a:pt x="2873629" y="2660650"/>
                    </a:lnTo>
                    <a:lnTo>
                      <a:pt x="2820416" y="2720340"/>
                    </a:lnTo>
                    <a:lnTo>
                      <a:pt x="2764155" y="2777109"/>
                    </a:lnTo>
                    <a:lnTo>
                      <a:pt x="2705481" y="2831592"/>
                    </a:lnTo>
                    <a:lnTo>
                      <a:pt x="2644902" y="2883662"/>
                    </a:lnTo>
                    <a:lnTo>
                      <a:pt x="2581656" y="2932430"/>
                    </a:lnTo>
                    <a:lnTo>
                      <a:pt x="2516632" y="2978277"/>
                    </a:lnTo>
                    <a:lnTo>
                      <a:pt x="2449957" y="3021203"/>
                    </a:lnTo>
                    <a:lnTo>
                      <a:pt x="2381377" y="3060827"/>
                    </a:lnTo>
                    <a:lnTo>
                      <a:pt x="2311146" y="3097149"/>
                    </a:lnTo>
                    <a:lnTo>
                      <a:pt x="2239899" y="3130296"/>
                    </a:lnTo>
                    <a:lnTo>
                      <a:pt x="2166747" y="3159506"/>
                    </a:lnTo>
                    <a:lnTo>
                      <a:pt x="2093214" y="3185414"/>
                    </a:lnTo>
                    <a:lnTo>
                      <a:pt x="2017903" y="3207893"/>
                    </a:lnTo>
                    <a:lnTo>
                      <a:pt x="1942084" y="3225673"/>
                    </a:lnTo>
                    <a:lnTo>
                      <a:pt x="1865757" y="3240278"/>
                    </a:lnTo>
                    <a:lnTo>
                      <a:pt x="1788668" y="3250311"/>
                    </a:lnTo>
                    <a:lnTo>
                      <a:pt x="1711198" y="3256280"/>
                    </a:lnTo>
                    <a:lnTo>
                      <a:pt x="1633728" y="3257931"/>
                    </a:lnTo>
                    <a:lnTo>
                      <a:pt x="1549654" y="3255899"/>
                    </a:lnTo>
                    <a:lnTo>
                      <a:pt x="1466342" y="3249549"/>
                    </a:lnTo>
                    <a:lnTo>
                      <a:pt x="1384427" y="3239262"/>
                    </a:lnTo>
                    <a:lnTo>
                      <a:pt x="1303782" y="3225292"/>
                    </a:lnTo>
                    <a:lnTo>
                      <a:pt x="1224661" y="3207004"/>
                    </a:lnTo>
                    <a:lnTo>
                      <a:pt x="1147191" y="3185414"/>
                    </a:lnTo>
                    <a:lnTo>
                      <a:pt x="1071245" y="3159887"/>
                    </a:lnTo>
                    <a:lnTo>
                      <a:pt x="997077" y="3131058"/>
                    </a:lnTo>
                    <a:lnTo>
                      <a:pt x="924560" y="3098292"/>
                    </a:lnTo>
                    <a:lnTo>
                      <a:pt x="854202" y="3062732"/>
                    </a:lnTo>
                    <a:lnTo>
                      <a:pt x="785876" y="3023743"/>
                    </a:lnTo>
                    <a:lnTo>
                      <a:pt x="719455" y="2981706"/>
                    </a:lnTo>
                    <a:lnTo>
                      <a:pt x="655447" y="2936494"/>
                    </a:lnTo>
                    <a:lnTo>
                      <a:pt x="593852" y="2888234"/>
                    </a:lnTo>
                    <a:lnTo>
                      <a:pt x="534670" y="2837180"/>
                    </a:lnTo>
                    <a:lnTo>
                      <a:pt x="477647" y="2783332"/>
                    </a:lnTo>
                    <a:lnTo>
                      <a:pt x="423799" y="2727071"/>
                    </a:lnTo>
                    <a:lnTo>
                      <a:pt x="372491" y="2668270"/>
                    </a:lnTo>
                    <a:lnTo>
                      <a:pt x="324231" y="2606675"/>
                    </a:lnTo>
                    <a:lnTo>
                      <a:pt x="278511" y="2542794"/>
                    </a:lnTo>
                    <a:lnTo>
                      <a:pt x="235966" y="2477008"/>
                    </a:lnTo>
                    <a:lnTo>
                      <a:pt x="196977" y="2408682"/>
                    </a:lnTo>
                    <a:lnTo>
                      <a:pt x="160782" y="2338705"/>
                    </a:lnTo>
                    <a:lnTo>
                      <a:pt x="128016" y="2266569"/>
                    </a:lnTo>
                    <a:lnTo>
                      <a:pt x="98806" y="2192528"/>
                    </a:lnTo>
                    <a:lnTo>
                      <a:pt x="73406" y="2116709"/>
                    </a:lnTo>
                    <a:lnTo>
                      <a:pt x="51308" y="2039239"/>
                    </a:lnTo>
                    <a:lnTo>
                      <a:pt x="33020" y="1960372"/>
                    </a:lnTo>
                    <a:lnTo>
                      <a:pt x="18669" y="1879600"/>
                    </a:lnTo>
                    <a:lnTo>
                      <a:pt x="8382" y="1797939"/>
                    </a:lnTo>
                    <a:lnTo>
                      <a:pt x="2413" y="1714881"/>
                    </a:lnTo>
                    <a:close/>
                  </a:path>
                </a:pathLst>
              </a:custGeom>
              <a:solidFill>
                <a:srgbClr val="9E9E9E"/>
              </a:solidFill>
              <a:ln w="0" cap="flat" cmpd="sng" algn="ctr">
                <a:solidFill>
                  <a:srgbClr val="9E9E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3154934" y="2616073"/>
                <a:ext cx="3262123" cy="3254884"/>
              </a:xfrm>
              <a:custGeom>
                <a:avLst/>
                <a:gdLst/>
                <a:ahLst/>
                <a:cxnLst/>
                <a:rect l="0" t="0" r="0" b="0"/>
                <a:pathLst>
                  <a:path w="3262123" h="3254884">
                    <a:moveTo>
                      <a:pt x="0" y="1629791"/>
                    </a:moveTo>
                    <a:lnTo>
                      <a:pt x="2413" y="1545336"/>
                    </a:lnTo>
                    <a:lnTo>
                      <a:pt x="8382" y="1462659"/>
                    </a:lnTo>
                    <a:lnTo>
                      <a:pt x="19177" y="1380617"/>
                    </a:lnTo>
                    <a:lnTo>
                      <a:pt x="33401" y="1300099"/>
                    </a:lnTo>
                    <a:lnTo>
                      <a:pt x="51689" y="1221232"/>
                    </a:lnTo>
                    <a:lnTo>
                      <a:pt x="73787" y="1143762"/>
                    </a:lnTo>
                    <a:lnTo>
                      <a:pt x="99568" y="1067816"/>
                    </a:lnTo>
                    <a:lnTo>
                      <a:pt x="128778" y="993648"/>
                    </a:lnTo>
                    <a:lnTo>
                      <a:pt x="161417" y="921512"/>
                    </a:lnTo>
                    <a:lnTo>
                      <a:pt x="197612" y="851154"/>
                    </a:lnTo>
                    <a:lnTo>
                      <a:pt x="237109" y="783209"/>
                    </a:lnTo>
                    <a:lnTo>
                      <a:pt x="280035" y="717042"/>
                    </a:lnTo>
                    <a:lnTo>
                      <a:pt x="325755" y="653161"/>
                    </a:lnTo>
                    <a:lnTo>
                      <a:pt x="374269" y="591820"/>
                    </a:lnTo>
                    <a:lnTo>
                      <a:pt x="425577" y="532384"/>
                    </a:lnTo>
                    <a:lnTo>
                      <a:pt x="480060" y="476123"/>
                    </a:lnTo>
                    <a:lnTo>
                      <a:pt x="537083" y="422275"/>
                    </a:lnTo>
                    <a:lnTo>
                      <a:pt x="596265" y="370967"/>
                    </a:lnTo>
                    <a:lnTo>
                      <a:pt x="658241" y="322707"/>
                    </a:lnTo>
                    <a:lnTo>
                      <a:pt x="722503" y="277368"/>
                    </a:lnTo>
                    <a:lnTo>
                      <a:pt x="788797" y="235331"/>
                    </a:lnTo>
                    <a:lnTo>
                      <a:pt x="857377" y="196088"/>
                    </a:lnTo>
                    <a:lnTo>
                      <a:pt x="927989" y="160401"/>
                    </a:lnTo>
                    <a:lnTo>
                      <a:pt x="1000760" y="127762"/>
                    </a:lnTo>
                    <a:lnTo>
                      <a:pt x="1075055" y="98552"/>
                    </a:lnTo>
                    <a:lnTo>
                      <a:pt x="1151001" y="73152"/>
                    </a:lnTo>
                    <a:lnTo>
                      <a:pt x="1228852" y="51181"/>
                    </a:lnTo>
                    <a:lnTo>
                      <a:pt x="1307973" y="33147"/>
                    </a:lnTo>
                    <a:lnTo>
                      <a:pt x="1388491" y="19050"/>
                    </a:lnTo>
                    <a:lnTo>
                      <a:pt x="1470660" y="8255"/>
                    </a:lnTo>
                    <a:lnTo>
                      <a:pt x="1553845" y="2286"/>
                    </a:lnTo>
                    <a:lnTo>
                      <a:pt x="1637919" y="0"/>
                    </a:lnTo>
                    <a:lnTo>
                      <a:pt x="1719199" y="2794"/>
                    </a:lnTo>
                    <a:lnTo>
                      <a:pt x="1799590" y="9144"/>
                    </a:lnTo>
                    <a:lnTo>
                      <a:pt x="1879092" y="19431"/>
                    </a:lnTo>
                    <a:lnTo>
                      <a:pt x="1957832" y="33147"/>
                    </a:lnTo>
                    <a:lnTo>
                      <a:pt x="2035302" y="50673"/>
                    </a:lnTo>
                    <a:lnTo>
                      <a:pt x="2111629" y="71882"/>
                    </a:lnTo>
                    <a:lnTo>
                      <a:pt x="2186432" y="96139"/>
                    </a:lnTo>
                    <a:lnTo>
                      <a:pt x="2260346" y="124333"/>
                    </a:lnTo>
                    <a:lnTo>
                      <a:pt x="2332101" y="155575"/>
                    </a:lnTo>
                    <a:lnTo>
                      <a:pt x="2401951" y="190119"/>
                    </a:lnTo>
                    <a:lnTo>
                      <a:pt x="2470404" y="227711"/>
                    </a:lnTo>
                    <a:lnTo>
                      <a:pt x="2536317" y="268605"/>
                    </a:lnTo>
                    <a:lnTo>
                      <a:pt x="2600706" y="312420"/>
                    </a:lnTo>
                    <a:lnTo>
                      <a:pt x="2662555" y="359029"/>
                    </a:lnTo>
                    <a:lnTo>
                      <a:pt x="2722372" y="408940"/>
                    </a:lnTo>
                    <a:lnTo>
                      <a:pt x="2779649" y="461264"/>
                    </a:lnTo>
                    <a:lnTo>
                      <a:pt x="2834513" y="516890"/>
                    </a:lnTo>
                    <a:lnTo>
                      <a:pt x="2886202" y="574548"/>
                    </a:lnTo>
                    <a:lnTo>
                      <a:pt x="2934970" y="634873"/>
                    </a:lnTo>
                    <a:lnTo>
                      <a:pt x="2981579" y="698119"/>
                    </a:lnTo>
                    <a:lnTo>
                      <a:pt x="3024886" y="763524"/>
                    </a:lnTo>
                    <a:lnTo>
                      <a:pt x="3064637" y="831088"/>
                    </a:lnTo>
                    <a:lnTo>
                      <a:pt x="3101213" y="901065"/>
                    </a:lnTo>
                    <a:lnTo>
                      <a:pt x="3134614" y="973201"/>
                    </a:lnTo>
                    <a:lnTo>
                      <a:pt x="3164205" y="1047369"/>
                    </a:lnTo>
                    <a:lnTo>
                      <a:pt x="3189986" y="1123696"/>
                    </a:lnTo>
                    <a:lnTo>
                      <a:pt x="3212084" y="1201928"/>
                    </a:lnTo>
                    <a:lnTo>
                      <a:pt x="3230753" y="1282065"/>
                    </a:lnTo>
                    <a:lnTo>
                      <a:pt x="3244723" y="1364107"/>
                    </a:lnTo>
                    <a:lnTo>
                      <a:pt x="3255010" y="1447800"/>
                    </a:lnTo>
                    <a:lnTo>
                      <a:pt x="3260725" y="1533271"/>
                    </a:lnTo>
                    <a:lnTo>
                      <a:pt x="3262122" y="1620266"/>
                    </a:lnTo>
                    <a:lnTo>
                      <a:pt x="3261106" y="1703578"/>
                    </a:lnTo>
                    <a:lnTo>
                      <a:pt x="3255391" y="1785620"/>
                    </a:lnTo>
                    <a:lnTo>
                      <a:pt x="3244723" y="1866519"/>
                    </a:lnTo>
                    <a:lnTo>
                      <a:pt x="3229991" y="1946656"/>
                    </a:lnTo>
                    <a:lnTo>
                      <a:pt x="3210433" y="2025269"/>
                    </a:lnTo>
                    <a:lnTo>
                      <a:pt x="3187065" y="2102485"/>
                    </a:lnTo>
                    <a:lnTo>
                      <a:pt x="3159252" y="2178177"/>
                    </a:lnTo>
                    <a:lnTo>
                      <a:pt x="3128264" y="2252218"/>
                    </a:lnTo>
                    <a:lnTo>
                      <a:pt x="3093212" y="2324862"/>
                    </a:lnTo>
                    <a:lnTo>
                      <a:pt x="3054477" y="2395601"/>
                    </a:lnTo>
                    <a:lnTo>
                      <a:pt x="3012567" y="2463927"/>
                    </a:lnTo>
                    <a:lnTo>
                      <a:pt x="2967482" y="2530856"/>
                    </a:lnTo>
                    <a:lnTo>
                      <a:pt x="2919476" y="2594864"/>
                    </a:lnTo>
                    <a:lnTo>
                      <a:pt x="2868295" y="2656967"/>
                    </a:lnTo>
                    <a:lnTo>
                      <a:pt x="2814574" y="2716911"/>
                    </a:lnTo>
                    <a:lnTo>
                      <a:pt x="2757932" y="2773934"/>
                    </a:lnTo>
                    <a:lnTo>
                      <a:pt x="2699131" y="2828798"/>
                    </a:lnTo>
                    <a:lnTo>
                      <a:pt x="2637917" y="2880487"/>
                    </a:lnTo>
                    <a:lnTo>
                      <a:pt x="2574925" y="2929382"/>
                    </a:lnTo>
                    <a:lnTo>
                      <a:pt x="2509901" y="2975483"/>
                    </a:lnTo>
                    <a:lnTo>
                      <a:pt x="2442591" y="3018409"/>
                    </a:lnTo>
                    <a:lnTo>
                      <a:pt x="2374138" y="3058160"/>
                    </a:lnTo>
                    <a:lnTo>
                      <a:pt x="2304288" y="3094355"/>
                    </a:lnTo>
                    <a:lnTo>
                      <a:pt x="2232914" y="3127375"/>
                    </a:lnTo>
                    <a:lnTo>
                      <a:pt x="2160397" y="3156966"/>
                    </a:lnTo>
                    <a:lnTo>
                      <a:pt x="2086610" y="3182747"/>
                    </a:lnTo>
                    <a:lnTo>
                      <a:pt x="2012442" y="3204845"/>
                    </a:lnTo>
                    <a:lnTo>
                      <a:pt x="1937131" y="3223133"/>
                    </a:lnTo>
                    <a:lnTo>
                      <a:pt x="1861693" y="3237484"/>
                    </a:lnTo>
                    <a:lnTo>
                      <a:pt x="1785747" y="3247517"/>
                    </a:lnTo>
                    <a:lnTo>
                      <a:pt x="1709547" y="3253486"/>
                    </a:lnTo>
                    <a:lnTo>
                      <a:pt x="1633347" y="3254883"/>
                    </a:lnTo>
                    <a:lnTo>
                      <a:pt x="1548765" y="3253105"/>
                    </a:lnTo>
                    <a:lnTo>
                      <a:pt x="1465707" y="3246628"/>
                    </a:lnTo>
                    <a:lnTo>
                      <a:pt x="1384046" y="3236468"/>
                    </a:lnTo>
                    <a:lnTo>
                      <a:pt x="1303401" y="3222371"/>
                    </a:lnTo>
                    <a:lnTo>
                      <a:pt x="1224534" y="3204591"/>
                    </a:lnTo>
                    <a:lnTo>
                      <a:pt x="1146937" y="3182366"/>
                    </a:lnTo>
                    <a:lnTo>
                      <a:pt x="1070864" y="3157347"/>
                    </a:lnTo>
                    <a:lnTo>
                      <a:pt x="996315" y="3128137"/>
                    </a:lnTo>
                    <a:lnTo>
                      <a:pt x="924179" y="3095879"/>
                    </a:lnTo>
                    <a:lnTo>
                      <a:pt x="853821" y="3060192"/>
                    </a:lnTo>
                    <a:lnTo>
                      <a:pt x="785495" y="3021457"/>
                    </a:lnTo>
                    <a:lnTo>
                      <a:pt x="719074" y="2979039"/>
                    </a:lnTo>
                    <a:lnTo>
                      <a:pt x="655066" y="2933954"/>
                    </a:lnTo>
                    <a:lnTo>
                      <a:pt x="593725" y="2886075"/>
                    </a:lnTo>
                    <a:lnTo>
                      <a:pt x="534289" y="2835148"/>
                    </a:lnTo>
                    <a:lnTo>
                      <a:pt x="477647" y="2781554"/>
                    </a:lnTo>
                    <a:lnTo>
                      <a:pt x="423418" y="2725293"/>
                    </a:lnTo>
                    <a:lnTo>
                      <a:pt x="372110" y="2666492"/>
                    </a:lnTo>
                    <a:lnTo>
                      <a:pt x="323850" y="2604897"/>
                    </a:lnTo>
                    <a:lnTo>
                      <a:pt x="278257" y="2541397"/>
                    </a:lnTo>
                    <a:lnTo>
                      <a:pt x="235966" y="2475230"/>
                    </a:lnTo>
                    <a:lnTo>
                      <a:pt x="196977" y="2407285"/>
                    </a:lnTo>
                    <a:lnTo>
                      <a:pt x="160782" y="2337308"/>
                    </a:lnTo>
                    <a:lnTo>
                      <a:pt x="128016" y="2265172"/>
                    </a:lnTo>
                    <a:lnTo>
                      <a:pt x="98806" y="2191004"/>
                    </a:lnTo>
                    <a:lnTo>
                      <a:pt x="73406" y="2115312"/>
                    </a:lnTo>
                    <a:lnTo>
                      <a:pt x="51308" y="2037842"/>
                    </a:lnTo>
                    <a:lnTo>
                      <a:pt x="33020" y="1959356"/>
                    </a:lnTo>
                    <a:lnTo>
                      <a:pt x="18669" y="1878584"/>
                    </a:lnTo>
                    <a:lnTo>
                      <a:pt x="8382" y="1796923"/>
                    </a:lnTo>
                    <a:lnTo>
                      <a:pt x="2413" y="1713865"/>
                    </a:lnTo>
                    <a:close/>
                  </a:path>
                </a:pathLst>
              </a:custGeom>
              <a:solidFill>
                <a:srgbClr val="9E9E9E"/>
              </a:solidFill>
              <a:ln w="0" cap="flat" cmpd="sng" algn="ctr">
                <a:solidFill>
                  <a:srgbClr val="9E9E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3154934" y="2617216"/>
                <a:ext cx="3260726" cy="3251963"/>
              </a:xfrm>
              <a:custGeom>
                <a:avLst/>
                <a:gdLst/>
                <a:ahLst/>
                <a:cxnLst/>
                <a:rect l="0" t="0" r="0" b="0"/>
                <a:pathLst>
                  <a:path w="3260726" h="3251963">
                    <a:moveTo>
                      <a:pt x="0" y="1628648"/>
                    </a:moveTo>
                    <a:lnTo>
                      <a:pt x="2413" y="1544193"/>
                    </a:lnTo>
                    <a:lnTo>
                      <a:pt x="8382" y="1461516"/>
                    </a:lnTo>
                    <a:lnTo>
                      <a:pt x="19177" y="1379474"/>
                    </a:lnTo>
                    <a:lnTo>
                      <a:pt x="33401" y="1299210"/>
                    </a:lnTo>
                    <a:lnTo>
                      <a:pt x="51689" y="1220089"/>
                    </a:lnTo>
                    <a:lnTo>
                      <a:pt x="73787" y="1142619"/>
                    </a:lnTo>
                    <a:lnTo>
                      <a:pt x="99568" y="1066673"/>
                    </a:lnTo>
                    <a:lnTo>
                      <a:pt x="128778" y="992886"/>
                    </a:lnTo>
                    <a:lnTo>
                      <a:pt x="161417" y="920750"/>
                    </a:lnTo>
                    <a:lnTo>
                      <a:pt x="197993" y="850392"/>
                    </a:lnTo>
                    <a:lnTo>
                      <a:pt x="237109" y="782066"/>
                    </a:lnTo>
                    <a:lnTo>
                      <a:pt x="280035" y="715899"/>
                    </a:lnTo>
                    <a:lnTo>
                      <a:pt x="325755" y="652526"/>
                    </a:lnTo>
                    <a:lnTo>
                      <a:pt x="374269" y="590804"/>
                    </a:lnTo>
                    <a:lnTo>
                      <a:pt x="425577" y="532003"/>
                    </a:lnTo>
                    <a:lnTo>
                      <a:pt x="480060" y="475361"/>
                    </a:lnTo>
                    <a:lnTo>
                      <a:pt x="537083" y="421513"/>
                    </a:lnTo>
                    <a:lnTo>
                      <a:pt x="596265" y="370459"/>
                    </a:lnTo>
                    <a:lnTo>
                      <a:pt x="658241" y="322199"/>
                    </a:lnTo>
                    <a:lnTo>
                      <a:pt x="722503" y="277114"/>
                    </a:lnTo>
                    <a:lnTo>
                      <a:pt x="788797" y="234950"/>
                    </a:lnTo>
                    <a:lnTo>
                      <a:pt x="857631" y="195707"/>
                    </a:lnTo>
                    <a:lnTo>
                      <a:pt x="928370" y="160020"/>
                    </a:lnTo>
                    <a:lnTo>
                      <a:pt x="1000887" y="127254"/>
                    </a:lnTo>
                    <a:lnTo>
                      <a:pt x="1075055" y="98425"/>
                    </a:lnTo>
                    <a:lnTo>
                      <a:pt x="1151382" y="72898"/>
                    </a:lnTo>
                    <a:lnTo>
                      <a:pt x="1228852" y="50927"/>
                    </a:lnTo>
                    <a:lnTo>
                      <a:pt x="1308354" y="33020"/>
                    </a:lnTo>
                    <a:lnTo>
                      <a:pt x="1388872" y="18669"/>
                    </a:lnTo>
                    <a:lnTo>
                      <a:pt x="1470660" y="8382"/>
                    </a:lnTo>
                    <a:lnTo>
                      <a:pt x="1553845" y="2413"/>
                    </a:lnTo>
                    <a:lnTo>
                      <a:pt x="1638300" y="0"/>
                    </a:lnTo>
                    <a:lnTo>
                      <a:pt x="1718691" y="2794"/>
                    </a:lnTo>
                    <a:lnTo>
                      <a:pt x="1798828" y="9144"/>
                    </a:lnTo>
                    <a:lnTo>
                      <a:pt x="1878330" y="19431"/>
                    </a:lnTo>
                    <a:lnTo>
                      <a:pt x="1956689" y="33020"/>
                    </a:lnTo>
                    <a:lnTo>
                      <a:pt x="2033778" y="50546"/>
                    </a:lnTo>
                    <a:lnTo>
                      <a:pt x="2109724" y="71501"/>
                    </a:lnTo>
                    <a:lnTo>
                      <a:pt x="2184654" y="95758"/>
                    </a:lnTo>
                    <a:lnTo>
                      <a:pt x="2257552" y="123571"/>
                    </a:lnTo>
                    <a:lnTo>
                      <a:pt x="2329434" y="154686"/>
                    </a:lnTo>
                    <a:lnTo>
                      <a:pt x="2399284" y="188976"/>
                    </a:lnTo>
                    <a:lnTo>
                      <a:pt x="2467610" y="226187"/>
                    </a:lnTo>
                    <a:lnTo>
                      <a:pt x="2533777" y="266700"/>
                    </a:lnTo>
                    <a:lnTo>
                      <a:pt x="2598166" y="310388"/>
                    </a:lnTo>
                    <a:lnTo>
                      <a:pt x="2660015" y="356743"/>
                    </a:lnTo>
                    <a:lnTo>
                      <a:pt x="2719959" y="406273"/>
                    </a:lnTo>
                    <a:lnTo>
                      <a:pt x="2776982" y="458724"/>
                    </a:lnTo>
                    <a:lnTo>
                      <a:pt x="2831719" y="513334"/>
                    </a:lnTo>
                    <a:lnTo>
                      <a:pt x="2883789" y="571246"/>
                    </a:lnTo>
                    <a:lnTo>
                      <a:pt x="2933192" y="631190"/>
                    </a:lnTo>
                    <a:lnTo>
                      <a:pt x="2979166" y="694055"/>
                    </a:lnTo>
                    <a:lnTo>
                      <a:pt x="3022473" y="759206"/>
                    </a:lnTo>
                    <a:lnTo>
                      <a:pt x="3062478" y="826770"/>
                    </a:lnTo>
                    <a:lnTo>
                      <a:pt x="3099181" y="896366"/>
                    </a:lnTo>
                    <a:lnTo>
                      <a:pt x="3132582" y="968629"/>
                    </a:lnTo>
                    <a:lnTo>
                      <a:pt x="3162427" y="1043178"/>
                    </a:lnTo>
                    <a:lnTo>
                      <a:pt x="3188589" y="1119505"/>
                    </a:lnTo>
                    <a:lnTo>
                      <a:pt x="3210433" y="1197864"/>
                    </a:lnTo>
                    <a:lnTo>
                      <a:pt x="3229229" y="1277874"/>
                    </a:lnTo>
                    <a:lnTo>
                      <a:pt x="3243326" y="1360424"/>
                    </a:lnTo>
                    <a:lnTo>
                      <a:pt x="3253359" y="1444498"/>
                    </a:lnTo>
                    <a:lnTo>
                      <a:pt x="3259201" y="1530350"/>
                    </a:lnTo>
                    <a:lnTo>
                      <a:pt x="3260725" y="1617726"/>
                    </a:lnTo>
                    <a:lnTo>
                      <a:pt x="3259581" y="1700657"/>
                    </a:lnTo>
                    <a:lnTo>
                      <a:pt x="3253867" y="1782445"/>
                    </a:lnTo>
                    <a:lnTo>
                      <a:pt x="3243326" y="1863598"/>
                    </a:lnTo>
                    <a:lnTo>
                      <a:pt x="3227959" y="1943227"/>
                    </a:lnTo>
                    <a:lnTo>
                      <a:pt x="3208655" y="2021967"/>
                    </a:lnTo>
                    <a:lnTo>
                      <a:pt x="3185033" y="2099056"/>
                    </a:lnTo>
                    <a:lnTo>
                      <a:pt x="3156966" y="2174621"/>
                    </a:lnTo>
                    <a:lnTo>
                      <a:pt x="3125470" y="2248789"/>
                    </a:lnTo>
                    <a:lnTo>
                      <a:pt x="3090037" y="2321306"/>
                    </a:lnTo>
                    <a:lnTo>
                      <a:pt x="3051048" y="2391664"/>
                    </a:lnTo>
                    <a:lnTo>
                      <a:pt x="3008757" y="2460625"/>
                    </a:lnTo>
                    <a:lnTo>
                      <a:pt x="2963291" y="2527046"/>
                    </a:lnTo>
                    <a:lnTo>
                      <a:pt x="2914523" y="2591562"/>
                    </a:lnTo>
                    <a:lnTo>
                      <a:pt x="2863342" y="2653792"/>
                    </a:lnTo>
                    <a:lnTo>
                      <a:pt x="2808859" y="2713609"/>
                    </a:lnTo>
                    <a:lnTo>
                      <a:pt x="2752344" y="2770632"/>
                    </a:lnTo>
                    <a:lnTo>
                      <a:pt x="2693162" y="2825242"/>
                    </a:lnTo>
                    <a:lnTo>
                      <a:pt x="2631567" y="2877312"/>
                    </a:lnTo>
                    <a:lnTo>
                      <a:pt x="2567940" y="2926207"/>
                    </a:lnTo>
                    <a:lnTo>
                      <a:pt x="2502789" y="2972308"/>
                    </a:lnTo>
                    <a:lnTo>
                      <a:pt x="2435860" y="3015234"/>
                    </a:lnTo>
                    <a:lnTo>
                      <a:pt x="2367026" y="3055239"/>
                    </a:lnTo>
                    <a:lnTo>
                      <a:pt x="2297049" y="3091561"/>
                    </a:lnTo>
                    <a:lnTo>
                      <a:pt x="2226183" y="3124581"/>
                    </a:lnTo>
                    <a:lnTo>
                      <a:pt x="2153793" y="3154045"/>
                    </a:lnTo>
                    <a:lnTo>
                      <a:pt x="2080514" y="3180207"/>
                    </a:lnTo>
                    <a:lnTo>
                      <a:pt x="2006727" y="3202051"/>
                    </a:lnTo>
                    <a:lnTo>
                      <a:pt x="1932432" y="3220593"/>
                    </a:lnTo>
                    <a:lnTo>
                      <a:pt x="1857502" y="3234436"/>
                    </a:lnTo>
                    <a:lnTo>
                      <a:pt x="1782572" y="3244850"/>
                    </a:lnTo>
                    <a:lnTo>
                      <a:pt x="1707261" y="3250438"/>
                    </a:lnTo>
                    <a:lnTo>
                      <a:pt x="1632458" y="3251962"/>
                    </a:lnTo>
                    <a:lnTo>
                      <a:pt x="1548257" y="3250057"/>
                    </a:lnTo>
                    <a:lnTo>
                      <a:pt x="1464945" y="3243580"/>
                    </a:lnTo>
                    <a:lnTo>
                      <a:pt x="1383284" y="3233674"/>
                    </a:lnTo>
                    <a:lnTo>
                      <a:pt x="1302639" y="3219196"/>
                    </a:lnTo>
                    <a:lnTo>
                      <a:pt x="1223645" y="3201543"/>
                    </a:lnTo>
                    <a:lnTo>
                      <a:pt x="1146175" y="3179826"/>
                    </a:lnTo>
                    <a:lnTo>
                      <a:pt x="1070102" y="3154426"/>
                    </a:lnTo>
                    <a:lnTo>
                      <a:pt x="995934" y="3125343"/>
                    </a:lnTo>
                    <a:lnTo>
                      <a:pt x="923798" y="3093212"/>
                    </a:lnTo>
                    <a:lnTo>
                      <a:pt x="853059" y="3057779"/>
                    </a:lnTo>
                    <a:lnTo>
                      <a:pt x="784733" y="3018663"/>
                    </a:lnTo>
                    <a:lnTo>
                      <a:pt x="718693" y="2976880"/>
                    </a:lnTo>
                    <a:lnTo>
                      <a:pt x="654685" y="2931668"/>
                    </a:lnTo>
                    <a:lnTo>
                      <a:pt x="593344" y="2883662"/>
                    </a:lnTo>
                    <a:lnTo>
                      <a:pt x="533908" y="2832862"/>
                    </a:lnTo>
                    <a:lnTo>
                      <a:pt x="477266" y="2779395"/>
                    </a:lnTo>
                    <a:lnTo>
                      <a:pt x="423418" y="2722880"/>
                    </a:lnTo>
                    <a:lnTo>
                      <a:pt x="372110" y="2664460"/>
                    </a:lnTo>
                    <a:lnTo>
                      <a:pt x="323342" y="2603246"/>
                    </a:lnTo>
                    <a:lnTo>
                      <a:pt x="278257" y="2539492"/>
                    </a:lnTo>
                    <a:lnTo>
                      <a:pt x="235585" y="2473706"/>
                    </a:lnTo>
                    <a:lnTo>
                      <a:pt x="196596" y="2405761"/>
                    </a:lnTo>
                    <a:lnTo>
                      <a:pt x="160401" y="2335784"/>
                    </a:lnTo>
                    <a:lnTo>
                      <a:pt x="128016" y="2263648"/>
                    </a:lnTo>
                    <a:lnTo>
                      <a:pt x="98806" y="2189861"/>
                    </a:lnTo>
                    <a:lnTo>
                      <a:pt x="73406" y="2114169"/>
                    </a:lnTo>
                    <a:lnTo>
                      <a:pt x="51308" y="2036699"/>
                    </a:lnTo>
                    <a:lnTo>
                      <a:pt x="33020" y="1957832"/>
                    </a:lnTo>
                    <a:lnTo>
                      <a:pt x="18669" y="1877441"/>
                    </a:lnTo>
                    <a:lnTo>
                      <a:pt x="8382" y="1795780"/>
                    </a:lnTo>
                    <a:lnTo>
                      <a:pt x="2413" y="1712722"/>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154934" y="2618359"/>
                <a:ext cx="3258820" cy="3248915"/>
              </a:xfrm>
              <a:custGeom>
                <a:avLst/>
                <a:gdLst/>
                <a:ahLst/>
                <a:cxnLst/>
                <a:rect l="0" t="0" r="0" b="0"/>
                <a:pathLst>
                  <a:path w="3258820" h="3248915">
                    <a:moveTo>
                      <a:pt x="0" y="1627505"/>
                    </a:moveTo>
                    <a:lnTo>
                      <a:pt x="2413" y="1543050"/>
                    </a:lnTo>
                    <a:lnTo>
                      <a:pt x="8382" y="1460373"/>
                    </a:lnTo>
                    <a:lnTo>
                      <a:pt x="19177" y="1378331"/>
                    </a:lnTo>
                    <a:lnTo>
                      <a:pt x="33401" y="1298067"/>
                    </a:lnTo>
                    <a:lnTo>
                      <a:pt x="51689" y="1218946"/>
                    </a:lnTo>
                    <a:lnTo>
                      <a:pt x="73787" y="1141476"/>
                    </a:lnTo>
                    <a:lnTo>
                      <a:pt x="99568" y="1065911"/>
                    </a:lnTo>
                    <a:lnTo>
                      <a:pt x="128778" y="991743"/>
                    </a:lnTo>
                    <a:lnTo>
                      <a:pt x="161417" y="919607"/>
                    </a:lnTo>
                    <a:lnTo>
                      <a:pt x="197993" y="849249"/>
                    </a:lnTo>
                    <a:lnTo>
                      <a:pt x="237490" y="781304"/>
                    </a:lnTo>
                    <a:lnTo>
                      <a:pt x="280035" y="715137"/>
                    </a:lnTo>
                    <a:lnTo>
                      <a:pt x="325755" y="651764"/>
                    </a:lnTo>
                    <a:lnTo>
                      <a:pt x="374269" y="590169"/>
                    </a:lnTo>
                    <a:lnTo>
                      <a:pt x="425958" y="531241"/>
                    </a:lnTo>
                    <a:lnTo>
                      <a:pt x="480441" y="474599"/>
                    </a:lnTo>
                    <a:lnTo>
                      <a:pt x="537083" y="421005"/>
                    </a:lnTo>
                    <a:lnTo>
                      <a:pt x="596646" y="370078"/>
                    </a:lnTo>
                    <a:lnTo>
                      <a:pt x="658622" y="321818"/>
                    </a:lnTo>
                    <a:lnTo>
                      <a:pt x="722884" y="276733"/>
                    </a:lnTo>
                    <a:lnTo>
                      <a:pt x="789305" y="234315"/>
                    </a:lnTo>
                    <a:lnTo>
                      <a:pt x="857631" y="195199"/>
                    </a:lnTo>
                    <a:lnTo>
                      <a:pt x="928370" y="159639"/>
                    </a:lnTo>
                    <a:lnTo>
                      <a:pt x="1000887" y="127508"/>
                    </a:lnTo>
                    <a:lnTo>
                      <a:pt x="1075436" y="98425"/>
                    </a:lnTo>
                    <a:lnTo>
                      <a:pt x="1151382" y="73025"/>
                    </a:lnTo>
                    <a:lnTo>
                      <a:pt x="1229233" y="50927"/>
                    </a:lnTo>
                    <a:lnTo>
                      <a:pt x="1308354" y="33020"/>
                    </a:lnTo>
                    <a:lnTo>
                      <a:pt x="1388872" y="18796"/>
                    </a:lnTo>
                    <a:lnTo>
                      <a:pt x="1471168" y="8382"/>
                    </a:lnTo>
                    <a:lnTo>
                      <a:pt x="1554226" y="2286"/>
                    </a:lnTo>
                    <a:lnTo>
                      <a:pt x="1638427" y="0"/>
                    </a:lnTo>
                    <a:lnTo>
                      <a:pt x="1718691" y="2667"/>
                    </a:lnTo>
                    <a:lnTo>
                      <a:pt x="1798193" y="9144"/>
                    </a:lnTo>
                    <a:lnTo>
                      <a:pt x="1877187" y="19304"/>
                    </a:lnTo>
                    <a:lnTo>
                      <a:pt x="1955038" y="33020"/>
                    </a:lnTo>
                    <a:lnTo>
                      <a:pt x="2031746" y="50546"/>
                    </a:lnTo>
                    <a:lnTo>
                      <a:pt x="2107819" y="70993"/>
                    </a:lnTo>
                    <a:lnTo>
                      <a:pt x="2182368" y="95504"/>
                    </a:lnTo>
                    <a:lnTo>
                      <a:pt x="2255774" y="122682"/>
                    </a:lnTo>
                    <a:lnTo>
                      <a:pt x="2327148" y="153543"/>
                    </a:lnTo>
                    <a:lnTo>
                      <a:pt x="2396998" y="187833"/>
                    </a:lnTo>
                    <a:lnTo>
                      <a:pt x="2465070" y="225044"/>
                    </a:lnTo>
                    <a:lnTo>
                      <a:pt x="2531618" y="264922"/>
                    </a:lnTo>
                    <a:lnTo>
                      <a:pt x="2595753" y="308356"/>
                    </a:lnTo>
                    <a:lnTo>
                      <a:pt x="2657729" y="354584"/>
                    </a:lnTo>
                    <a:lnTo>
                      <a:pt x="2717419" y="403479"/>
                    </a:lnTo>
                    <a:lnTo>
                      <a:pt x="2774696" y="455549"/>
                    </a:lnTo>
                    <a:lnTo>
                      <a:pt x="2829560" y="510286"/>
                    </a:lnTo>
                    <a:lnTo>
                      <a:pt x="2881630" y="567690"/>
                    </a:lnTo>
                    <a:lnTo>
                      <a:pt x="2931033" y="627634"/>
                    </a:lnTo>
                    <a:lnTo>
                      <a:pt x="2977388" y="690118"/>
                    </a:lnTo>
                    <a:lnTo>
                      <a:pt x="3020695" y="755015"/>
                    </a:lnTo>
                    <a:lnTo>
                      <a:pt x="3060827" y="822706"/>
                    </a:lnTo>
                    <a:lnTo>
                      <a:pt x="3097403" y="892175"/>
                    </a:lnTo>
                    <a:lnTo>
                      <a:pt x="3130804" y="964565"/>
                    </a:lnTo>
                    <a:lnTo>
                      <a:pt x="3160776" y="1038479"/>
                    </a:lnTo>
                    <a:lnTo>
                      <a:pt x="3186684" y="1114933"/>
                    </a:lnTo>
                    <a:lnTo>
                      <a:pt x="3209036" y="1193546"/>
                    </a:lnTo>
                    <a:lnTo>
                      <a:pt x="3227324" y="1274191"/>
                    </a:lnTo>
                    <a:lnTo>
                      <a:pt x="3241675" y="1356487"/>
                    </a:lnTo>
                    <a:lnTo>
                      <a:pt x="3251581" y="1440942"/>
                    </a:lnTo>
                    <a:lnTo>
                      <a:pt x="3257423" y="1527175"/>
                    </a:lnTo>
                    <a:lnTo>
                      <a:pt x="3258819" y="1615059"/>
                    </a:lnTo>
                    <a:lnTo>
                      <a:pt x="3258185" y="1697736"/>
                    </a:lnTo>
                    <a:lnTo>
                      <a:pt x="3251962" y="1779524"/>
                    </a:lnTo>
                    <a:lnTo>
                      <a:pt x="3241675" y="1860423"/>
                    </a:lnTo>
                    <a:lnTo>
                      <a:pt x="3226562" y="1939925"/>
                    </a:lnTo>
                    <a:lnTo>
                      <a:pt x="3206750" y="2018411"/>
                    </a:lnTo>
                    <a:lnTo>
                      <a:pt x="3182874" y="2095754"/>
                    </a:lnTo>
                    <a:lnTo>
                      <a:pt x="3154807" y="2171319"/>
                    </a:lnTo>
                    <a:lnTo>
                      <a:pt x="3122803" y="2245360"/>
                    </a:lnTo>
                    <a:lnTo>
                      <a:pt x="3087116" y="2317623"/>
                    </a:lnTo>
                    <a:lnTo>
                      <a:pt x="3047492" y="2388362"/>
                    </a:lnTo>
                    <a:lnTo>
                      <a:pt x="3004947" y="2457069"/>
                    </a:lnTo>
                    <a:lnTo>
                      <a:pt x="2959100" y="2523490"/>
                    </a:lnTo>
                    <a:lnTo>
                      <a:pt x="2909951" y="2588260"/>
                    </a:lnTo>
                    <a:lnTo>
                      <a:pt x="2857881" y="2650490"/>
                    </a:lnTo>
                    <a:lnTo>
                      <a:pt x="2803271" y="2710053"/>
                    </a:lnTo>
                    <a:lnTo>
                      <a:pt x="2746248" y="2767457"/>
                    </a:lnTo>
                    <a:lnTo>
                      <a:pt x="2686558" y="2822194"/>
                    </a:lnTo>
                    <a:lnTo>
                      <a:pt x="2624963" y="2873883"/>
                    </a:lnTo>
                    <a:lnTo>
                      <a:pt x="2561209" y="2922905"/>
                    </a:lnTo>
                    <a:lnTo>
                      <a:pt x="2495804" y="2969260"/>
                    </a:lnTo>
                    <a:lnTo>
                      <a:pt x="2428621" y="3012186"/>
                    </a:lnTo>
                    <a:lnTo>
                      <a:pt x="2360295" y="3052064"/>
                    </a:lnTo>
                    <a:lnTo>
                      <a:pt x="2290318" y="3088640"/>
                    </a:lnTo>
                    <a:lnTo>
                      <a:pt x="2219198" y="3121660"/>
                    </a:lnTo>
                    <a:lnTo>
                      <a:pt x="2147062" y="3151251"/>
                    </a:lnTo>
                    <a:lnTo>
                      <a:pt x="2074291" y="3177159"/>
                    </a:lnTo>
                    <a:lnTo>
                      <a:pt x="2001139" y="3199130"/>
                    </a:lnTo>
                    <a:lnTo>
                      <a:pt x="1927479" y="3217418"/>
                    </a:lnTo>
                    <a:lnTo>
                      <a:pt x="1853311" y="3231515"/>
                    </a:lnTo>
                    <a:lnTo>
                      <a:pt x="1779524" y="3241675"/>
                    </a:lnTo>
                    <a:lnTo>
                      <a:pt x="1705483" y="3247517"/>
                    </a:lnTo>
                    <a:lnTo>
                      <a:pt x="1631696" y="3248914"/>
                    </a:lnTo>
                    <a:lnTo>
                      <a:pt x="1547876" y="3246628"/>
                    </a:lnTo>
                    <a:lnTo>
                      <a:pt x="1464564" y="3240532"/>
                    </a:lnTo>
                    <a:lnTo>
                      <a:pt x="1382903" y="3230372"/>
                    </a:lnTo>
                    <a:lnTo>
                      <a:pt x="1302131" y="3216275"/>
                    </a:lnTo>
                    <a:lnTo>
                      <a:pt x="1223264" y="3198368"/>
                    </a:lnTo>
                    <a:lnTo>
                      <a:pt x="1145413" y="3176651"/>
                    </a:lnTo>
                    <a:lnTo>
                      <a:pt x="1069721" y="3151632"/>
                    </a:lnTo>
                    <a:lnTo>
                      <a:pt x="995553" y="3122803"/>
                    </a:lnTo>
                    <a:lnTo>
                      <a:pt x="923163" y="3090418"/>
                    </a:lnTo>
                    <a:lnTo>
                      <a:pt x="852678" y="3055112"/>
                    </a:lnTo>
                    <a:lnTo>
                      <a:pt x="784225" y="3016377"/>
                    </a:lnTo>
                    <a:lnTo>
                      <a:pt x="718312" y="2974213"/>
                    </a:lnTo>
                    <a:lnTo>
                      <a:pt x="654304" y="2929509"/>
                    </a:lnTo>
                    <a:lnTo>
                      <a:pt x="592836" y="2881630"/>
                    </a:lnTo>
                    <a:lnTo>
                      <a:pt x="533527" y="2830449"/>
                    </a:lnTo>
                    <a:lnTo>
                      <a:pt x="476885" y="2777490"/>
                    </a:lnTo>
                    <a:lnTo>
                      <a:pt x="422910" y="2721229"/>
                    </a:lnTo>
                    <a:lnTo>
                      <a:pt x="371729" y="2662555"/>
                    </a:lnTo>
                    <a:lnTo>
                      <a:pt x="323342" y="2601341"/>
                    </a:lnTo>
                    <a:lnTo>
                      <a:pt x="277876" y="2537968"/>
                    </a:lnTo>
                    <a:lnTo>
                      <a:pt x="235585" y="2472182"/>
                    </a:lnTo>
                    <a:lnTo>
                      <a:pt x="196596" y="2404237"/>
                    </a:lnTo>
                    <a:lnTo>
                      <a:pt x="160401" y="2334260"/>
                    </a:lnTo>
                    <a:lnTo>
                      <a:pt x="127635" y="2262124"/>
                    </a:lnTo>
                    <a:lnTo>
                      <a:pt x="98806" y="2188337"/>
                    </a:lnTo>
                    <a:lnTo>
                      <a:pt x="73025" y="2112899"/>
                    </a:lnTo>
                    <a:lnTo>
                      <a:pt x="51308" y="2035556"/>
                    </a:lnTo>
                    <a:lnTo>
                      <a:pt x="33020" y="1956689"/>
                    </a:lnTo>
                    <a:lnTo>
                      <a:pt x="18669" y="1876298"/>
                    </a:lnTo>
                    <a:lnTo>
                      <a:pt x="8382" y="1794637"/>
                    </a:lnTo>
                    <a:lnTo>
                      <a:pt x="2413" y="1711579"/>
                    </a:lnTo>
                    <a:close/>
                  </a:path>
                </a:pathLst>
              </a:custGeom>
              <a:solidFill>
                <a:srgbClr val="949494"/>
              </a:solidFill>
              <a:ln w="0" cap="flat" cmpd="sng" algn="ctr">
                <a:solidFill>
                  <a:srgbClr val="94949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154934" y="2619629"/>
                <a:ext cx="3256535" cy="3245740"/>
              </a:xfrm>
              <a:custGeom>
                <a:avLst/>
                <a:gdLst/>
                <a:ahLst/>
                <a:cxnLst/>
                <a:rect l="0" t="0" r="0" b="0"/>
                <a:pathLst>
                  <a:path w="3256535" h="3245740">
                    <a:moveTo>
                      <a:pt x="0" y="1626235"/>
                    </a:moveTo>
                    <a:lnTo>
                      <a:pt x="2413" y="1541780"/>
                    </a:lnTo>
                    <a:lnTo>
                      <a:pt x="8382" y="1459103"/>
                    </a:lnTo>
                    <a:lnTo>
                      <a:pt x="19177" y="1377442"/>
                    </a:lnTo>
                    <a:lnTo>
                      <a:pt x="33401" y="1296797"/>
                    </a:lnTo>
                    <a:lnTo>
                      <a:pt x="51689" y="1217676"/>
                    </a:lnTo>
                    <a:lnTo>
                      <a:pt x="73787" y="1140587"/>
                    </a:lnTo>
                    <a:lnTo>
                      <a:pt x="99568" y="1064641"/>
                    </a:lnTo>
                    <a:lnTo>
                      <a:pt x="128778" y="990854"/>
                    </a:lnTo>
                    <a:lnTo>
                      <a:pt x="161798" y="918718"/>
                    </a:lnTo>
                    <a:lnTo>
                      <a:pt x="197993" y="848360"/>
                    </a:lnTo>
                    <a:lnTo>
                      <a:pt x="237490" y="780415"/>
                    </a:lnTo>
                    <a:lnTo>
                      <a:pt x="280035" y="714248"/>
                    </a:lnTo>
                    <a:lnTo>
                      <a:pt x="325755" y="650875"/>
                    </a:lnTo>
                    <a:lnTo>
                      <a:pt x="374269" y="589280"/>
                    </a:lnTo>
                    <a:lnTo>
                      <a:pt x="425958" y="530479"/>
                    </a:lnTo>
                    <a:lnTo>
                      <a:pt x="480441" y="474218"/>
                    </a:lnTo>
                    <a:lnTo>
                      <a:pt x="537210" y="420497"/>
                    </a:lnTo>
                    <a:lnTo>
                      <a:pt x="596646" y="369697"/>
                    </a:lnTo>
                    <a:lnTo>
                      <a:pt x="658622" y="321310"/>
                    </a:lnTo>
                    <a:lnTo>
                      <a:pt x="722884" y="276225"/>
                    </a:lnTo>
                    <a:lnTo>
                      <a:pt x="789178" y="234315"/>
                    </a:lnTo>
                    <a:lnTo>
                      <a:pt x="858012" y="195326"/>
                    </a:lnTo>
                    <a:lnTo>
                      <a:pt x="928751" y="159385"/>
                    </a:lnTo>
                    <a:lnTo>
                      <a:pt x="1001268" y="127127"/>
                    </a:lnTo>
                    <a:lnTo>
                      <a:pt x="1075436" y="98298"/>
                    </a:lnTo>
                    <a:lnTo>
                      <a:pt x="1151763" y="72898"/>
                    </a:lnTo>
                    <a:lnTo>
                      <a:pt x="1229233" y="50800"/>
                    </a:lnTo>
                    <a:lnTo>
                      <a:pt x="1308735" y="33020"/>
                    </a:lnTo>
                    <a:lnTo>
                      <a:pt x="1389253" y="18923"/>
                    </a:lnTo>
                    <a:lnTo>
                      <a:pt x="1471295" y="8382"/>
                    </a:lnTo>
                    <a:lnTo>
                      <a:pt x="1554226" y="2159"/>
                    </a:lnTo>
                    <a:lnTo>
                      <a:pt x="1638427" y="0"/>
                    </a:lnTo>
                    <a:lnTo>
                      <a:pt x="1718310" y="2921"/>
                    </a:lnTo>
                    <a:lnTo>
                      <a:pt x="1797431" y="9271"/>
                    </a:lnTo>
                    <a:lnTo>
                      <a:pt x="1876171" y="19304"/>
                    </a:lnTo>
                    <a:lnTo>
                      <a:pt x="1953641" y="33020"/>
                    </a:lnTo>
                    <a:lnTo>
                      <a:pt x="2030349" y="50038"/>
                    </a:lnTo>
                    <a:lnTo>
                      <a:pt x="2105914" y="70485"/>
                    </a:lnTo>
                    <a:lnTo>
                      <a:pt x="2180082" y="94615"/>
                    </a:lnTo>
                    <a:lnTo>
                      <a:pt x="2252980" y="121793"/>
                    </a:lnTo>
                    <a:lnTo>
                      <a:pt x="2324481" y="152654"/>
                    </a:lnTo>
                    <a:lnTo>
                      <a:pt x="2394458" y="186563"/>
                    </a:lnTo>
                    <a:lnTo>
                      <a:pt x="2462403" y="223393"/>
                    </a:lnTo>
                    <a:lnTo>
                      <a:pt x="2528951" y="263271"/>
                    </a:lnTo>
                    <a:lnTo>
                      <a:pt x="2593213" y="306197"/>
                    </a:lnTo>
                    <a:lnTo>
                      <a:pt x="2655062" y="352171"/>
                    </a:lnTo>
                    <a:lnTo>
                      <a:pt x="2714625" y="400812"/>
                    </a:lnTo>
                    <a:lnTo>
                      <a:pt x="2772029" y="452501"/>
                    </a:lnTo>
                    <a:lnTo>
                      <a:pt x="2827274" y="506730"/>
                    </a:lnTo>
                    <a:lnTo>
                      <a:pt x="2879344" y="564261"/>
                    </a:lnTo>
                    <a:lnTo>
                      <a:pt x="2928620" y="623824"/>
                    </a:lnTo>
                    <a:lnTo>
                      <a:pt x="2974975" y="686181"/>
                    </a:lnTo>
                    <a:lnTo>
                      <a:pt x="3018282" y="750824"/>
                    </a:lnTo>
                    <a:lnTo>
                      <a:pt x="3058668" y="818007"/>
                    </a:lnTo>
                    <a:lnTo>
                      <a:pt x="3095371" y="887984"/>
                    </a:lnTo>
                    <a:lnTo>
                      <a:pt x="3129026" y="959739"/>
                    </a:lnTo>
                    <a:lnTo>
                      <a:pt x="3158871" y="1034161"/>
                    </a:lnTo>
                    <a:lnTo>
                      <a:pt x="3185033" y="1110488"/>
                    </a:lnTo>
                    <a:lnTo>
                      <a:pt x="3207131" y="1189228"/>
                    </a:lnTo>
                    <a:lnTo>
                      <a:pt x="3225800" y="1269746"/>
                    </a:lnTo>
                    <a:lnTo>
                      <a:pt x="3239897" y="1352550"/>
                    </a:lnTo>
                    <a:lnTo>
                      <a:pt x="3249803" y="1437005"/>
                    </a:lnTo>
                    <a:lnTo>
                      <a:pt x="3255391" y="1523746"/>
                    </a:lnTo>
                    <a:lnTo>
                      <a:pt x="3256534" y="1612138"/>
                    </a:lnTo>
                    <a:lnTo>
                      <a:pt x="3256153" y="1694688"/>
                    </a:lnTo>
                    <a:lnTo>
                      <a:pt x="3250438" y="1776349"/>
                    </a:lnTo>
                    <a:lnTo>
                      <a:pt x="3239897" y="1856867"/>
                    </a:lnTo>
                    <a:lnTo>
                      <a:pt x="3224530" y="1936242"/>
                    </a:lnTo>
                    <a:lnTo>
                      <a:pt x="3204464" y="2014982"/>
                    </a:lnTo>
                    <a:lnTo>
                      <a:pt x="3180715" y="2092071"/>
                    </a:lnTo>
                    <a:lnTo>
                      <a:pt x="3152013" y="2167890"/>
                    </a:lnTo>
                    <a:lnTo>
                      <a:pt x="3119882" y="2241804"/>
                    </a:lnTo>
                    <a:lnTo>
                      <a:pt x="3083687" y="2314067"/>
                    </a:lnTo>
                    <a:lnTo>
                      <a:pt x="3043682" y="2384679"/>
                    </a:lnTo>
                    <a:lnTo>
                      <a:pt x="3000756" y="2453386"/>
                    </a:lnTo>
                    <a:lnTo>
                      <a:pt x="2954528" y="2520061"/>
                    </a:lnTo>
                    <a:lnTo>
                      <a:pt x="2904871" y="2584577"/>
                    </a:lnTo>
                    <a:lnTo>
                      <a:pt x="2852547" y="2646934"/>
                    </a:lnTo>
                    <a:lnTo>
                      <a:pt x="2797556" y="2706624"/>
                    </a:lnTo>
                    <a:lnTo>
                      <a:pt x="2740025" y="2763901"/>
                    </a:lnTo>
                    <a:lnTo>
                      <a:pt x="2680081" y="2818765"/>
                    </a:lnTo>
                    <a:lnTo>
                      <a:pt x="2618232" y="2870835"/>
                    </a:lnTo>
                    <a:lnTo>
                      <a:pt x="2554478" y="2919857"/>
                    </a:lnTo>
                    <a:lnTo>
                      <a:pt x="2488692" y="2966212"/>
                    </a:lnTo>
                    <a:lnTo>
                      <a:pt x="2421255" y="3009138"/>
                    </a:lnTo>
                    <a:lnTo>
                      <a:pt x="2352929" y="3049016"/>
                    </a:lnTo>
                    <a:lnTo>
                      <a:pt x="2282952" y="3085465"/>
                    </a:lnTo>
                    <a:lnTo>
                      <a:pt x="2212467" y="3118739"/>
                    </a:lnTo>
                    <a:lnTo>
                      <a:pt x="2140458" y="3148076"/>
                    </a:lnTo>
                    <a:lnTo>
                      <a:pt x="2068322" y="3174238"/>
                    </a:lnTo>
                    <a:lnTo>
                      <a:pt x="1922399" y="3214624"/>
                    </a:lnTo>
                    <a:lnTo>
                      <a:pt x="1849120" y="3228721"/>
                    </a:lnTo>
                    <a:lnTo>
                      <a:pt x="1776222" y="3238627"/>
                    </a:lnTo>
                    <a:lnTo>
                      <a:pt x="1703578" y="3244215"/>
                    </a:lnTo>
                    <a:lnTo>
                      <a:pt x="1631315" y="3245739"/>
                    </a:lnTo>
                    <a:lnTo>
                      <a:pt x="1546987" y="3243961"/>
                    </a:lnTo>
                    <a:lnTo>
                      <a:pt x="1463802" y="3237484"/>
                    </a:lnTo>
                    <a:lnTo>
                      <a:pt x="1382141" y="3227451"/>
                    </a:lnTo>
                    <a:lnTo>
                      <a:pt x="1301623" y="3213227"/>
                    </a:lnTo>
                    <a:lnTo>
                      <a:pt x="1222502" y="3195320"/>
                    </a:lnTo>
                    <a:lnTo>
                      <a:pt x="1145032" y="3173857"/>
                    </a:lnTo>
                    <a:lnTo>
                      <a:pt x="1069086" y="3148457"/>
                    </a:lnTo>
                    <a:lnTo>
                      <a:pt x="994918" y="3120009"/>
                    </a:lnTo>
                    <a:lnTo>
                      <a:pt x="922782" y="3087624"/>
                    </a:lnTo>
                    <a:lnTo>
                      <a:pt x="852424" y="3052445"/>
                    </a:lnTo>
                    <a:lnTo>
                      <a:pt x="783844" y="3013710"/>
                    </a:lnTo>
                    <a:lnTo>
                      <a:pt x="717931" y="2971927"/>
                    </a:lnTo>
                    <a:lnTo>
                      <a:pt x="654050" y="2926969"/>
                    </a:lnTo>
                    <a:lnTo>
                      <a:pt x="592455" y="2879090"/>
                    </a:lnTo>
                    <a:lnTo>
                      <a:pt x="533273" y="2828671"/>
                    </a:lnTo>
                    <a:lnTo>
                      <a:pt x="476631" y="2774950"/>
                    </a:lnTo>
                    <a:lnTo>
                      <a:pt x="422529" y="2719197"/>
                    </a:lnTo>
                    <a:lnTo>
                      <a:pt x="371729" y="2660523"/>
                    </a:lnTo>
                    <a:lnTo>
                      <a:pt x="322961" y="2599436"/>
                    </a:lnTo>
                    <a:lnTo>
                      <a:pt x="277876" y="2535936"/>
                    </a:lnTo>
                    <a:lnTo>
                      <a:pt x="235331" y="2470277"/>
                    </a:lnTo>
                    <a:lnTo>
                      <a:pt x="195961" y="2402586"/>
                    </a:lnTo>
                    <a:lnTo>
                      <a:pt x="160401" y="2332609"/>
                    </a:lnTo>
                    <a:lnTo>
                      <a:pt x="127635" y="2260854"/>
                    </a:lnTo>
                    <a:lnTo>
                      <a:pt x="98425" y="2186686"/>
                    </a:lnTo>
                    <a:lnTo>
                      <a:pt x="73025" y="2111629"/>
                    </a:lnTo>
                    <a:lnTo>
                      <a:pt x="51308" y="2034286"/>
                    </a:lnTo>
                    <a:lnTo>
                      <a:pt x="33020" y="1955419"/>
                    </a:lnTo>
                    <a:lnTo>
                      <a:pt x="18669" y="1875028"/>
                    </a:lnTo>
                    <a:lnTo>
                      <a:pt x="8382" y="1793367"/>
                    </a:lnTo>
                    <a:lnTo>
                      <a:pt x="2413" y="1710309"/>
                    </a:lnTo>
                    <a:close/>
                  </a:path>
                </a:pathLst>
              </a:custGeom>
              <a:solidFill>
                <a:srgbClr val="919191"/>
              </a:solidFill>
              <a:ln w="0" cap="flat" cmpd="sng" algn="ctr">
                <a:solidFill>
                  <a:srgbClr val="91919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154934" y="2621026"/>
                <a:ext cx="3254757" cy="3242565"/>
              </a:xfrm>
              <a:custGeom>
                <a:avLst/>
                <a:gdLst/>
                <a:ahLst/>
                <a:cxnLst/>
                <a:rect l="0" t="0" r="0" b="0"/>
                <a:pathLst>
                  <a:path w="3254757" h="3242565">
                    <a:moveTo>
                      <a:pt x="0" y="1624838"/>
                    </a:moveTo>
                    <a:lnTo>
                      <a:pt x="2413" y="1540383"/>
                    </a:lnTo>
                    <a:lnTo>
                      <a:pt x="8382" y="1457706"/>
                    </a:lnTo>
                    <a:lnTo>
                      <a:pt x="19177" y="1376045"/>
                    </a:lnTo>
                    <a:lnTo>
                      <a:pt x="33401" y="1295400"/>
                    </a:lnTo>
                    <a:lnTo>
                      <a:pt x="51689" y="1216279"/>
                    </a:lnTo>
                    <a:lnTo>
                      <a:pt x="73787" y="1139190"/>
                    </a:lnTo>
                    <a:lnTo>
                      <a:pt x="99568" y="1063625"/>
                    </a:lnTo>
                    <a:lnTo>
                      <a:pt x="128778" y="989457"/>
                    </a:lnTo>
                    <a:lnTo>
                      <a:pt x="161798" y="917321"/>
                    </a:lnTo>
                    <a:lnTo>
                      <a:pt x="197993" y="847344"/>
                    </a:lnTo>
                    <a:lnTo>
                      <a:pt x="237490" y="779399"/>
                    </a:lnTo>
                    <a:lnTo>
                      <a:pt x="280035" y="713232"/>
                    </a:lnTo>
                    <a:lnTo>
                      <a:pt x="325755" y="649859"/>
                    </a:lnTo>
                    <a:lnTo>
                      <a:pt x="374650" y="588645"/>
                    </a:lnTo>
                    <a:lnTo>
                      <a:pt x="425958" y="529844"/>
                    </a:lnTo>
                    <a:lnTo>
                      <a:pt x="480441" y="473329"/>
                    </a:lnTo>
                    <a:lnTo>
                      <a:pt x="537210" y="419862"/>
                    </a:lnTo>
                    <a:lnTo>
                      <a:pt x="597027" y="369062"/>
                    </a:lnTo>
                    <a:lnTo>
                      <a:pt x="658622" y="320802"/>
                    </a:lnTo>
                    <a:lnTo>
                      <a:pt x="723011" y="275463"/>
                    </a:lnTo>
                    <a:lnTo>
                      <a:pt x="789305" y="233680"/>
                    </a:lnTo>
                    <a:lnTo>
                      <a:pt x="858012" y="194564"/>
                    </a:lnTo>
                    <a:lnTo>
                      <a:pt x="928751" y="159385"/>
                    </a:lnTo>
                    <a:lnTo>
                      <a:pt x="1001268" y="126619"/>
                    </a:lnTo>
                    <a:lnTo>
                      <a:pt x="1075817" y="97536"/>
                    </a:lnTo>
                    <a:lnTo>
                      <a:pt x="1151763" y="72517"/>
                    </a:lnTo>
                    <a:lnTo>
                      <a:pt x="1229614" y="50673"/>
                    </a:lnTo>
                    <a:lnTo>
                      <a:pt x="1308735" y="32766"/>
                    </a:lnTo>
                    <a:lnTo>
                      <a:pt x="1389253" y="18669"/>
                    </a:lnTo>
                    <a:lnTo>
                      <a:pt x="1471295" y="8382"/>
                    </a:lnTo>
                    <a:lnTo>
                      <a:pt x="1554607" y="1905"/>
                    </a:lnTo>
                    <a:lnTo>
                      <a:pt x="1638808" y="0"/>
                    </a:lnTo>
                    <a:lnTo>
                      <a:pt x="1717929" y="2540"/>
                    </a:lnTo>
                    <a:lnTo>
                      <a:pt x="1796669" y="9144"/>
                    </a:lnTo>
                    <a:lnTo>
                      <a:pt x="1874901" y="19050"/>
                    </a:lnTo>
                    <a:lnTo>
                      <a:pt x="1952117" y="32766"/>
                    </a:lnTo>
                    <a:lnTo>
                      <a:pt x="2028444" y="49911"/>
                    </a:lnTo>
                    <a:lnTo>
                      <a:pt x="2104136" y="70358"/>
                    </a:lnTo>
                    <a:lnTo>
                      <a:pt x="2178050" y="93980"/>
                    </a:lnTo>
                    <a:lnTo>
                      <a:pt x="2250821" y="120777"/>
                    </a:lnTo>
                    <a:lnTo>
                      <a:pt x="2322068" y="151257"/>
                    </a:lnTo>
                    <a:lnTo>
                      <a:pt x="2392045" y="184785"/>
                    </a:lnTo>
                    <a:lnTo>
                      <a:pt x="2459990" y="221615"/>
                    </a:lnTo>
                    <a:lnTo>
                      <a:pt x="2526284" y="261112"/>
                    </a:lnTo>
                    <a:lnTo>
                      <a:pt x="2590419" y="303657"/>
                    </a:lnTo>
                    <a:lnTo>
                      <a:pt x="2652776" y="349123"/>
                    </a:lnTo>
                    <a:lnTo>
                      <a:pt x="2712466" y="397891"/>
                    </a:lnTo>
                    <a:lnTo>
                      <a:pt x="2769870" y="449072"/>
                    </a:lnTo>
                    <a:lnTo>
                      <a:pt x="2824988" y="503555"/>
                    </a:lnTo>
                    <a:lnTo>
                      <a:pt x="2877058" y="560070"/>
                    </a:lnTo>
                    <a:lnTo>
                      <a:pt x="2926334" y="619633"/>
                    </a:lnTo>
                    <a:lnTo>
                      <a:pt x="2973197" y="681609"/>
                    </a:lnTo>
                    <a:lnTo>
                      <a:pt x="3016504" y="746252"/>
                    </a:lnTo>
                    <a:lnTo>
                      <a:pt x="3056636" y="813562"/>
                    </a:lnTo>
                    <a:lnTo>
                      <a:pt x="3093974" y="883158"/>
                    </a:lnTo>
                    <a:lnTo>
                      <a:pt x="3127375" y="954913"/>
                    </a:lnTo>
                    <a:lnTo>
                      <a:pt x="3157474" y="1029462"/>
                    </a:lnTo>
                    <a:lnTo>
                      <a:pt x="3183636" y="1105789"/>
                    </a:lnTo>
                    <a:lnTo>
                      <a:pt x="3205734" y="1184402"/>
                    </a:lnTo>
                    <a:lnTo>
                      <a:pt x="3224149" y="1265301"/>
                    </a:lnTo>
                    <a:lnTo>
                      <a:pt x="3238246" y="1348232"/>
                    </a:lnTo>
                    <a:lnTo>
                      <a:pt x="3248279" y="1433322"/>
                    </a:lnTo>
                    <a:lnTo>
                      <a:pt x="3253867" y="1520317"/>
                    </a:lnTo>
                    <a:lnTo>
                      <a:pt x="3254756" y="1608963"/>
                    </a:lnTo>
                    <a:lnTo>
                      <a:pt x="3254248" y="1691386"/>
                    </a:lnTo>
                    <a:lnTo>
                      <a:pt x="3249041" y="1772920"/>
                    </a:lnTo>
                    <a:lnTo>
                      <a:pt x="3238246" y="1853565"/>
                    </a:lnTo>
                    <a:lnTo>
                      <a:pt x="3222752" y="1932940"/>
                    </a:lnTo>
                    <a:lnTo>
                      <a:pt x="3202559" y="2011172"/>
                    </a:lnTo>
                    <a:lnTo>
                      <a:pt x="3178302" y="2087880"/>
                    </a:lnTo>
                    <a:lnTo>
                      <a:pt x="3149854" y="2163699"/>
                    </a:lnTo>
                    <a:lnTo>
                      <a:pt x="3117088" y="2237740"/>
                    </a:lnTo>
                    <a:lnTo>
                      <a:pt x="3080766" y="2310384"/>
                    </a:lnTo>
                    <a:lnTo>
                      <a:pt x="3040380" y="2380615"/>
                    </a:lnTo>
                    <a:lnTo>
                      <a:pt x="2996692" y="2449449"/>
                    </a:lnTo>
                    <a:lnTo>
                      <a:pt x="2949956" y="2516378"/>
                    </a:lnTo>
                    <a:lnTo>
                      <a:pt x="2900045" y="2580640"/>
                    </a:lnTo>
                    <a:lnTo>
                      <a:pt x="2847340" y="2642870"/>
                    </a:lnTo>
                    <a:lnTo>
                      <a:pt x="2791714" y="2702814"/>
                    </a:lnTo>
                    <a:lnTo>
                      <a:pt x="2734056" y="2760218"/>
                    </a:lnTo>
                    <a:lnTo>
                      <a:pt x="2673731" y="2814955"/>
                    </a:lnTo>
                    <a:lnTo>
                      <a:pt x="2611628" y="2867152"/>
                    </a:lnTo>
                    <a:lnTo>
                      <a:pt x="2547493" y="2916428"/>
                    </a:lnTo>
                    <a:lnTo>
                      <a:pt x="2481707" y="2962783"/>
                    </a:lnTo>
                    <a:lnTo>
                      <a:pt x="2414524" y="3005709"/>
                    </a:lnTo>
                    <a:lnTo>
                      <a:pt x="2345817" y="3045714"/>
                    </a:lnTo>
                    <a:lnTo>
                      <a:pt x="2275840" y="3082671"/>
                    </a:lnTo>
                    <a:lnTo>
                      <a:pt x="2205482" y="3115564"/>
                    </a:lnTo>
                    <a:lnTo>
                      <a:pt x="2134108" y="3145282"/>
                    </a:lnTo>
                    <a:lnTo>
                      <a:pt x="2061972" y="3171063"/>
                    </a:lnTo>
                    <a:lnTo>
                      <a:pt x="1917446" y="3211449"/>
                    </a:lnTo>
                    <a:lnTo>
                      <a:pt x="1845310" y="3225546"/>
                    </a:lnTo>
                    <a:lnTo>
                      <a:pt x="1773047" y="3235706"/>
                    </a:lnTo>
                    <a:lnTo>
                      <a:pt x="1701673" y="3241167"/>
                    </a:lnTo>
                    <a:lnTo>
                      <a:pt x="1630553" y="3242564"/>
                    </a:lnTo>
                    <a:lnTo>
                      <a:pt x="1546225" y="3240659"/>
                    </a:lnTo>
                    <a:lnTo>
                      <a:pt x="1463421" y="3234309"/>
                    </a:lnTo>
                    <a:lnTo>
                      <a:pt x="1381252" y="3224149"/>
                    </a:lnTo>
                    <a:lnTo>
                      <a:pt x="1301242" y="3210179"/>
                    </a:lnTo>
                    <a:lnTo>
                      <a:pt x="1222121" y="3192272"/>
                    </a:lnTo>
                    <a:lnTo>
                      <a:pt x="1144651" y="3170682"/>
                    </a:lnTo>
                    <a:lnTo>
                      <a:pt x="1068705" y="3145663"/>
                    </a:lnTo>
                    <a:lnTo>
                      <a:pt x="994537" y="3116834"/>
                    </a:lnTo>
                    <a:lnTo>
                      <a:pt x="922147" y="3084830"/>
                    </a:lnTo>
                    <a:lnTo>
                      <a:pt x="852043" y="3049397"/>
                    </a:lnTo>
                    <a:lnTo>
                      <a:pt x="783463" y="3010662"/>
                    </a:lnTo>
                    <a:lnTo>
                      <a:pt x="717550" y="2968752"/>
                    </a:lnTo>
                    <a:lnTo>
                      <a:pt x="653669" y="2924429"/>
                    </a:lnTo>
                    <a:lnTo>
                      <a:pt x="592074" y="2876550"/>
                    </a:lnTo>
                    <a:lnTo>
                      <a:pt x="532892" y="2826004"/>
                    </a:lnTo>
                    <a:lnTo>
                      <a:pt x="476631" y="2772791"/>
                    </a:lnTo>
                    <a:lnTo>
                      <a:pt x="422529" y="2716530"/>
                    </a:lnTo>
                    <a:lnTo>
                      <a:pt x="371348" y="2658491"/>
                    </a:lnTo>
                    <a:lnTo>
                      <a:pt x="322961" y="2597277"/>
                    </a:lnTo>
                    <a:lnTo>
                      <a:pt x="277495" y="2533904"/>
                    </a:lnTo>
                    <a:lnTo>
                      <a:pt x="235331" y="2468499"/>
                    </a:lnTo>
                    <a:lnTo>
                      <a:pt x="195961" y="2400808"/>
                    </a:lnTo>
                    <a:lnTo>
                      <a:pt x="160401" y="2330958"/>
                    </a:lnTo>
                    <a:lnTo>
                      <a:pt x="127635" y="2259076"/>
                    </a:lnTo>
                    <a:lnTo>
                      <a:pt x="98425" y="2185289"/>
                    </a:lnTo>
                    <a:lnTo>
                      <a:pt x="73025" y="2109851"/>
                    </a:lnTo>
                    <a:lnTo>
                      <a:pt x="50927" y="2032635"/>
                    </a:lnTo>
                    <a:lnTo>
                      <a:pt x="33020" y="1954022"/>
                    </a:lnTo>
                    <a:lnTo>
                      <a:pt x="18669" y="1873631"/>
                    </a:lnTo>
                    <a:lnTo>
                      <a:pt x="8382" y="1791970"/>
                    </a:lnTo>
                    <a:lnTo>
                      <a:pt x="2413" y="1708912"/>
                    </a:lnTo>
                    <a:close/>
                  </a:path>
                </a:pathLst>
              </a:custGeom>
              <a:solidFill>
                <a:srgbClr val="8E8E8E"/>
              </a:solidFill>
              <a:ln w="0" cap="flat" cmpd="sng" algn="ctr">
                <a:solidFill>
                  <a:srgbClr val="8E8E8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3154934" y="2621788"/>
                <a:ext cx="3253232" cy="3239898"/>
              </a:xfrm>
              <a:custGeom>
                <a:avLst/>
                <a:gdLst/>
                <a:ahLst/>
                <a:cxnLst/>
                <a:rect l="0" t="0" r="0" b="0"/>
                <a:pathLst>
                  <a:path w="3253232" h="3239898">
                    <a:moveTo>
                      <a:pt x="0" y="1624076"/>
                    </a:moveTo>
                    <a:lnTo>
                      <a:pt x="2413" y="1539621"/>
                    </a:lnTo>
                    <a:lnTo>
                      <a:pt x="8382" y="1456944"/>
                    </a:lnTo>
                    <a:lnTo>
                      <a:pt x="19177" y="1375283"/>
                    </a:lnTo>
                    <a:lnTo>
                      <a:pt x="33401" y="1294638"/>
                    </a:lnTo>
                    <a:lnTo>
                      <a:pt x="51689" y="1215898"/>
                    </a:lnTo>
                    <a:lnTo>
                      <a:pt x="73787" y="1138428"/>
                    </a:lnTo>
                    <a:lnTo>
                      <a:pt x="99568" y="1062863"/>
                    </a:lnTo>
                    <a:lnTo>
                      <a:pt x="128778" y="988695"/>
                    </a:lnTo>
                    <a:lnTo>
                      <a:pt x="161798" y="916940"/>
                    </a:lnTo>
                    <a:lnTo>
                      <a:pt x="197993" y="847090"/>
                    </a:lnTo>
                    <a:lnTo>
                      <a:pt x="237490" y="779018"/>
                    </a:lnTo>
                    <a:lnTo>
                      <a:pt x="280035" y="712851"/>
                    </a:lnTo>
                    <a:lnTo>
                      <a:pt x="326136" y="649478"/>
                    </a:lnTo>
                    <a:lnTo>
                      <a:pt x="374650" y="588264"/>
                    </a:lnTo>
                    <a:lnTo>
                      <a:pt x="425958" y="529209"/>
                    </a:lnTo>
                    <a:lnTo>
                      <a:pt x="480441" y="473075"/>
                    </a:lnTo>
                    <a:lnTo>
                      <a:pt x="537210" y="419608"/>
                    </a:lnTo>
                    <a:lnTo>
                      <a:pt x="597027" y="368681"/>
                    </a:lnTo>
                    <a:lnTo>
                      <a:pt x="659130" y="320802"/>
                    </a:lnTo>
                    <a:lnTo>
                      <a:pt x="723011" y="275463"/>
                    </a:lnTo>
                    <a:lnTo>
                      <a:pt x="789686" y="233680"/>
                    </a:lnTo>
                    <a:lnTo>
                      <a:pt x="858393" y="194945"/>
                    </a:lnTo>
                    <a:lnTo>
                      <a:pt x="929132" y="159258"/>
                    </a:lnTo>
                    <a:lnTo>
                      <a:pt x="1001649" y="127000"/>
                    </a:lnTo>
                    <a:lnTo>
                      <a:pt x="1075817" y="98044"/>
                    </a:lnTo>
                    <a:lnTo>
                      <a:pt x="1152144" y="72517"/>
                    </a:lnTo>
                    <a:lnTo>
                      <a:pt x="1229614" y="50927"/>
                    </a:lnTo>
                    <a:lnTo>
                      <a:pt x="1309116" y="33020"/>
                    </a:lnTo>
                    <a:lnTo>
                      <a:pt x="1389634" y="18669"/>
                    </a:lnTo>
                    <a:lnTo>
                      <a:pt x="1471676" y="8382"/>
                    </a:lnTo>
                    <a:lnTo>
                      <a:pt x="1554607" y="2159"/>
                    </a:lnTo>
                    <a:lnTo>
                      <a:pt x="1638808" y="0"/>
                    </a:lnTo>
                    <a:lnTo>
                      <a:pt x="1795907" y="9525"/>
                    </a:lnTo>
                    <a:lnTo>
                      <a:pt x="1873758" y="19304"/>
                    </a:lnTo>
                    <a:lnTo>
                      <a:pt x="1950466" y="33020"/>
                    </a:lnTo>
                    <a:lnTo>
                      <a:pt x="2027047" y="49911"/>
                    </a:lnTo>
                    <a:lnTo>
                      <a:pt x="2101977" y="70358"/>
                    </a:lnTo>
                    <a:lnTo>
                      <a:pt x="2175891" y="93853"/>
                    </a:lnTo>
                    <a:lnTo>
                      <a:pt x="2248535" y="120396"/>
                    </a:lnTo>
                    <a:lnTo>
                      <a:pt x="2319909" y="150876"/>
                    </a:lnTo>
                    <a:lnTo>
                      <a:pt x="2389505" y="184023"/>
                    </a:lnTo>
                    <a:lnTo>
                      <a:pt x="2457450" y="220472"/>
                    </a:lnTo>
                    <a:lnTo>
                      <a:pt x="2523617" y="259588"/>
                    </a:lnTo>
                    <a:lnTo>
                      <a:pt x="2587879" y="302133"/>
                    </a:lnTo>
                    <a:lnTo>
                      <a:pt x="2649982" y="347472"/>
                    </a:lnTo>
                    <a:lnTo>
                      <a:pt x="2709799" y="395478"/>
                    </a:lnTo>
                    <a:lnTo>
                      <a:pt x="2767457" y="446405"/>
                    </a:lnTo>
                    <a:lnTo>
                      <a:pt x="2822321" y="500380"/>
                    </a:lnTo>
                    <a:lnTo>
                      <a:pt x="2874645" y="557022"/>
                    </a:lnTo>
                    <a:lnTo>
                      <a:pt x="2924048" y="616331"/>
                    </a:lnTo>
                    <a:lnTo>
                      <a:pt x="2970784" y="678307"/>
                    </a:lnTo>
                    <a:lnTo>
                      <a:pt x="3014472" y="742950"/>
                    </a:lnTo>
                    <a:lnTo>
                      <a:pt x="3054858" y="809879"/>
                    </a:lnTo>
                    <a:lnTo>
                      <a:pt x="3092069" y="879221"/>
                    </a:lnTo>
                    <a:lnTo>
                      <a:pt x="3125470" y="951230"/>
                    </a:lnTo>
                    <a:lnTo>
                      <a:pt x="3155442" y="1025271"/>
                    </a:lnTo>
                    <a:lnTo>
                      <a:pt x="3181731" y="1101979"/>
                    </a:lnTo>
                    <a:lnTo>
                      <a:pt x="3204083" y="1180719"/>
                    </a:lnTo>
                    <a:lnTo>
                      <a:pt x="3222371" y="1261618"/>
                    </a:lnTo>
                    <a:lnTo>
                      <a:pt x="3236722" y="1344676"/>
                    </a:lnTo>
                    <a:lnTo>
                      <a:pt x="3246628" y="1430401"/>
                    </a:lnTo>
                    <a:lnTo>
                      <a:pt x="3251962" y="1517396"/>
                    </a:lnTo>
                    <a:lnTo>
                      <a:pt x="3253231" y="1606677"/>
                    </a:lnTo>
                    <a:lnTo>
                      <a:pt x="3252851" y="1688719"/>
                    </a:lnTo>
                    <a:lnTo>
                      <a:pt x="3247009" y="1769999"/>
                    </a:lnTo>
                    <a:lnTo>
                      <a:pt x="3236341" y="1850644"/>
                    </a:lnTo>
                    <a:lnTo>
                      <a:pt x="3221228" y="1930019"/>
                    </a:lnTo>
                    <a:lnTo>
                      <a:pt x="3200781" y="2008251"/>
                    </a:lnTo>
                    <a:lnTo>
                      <a:pt x="3176270" y="2084959"/>
                    </a:lnTo>
                    <a:lnTo>
                      <a:pt x="3147060" y="2160651"/>
                    </a:lnTo>
                    <a:lnTo>
                      <a:pt x="3114548" y="2234819"/>
                    </a:lnTo>
                    <a:lnTo>
                      <a:pt x="3077337" y="2306955"/>
                    </a:lnTo>
                    <a:lnTo>
                      <a:pt x="3036951" y="2377567"/>
                    </a:lnTo>
                    <a:lnTo>
                      <a:pt x="2992882" y="2446274"/>
                    </a:lnTo>
                    <a:lnTo>
                      <a:pt x="2945765" y="2512822"/>
                    </a:lnTo>
                    <a:lnTo>
                      <a:pt x="2895092" y="2577465"/>
                    </a:lnTo>
                    <a:lnTo>
                      <a:pt x="2842006" y="2639822"/>
                    </a:lnTo>
                    <a:lnTo>
                      <a:pt x="2786126" y="2699893"/>
                    </a:lnTo>
                    <a:lnTo>
                      <a:pt x="2727960" y="2757297"/>
                    </a:lnTo>
                    <a:lnTo>
                      <a:pt x="2667508" y="2812415"/>
                    </a:lnTo>
                    <a:lnTo>
                      <a:pt x="2604897" y="2864485"/>
                    </a:lnTo>
                    <a:lnTo>
                      <a:pt x="2540762" y="2913761"/>
                    </a:lnTo>
                    <a:lnTo>
                      <a:pt x="2474595" y="2959862"/>
                    </a:lnTo>
                    <a:lnTo>
                      <a:pt x="2407158" y="3003169"/>
                    </a:lnTo>
                    <a:lnTo>
                      <a:pt x="2338451" y="3042920"/>
                    </a:lnTo>
                    <a:lnTo>
                      <a:pt x="2269109" y="3079877"/>
                    </a:lnTo>
                    <a:lnTo>
                      <a:pt x="2198751" y="3112897"/>
                    </a:lnTo>
                    <a:lnTo>
                      <a:pt x="2056257" y="3168777"/>
                    </a:lnTo>
                    <a:lnTo>
                      <a:pt x="1912874" y="3209036"/>
                    </a:lnTo>
                    <a:lnTo>
                      <a:pt x="1841119" y="3223006"/>
                    </a:lnTo>
                    <a:lnTo>
                      <a:pt x="1769999" y="3233166"/>
                    </a:lnTo>
                    <a:lnTo>
                      <a:pt x="1699641" y="3238627"/>
                    </a:lnTo>
                    <a:lnTo>
                      <a:pt x="1630172" y="3239897"/>
                    </a:lnTo>
                    <a:lnTo>
                      <a:pt x="1545844" y="3237484"/>
                    </a:lnTo>
                    <a:lnTo>
                      <a:pt x="1462532" y="3231515"/>
                    </a:lnTo>
                    <a:lnTo>
                      <a:pt x="1380871" y="3221609"/>
                    </a:lnTo>
                    <a:lnTo>
                      <a:pt x="1300353" y="3207639"/>
                    </a:lnTo>
                    <a:lnTo>
                      <a:pt x="1221359" y="3189605"/>
                    </a:lnTo>
                    <a:lnTo>
                      <a:pt x="1143762" y="3167888"/>
                    </a:lnTo>
                    <a:lnTo>
                      <a:pt x="1068324" y="3142869"/>
                    </a:lnTo>
                    <a:lnTo>
                      <a:pt x="994156" y="3114421"/>
                    </a:lnTo>
                    <a:lnTo>
                      <a:pt x="921385" y="3082417"/>
                    </a:lnTo>
                    <a:lnTo>
                      <a:pt x="851281" y="3047238"/>
                    </a:lnTo>
                    <a:lnTo>
                      <a:pt x="783336" y="3008757"/>
                    </a:lnTo>
                    <a:lnTo>
                      <a:pt x="717042" y="2966974"/>
                    </a:lnTo>
                    <a:lnTo>
                      <a:pt x="653288" y="2922143"/>
                    </a:lnTo>
                    <a:lnTo>
                      <a:pt x="591693" y="2874772"/>
                    </a:lnTo>
                    <a:lnTo>
                      <a:pt x="532511" y="2824099"/>
                    </a:lnTo>
                    <a:lnTo>
                      <a:pt x="476250" y="2770886"/>
                    </a:lnTo>
                    <a:lnTo>
                      <a:pt x="422148" y="2715006"/>
                    </a:lnTo>
                    <a:lnTo>
                      <a:pt x="370840" y="2656586"/>
                    </a:lnTo>
                    <a:lnTo>
                      <a:pt x="322580" y="2595753"/>
                    </a:lnTo>
                    <a:lnTo>
                      <a:pt x="277495" y="2532761"/>
                    </a:lnTo>
                    <a:lnTo>
                      <a:pt x="235331" y="2466975"/>
                    </a:lnTo>
                    <a:lnTo>
                      <a:pt x="195961" y="2399157"/>
                    </a:lnTo>
                    <a:lnTo>
                      <a:pt x="160020" y="2329815"/>
                    </a:lnTo>
                    <a:lnTo>
                      <a:pt x="127635" y="2257933"/>
                    </a:lnTo>
                    <a:lnTo>
                      <a:pt x="98425" y="2184146"/>
                    </a:lnTo>
                    <a:lnTo>
                      <a:pt x="73025" y="2109089"/>
                    </a:lnTo>
                    <a:lnTo>
                      <a:pt x="50927" y="2031873"/>
                    </a:lnTo>
                    <a:lnTo>
                      <a:pt x="33020" y="1953260"/>
                    </a:lnTo>
                    <a:lnTo>
                      <a:pt x="18669" y="1872488"/>
                    </a:lnTo>
                    <a:lnTo>
                      <a:pt x="8382" y="1791208"/>
                    </a:lnTo>
                    <a:lnTo>
                      <a:pt x="2413" y="1708150"/>
                    </a:lnTo>
                    <a:close/>
                  </a:path>
                </a:pathLst>
              </a:custGeom>
              <a:solidFill>
                <a:srgbClr val="898989"/>
              </a:solidFill>
              <a:ln w="0" cap="flat" cmpd="sng" algn="ctr">
                <a:solidFill>
                  <a:srgbClr val="8989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3154934" y="2623439"/>
                <a:ext cx="3251201" cy="3236215"/>
              </a:xfrm>
              <a:custGeom>
                <a:avLst/>
                <a:gdLst/>
                <a:ahLst/>
                <a:cxnLst/>
                <a:rect l="0" t="0" r="0" b="0"/>
                <a:pathLst>
                  <a:path w="3251201" h="3236215">
                    <a:moveTo>
                      <a:pt x="0" y="1622425"/>
                    </a:moveTo>
                    <a:lnTo>
                      <a:pt x="2413" y="1537970"/>
                    </a:lnTo>
                    <a:lnTo>
                      <a:pt x="8382" y="1455293"/>
                    </a:lnTo>
                    <a:lnTo>
                      <a:pt x="19177" y="1373632"/>
                    </a:lnTo>
                    <a:lnTo>
                      <a:pt x="33401" y="1292987"/>
                    </a:lnTo>
                    <a:lnTo>
                      <a:pt x="51689" y="1214247"/>
                    </a:lnTo>
                    <a:lnTo>
                      <a:pt x="73787" y="1136777"/>
                    </a:lnTo>
                    <a:lnTo>
                      <a:pt x="99568" y="1061212"/>
                    </a:lnTo>
                    <a:lnTo>
                      <a:pt x="128778" y="987425"/>
                    </a:lnTo>
                    <a:lnTo>
                      <a:pt x="161798" y="915543"/>
                    </a:lnTo>
                    <a:lnTo>
                      <a:pt x="197993" y="845439"/>
                    </a:lnTo>
                    <a:lnTo>
                      <a:pt x="237490" y="777621"/>
                    </a:lnTo>
                    <a:lnTo>
                      <a:pt x="280416" y="711581"/>
                    </a:lnTo>
                    <a:lnTo>
                      <a:pt x="326136" y="648208"/>
                    </a:lnTo>
                    <a:lnTo>
                      <a:pt x="374650" y="586994"/>
                    </a:lnTo>
                    <a:lnTo>
                      <a:pt x="426339" y="528447"/>
                    </a:lnTo>
                    <a:lnTo>
                      <a:pt x="480822" y="472186"/>
                    </a:lnTo>
                    <a:lnTo>
                      <a:pt x="537210" y="418719"/>
                    </a:lnTo>
                    <a:lnTo>
                      <a:pt x="597027" y="367665"/>
                    </a:lnTo>
                    <a:lnTo>
                      <a:pt x="659130" y="319913"/>
                    </a:lnTo>
                    <a:lnTo>
                      <a:pt x="723011" y="274955"/>
                    </a:lnTo>
                    <a:lnTo>
                      <a:pt x="789686" y="232918"/>
                    </a:lnTo>
                    <a:lnTo>
                      <a:pt x="858393" y="194056"/>
                    </a:lnTo>
                    <a:lnTo>
                      <a:pt x="929132" y="158369"/>
                    </a:lnTo>
                    <a:lnTo>
                      <a:pt x="1001649" y="125984"/>
                    </a:lnTo>
                    <a:lnTo>
                      <a:pt x="1076198" y="97536"/>
                    </a:lnTo>
                    <a:lnTo>
                      <a:pt x="1152144" y="72136"/>
                    </a:lnTo>
                    <a:lnTo>
                      <a:pt x="1229614" y="50419"/>
                    </a:lnTo>
                    <a:lnTo>
                      <a:pt x="1309116" y="32512"/>
                    </a:lnTo>
                    <a:lnTo>
                      <a:pt x="1389634" y="18415"/>
                    </a:lnTo>
                    <a:lnTo>
                      <a:pt x="1471676" y="8255"/>
                    </a:lnTo>
                    <a:lnTo>
                      <a:pt x="1554988" y="1778"/>
                    </a:lnTo>
                    <a:lnTo>
                      <a:pt x="1638808" y="0"/>
                    </a:lnTo>
                    <a:lnTo>
                      <a:pt x="1795272" y="8890"/>
                    </a:lnTo>
                    <a:lnTo>
                      <a:pt x="1949069" y="32512"/>
                    </a:lnTo>
                    <a:lnTo>
                      <a:pt x="2025015" y="49276"/>
                    </a:lnTo>
                    <a:lnTo>
                      <a:pt x="2099945" y="69342"/>
                    </a:lnTo>
                    <a:lnTo>
                      <a:pt x="2173605" y="92964"/>
                    </a:lnTo>
                    <a:lnTo>
                      <a:pt x="2246249" y="119634"/>
                    </a:lnTo>
                    <a:lnTo>
                      <a:pt x="2317369" y="149225"/>
                    </a:lnTo>
                    <a:lnTo>
                      <a:pt x="2386711" y="182372"/>
                    </a:lnTo>
                    <a:lnTo>
                      <a:pt x="2454910" y="218313"/>
                    </a:lnTo>
                    <a:lnTo>
                      <a:pt x="2520823" y="257175"/>
                    </a:lnTo>
                    <a:lnTo>
                      <a:pt x="2585085" y="299212"/>
                    </a:lnTo>
                    <a:lnTo>
                      <a:pt x="2647442" y="344551"/>
                    </a:lnTo>
                    <a:lnTo>
                      <a:pt x="2707513" y="392430"/>
                    </a:lnTo>
                    <a:lnTo>
                      <a:pt x="2764917" y="442976"/>
                    </a:lnTo>
                    <a:lnTo>
                      <a:pt x="2819908" y="496824"/>
                    </a:lnTo>
                    <a:lnTo>
                      <a:pt x="2872486" y="553212"/>
                    </a:lnTo>
                    <a:lnTo>
                      <a:pt x="2922270" y="612013"/>
                    </a:lnTo>
                    <a:lnTo>
                      <a:pt x="2968879" y="674116"/>
                    </a:lnTo>
                    <a:lnTo>
                      <a:pt x="3012567" y="738251"/>
                    </a:lnTo>
                    <a:lnTo>
                      <a:pt x="3052826" y="805053"/>
                    </a:lnTo>
                    <a:lnTo>
                      <a:pt x="3090037" y="874141"/>
                    </a:lnTo>
                    <a:lnTo>
                      <a:pt x="3124073" y="946150"/>
                    </a:lnTo>
                    <a:lnTo>
                      <a:pt x="3154045" y="1020445"/>
                    </a:lnTo>
                    <a:lnTo>
                      <a:pt x="3180334" y="1097026"/>
                    </a:lnTo>
                    <a:lnTo>
                      <a:pt x="3202559" y="1175893"/>
                    </a:lnTo>
                    <a:lnTo>
                      <a:pt x="3220847" y="1256792"/>
                    </a:lnTo>
                    <a:lnTo>
                      <a:pt x="3234944" y="1340485"/>
                    </a:lnTo>
                    <a:lnTo>
                      <a:pt x="3244723" y="1425956"/>
                    </a:lnTo>
                    <a:lnTo>
                      <a:pt x="3250057" y="1513713"/>
                    </a:lnTo>
                    <a:lnTo>
                      <a:pt x="3251200" y="1603375"/>
                    </a:lnTo>
                    <a:lnTo>
                      <a:pt x="3250819" y="1685671"/>
                    </a:lnTo>
                    <a:lnTo>
                      <a:pt x="3245485" y="1766570"/>
                    </a:lnTo>
                    <a:lnTo>
                      <a:pt x="3234944" y="1847088"/>
                    </a:lnTo>
                    <a:lnTo>
                      <a:pt x="3219196" y="1926082"/>
                    </a:lnTo>
                    <a:lnTo>
                      <a:pt x="3198749" y="2004441"/>
                    </a:lnTo>
                    <a:lnTo>
                      <a:pt x="3174111" y="2081149"/>
                    </a:lnTo>
                    <a:lnTo>
                      <a:pt x="3144901" y="2156714"/>
                    </a:lnTo>
                    <a:lnTo>
                      <a:pt x="3111500" y="2230374"/>
                    </a:lnTo>
                    <a:lnTo>
                      <a:pt x="3074162" y="2302891"/>
                    </a:lnTo>
                    <a:lnTo>
                      <a:pt x="3033268" y="2373630"/>
                    </a:lnTo>
                    <a:lnTo>
                      <a:pt x="2988691" y="2442083"/>
                    </a:lnTo>
                    <a:lnTo>
                      <a:pt x="2941193" y="2509012"/>
                    </a:lnTo>
                    <a:lnTo>
                      <a:pt x="2890266" y="2573655"/>
                    </a:lnTo>
                    <a:lnTo>
                      <a:pt x="2836672" y="2635885"/>
                    </a:lnTo>
                    <a:lnTo>
                      <a:pt x="2780792" y="2695829"/>
                    </a:lnTo>
                    <a:lnTo>
                      <a:pt x="2721991" y="2753741"/>
                    </a:lnTo>
                    <a:lnTo>
                      <a:pt x="2661158" y="2808351"/>
                    </a:lnTo>
                    <a:lnTo>
                      <a:pt x="2598420" y="2860802"/>
                    </a:lnTo>
                    <a:lnTo>
                      <a:pt x="2533777" y="2909951"/>
                    </a:lnTo>
                    <a:lnTo>
                      <a:pt x="2467610" y="2956179"/>
                    </a:lnTo>
                    <a:lnTo>
                      <a:pt x="2400046" y="2999486"/>
                    </a:lnTo>
                    <a:lnTo>
                      <a:pt x="2331720" y="3039872"/>
                    </a:lnTo>
                    <a:lnTo>
                      <a:pt x="2262124" y="3076194"/>
                    </a:lnTo>
                    <a:lnTo>
                      <a:pt x="2191766" y="3109595"/>
                    </a:lnTo>
                    <a:lnTo>
                      <a:pt x="2049653" y="3165221"/>
                    </a:lnTo>
                    <a:lnTo>
                      <a:pt x="1978660" y="3187192"/>
                    </a:lnTo>
                    <a:lnTo>
                      <a:pt x="1907540" y="3205480"/>
                    </a:lnTo>
                    <a:lnTo>
                      <a:pt x="1837055" y="3219577"/>
                    </a:lnTo>
                    <a:lnTo>
                      <a:pt x="1767078" y="3229483"/>
                    </a:lnTo>
                    <a:lnTo>
                      <a:pt x="1697482" y="3235198"/>
                    </a:lnTo>
                    <a:lnTo>
                      <a:pt x="1629537" y="3236214"/>
                    </a:lnTo>
                    <a:lnTo>
                      <a:pt x="1545082" y="3234055"/>
                    </a:lnTo>
                    <a:lnTo>
                      <a:pt x="1462024" y="3227832"/>
                    </a:lnTo>
                    <a:lnTo>
                      <a:pt x="1380109" y="3217926"/>
                    </a:lnTo>
                    <a:lnTo>
                      <a:pt x="1299591" y="3204083"/>
                    </a:lnTo>
                    <a:lnTo>
                      <a:pt x="1220470" y="3186176"/>
                    </a:lnTo>
                    <a:lnTo>
                      <a:pt x="1143381" y="3164840"/>
                    </a:lnTo>
                    <a:lnTo>
                      <a:pt x="1067435" y="3139821"/>
                    </a:lnTo>
                    <a:lnTo>
                      <a:pt x="993394" y="3111246"/>
                    </a:lnTo>
                    <a:lnTo>
                      <a:pt x="921258" y="3079369"/>
                    </a:lnTo>
                    <a:lnTo>
                      <a:pt x="850900" y="3044063"/>
                    </a:lnTo>
                    <a:lnTo>
                      <a:pt x="782447" y="3005709"/>
                    </a:lnTo>
                    <a:lnTo>
                      <a:pt x="716661" y="2963799"/>
                    </a:lnTo>
                    <a:lnTo>
                      <a:pt x="652907" y="2919476"/>
                    </a:lnTo>
                    <a:lnTo>
                      <a:pt x="591312" y="2871724"/>
                    </a:lnTo>
                    <a:lnTo>
                      <a:pt x="532130" y="2821432"/>
                    </a:lnTo>
                    <a:lnTo>
                      <a:pt x="475869" y="2768346"/>
                    </a:lnTo>
                    <a:lnTo>
                      <a:pt x="421767" y="2712720"/>
                    </a:lnTo>
                    <a:lnTo>
                      <a:pt x="370840" y="2654173"/>
                    </a:lnTo>
                    <a:lnTo>
                      <a:pt x="322580" y="2593340"/>
                    </a:lnTo>
                    <a:lnTo>
                      <a:pt x="277114" y="2530348"/>
                    </a:lnTo>
                    <a:lnTo>
                      <a:pt x="234950" y="2464943"/>
                    </a:lnTo>
                    <a:lnTo>
                      <a:pt x="195580" y="2397379"/>
                    </a:lnTo>
                    <a:lnTo>
                      <a:pt x="160020" y="2327783"/>
                    </a:lnTo>
                    <a:lnTo>
                      <a:pt x="127254" y="2255901"/>
                    </a:lnTo>
                    <a:lnTo>
                      <a:pt x="98425" y="2182495"/>
                    </a:lnTo>
                    <a:lnTo>
                      <a:pt x="73025" y="2106930"/>
                    </a:lnTo>
                    <a:lnTo>
                      <a:pt x="50927" y="2029841"/>
                    </a:lnTo>
                    <a:lnTo>
                      <a:pt x="33020" y="1951228"/>
                    </a:lnTo>
                    <a:lnTo>
                      <a:pt x="18669" y="1870837"/>
                    </a:lnTo>
                    <a:lnTo>
                      <a:pt x="8382" y="1789557"/>
                    </a:lnTo>
                    <a:lnTo>
                      <a:pt x="2413" y="1706499"/>
                    </a:lnTo>
                    <a:close/>
                  </a:path>
                </a:pathLst>
              </a:custGeom>
              <a:solidFill>
                <a:srgbClr val="878787"/>
              </a:solidFill>
              <a:ln w="0" cap="flat" cmpd="sng" algn="ctr">
                <a:solidFill>
                  <a:srgbClr val="87878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3154934" y="2624328"/>
                <a:ext cx="3249423" cy="3233548"/>
              </a:xfrm>
              <a:custGeom>
                <a:avLst/>
                <a:gdLst/>
                <a:ahLst/>
                <a:cxnLst/>
                <a:rect l="0" t="0" r="0" b="0"/>
                <a:pathLst>
                  <a:path w="3249423" h="3233548">
                    <a:moveTo>
                      <a:pt x="0" y="1621536"/>
                    </a:moveTo>
                    <a:lnTo>
                      <a:pt x="2413" y="1537081"/>
                    </a:lnTo>
                    <a:lnTo>
                      <a:pt x="8382" y="1454404"/>
                    </a:lnTo>
                    <a:lnTo>
                      <a:pt x="19177" y="1372743"/>
                    </a:lnTo>
                    <a:lnTo>
                      <a:pt x="33401" y="1292098"/>
                    </a:lnTo>
                    <a:lnTo>
                      <a:pt x="51689" y="1213358"/>
                    </a:lnTo>
                    <a:lnTo>
                      <a:pt x="73787" y="1136269"/>
                    </a:lnTo>
                    <a:lnTo>
                      <a:pt x="99568" y="1060704"/>
                    </a:lnTo>
                    <a:lnTo>
                      <a:pt x="129286" y="987044"/>
                    </a:lnTo>
                    <a:lnTo>
                      <a:pt x="161798" y="914654"/>
                    </a:lnTo>
                    <a:lnTo>
                      <a:pt x="197993" y="844931"/>
                    </a:lnTo>
                    <a:lnTo>
                      <a:pt x="237490" y="777113"/>
                    </a:lnTo>
                    <a:lnTo>
                      <a:pt x="280416" y="711200"/>
                    </a:lnTo>
                    <a:lnTo>
                      <a:pt x="326136" y="647573"/>
                    </a:lnTo>
                    <a:lnTo>
                      <a:pt x="374650" y="586994"/>
                    </a:lnTo>
                    <a:lnTo>
                      <a:pt x="426339" y="527939"/>
                    </a:lnTo>
                    <a:lnTo>
                      <a:pt x="480822" y="471678"/>
                    </a:lnTo>
                    <a:lnTo>
                      <a:pt x="537591" y="418338"/>
                    </a:lnTo>
                    <a:lnTo>
                      <a:pt x="597281" y="367538"/>
                    </a:lnTo>
                    <a:lnTo>
                      <a:pt x="659130" y="319786"/>
                    </a:lnTo>
                    <a:lnTo>
                      <a:pt x="723519" y="274955"/>
                    </a:lnTo>
                    <a:lnTo>
                      <a:pt x="790067" y="233172"/>
                    </a:lnTo>
                    <a:lnTo>
                      <a:pt x="858393" y="194183"/>
                    </a:lnTo>
                    <a:lnTo>
                      <a:pt x="929132" y="158623"/>
                    </a:lnTo>
                    <a:lnTo>
                      <a:pt x="1001649" y="126238"/>
                    </a:lnTo>
                    <a:lnTo>
                      <a:pt x="1076198" y="97790"/>
                    </a:lnTo>
                    <a:lnTo>
                      <a:pt x="1152525" y="72390"/>
                    </a:lnTo>
                    <a:lnTo>
                      <a:pt x="1229995" y="50673"/>
                    </a:lnTo>
                    <a:lnTo>
                      <a:pt x="1309497" y="32893"/>
                    </a:lnTo>
                    <a:lnTo>
                      <a:pt x="1390015" y="18796"/>
                    </a:lnTo>
                    <a:lnTo>
                      <a:pt x="1472057" y="8382"/>
                    </a:lnTo>
                    <a:lnTo>
                      <a:pt x="1554988" y="2413"/>
                    </a:lnTo>
                    <a:lnTo>
                      <a:pt x="1639189" y="0"/>
                    </a:lnTo>
                    <a:lnTo>
                      <a:pt x="1794510" y="9652"/>
                    </a:lnTo>
                    <a:lnTo>
                      <a:pt x="1947926" y="32893"/>
                    </a:lnTo>
                    <a:lnTo>
                      <a:pt x="2022983" y="49530"/>
                    </a:lnTo>
                    <a:lnTo>
                      <a:pt x="2097913" y="69215"/>
                    </a:lnTo>
                    <a:lnTo>
                      <a:pt x="2171700" y="92456"/>
                    </a:lnTo>
                    <a:lnTo>
                      <a:pt x="2243836" y="119126"/>
                    </a:lnTo>
                    <a:lnTo>
                      <a:pt x="2314956" y="148717"/>
                    </a:lnTo>
                    <a:lnTo>
                      <a:pt x="2384552" y="181483"/>
                    </a:lnTo>
                    <a:lnTo>
                      <a:pt x="2452497" y="217043"/>
                    </a:lnTo>
                    <a:lnTo>
                      <a:pt x="2518664" y="255778"/>
                    </a:lnTo>
                    <a:lnTo>
                      <a:pt x="2582926" y="297561"/>
                    </a:lnTo>
                    <a:lnTo>
                      <a:pt x="2644902" y="342519"/>
                    </a:lnTo>
                    <a:lnTo>
                      <a:pt x="2704846" y="390017"/>
                    </a:lnTo>
                    <a:lnTo>
                      <a:pt x="2762504" y="440436"/>
                    </a:lnTo>
                    <a:lnTo>
                      <a:pt x="2817622" y="493776"/>
                    </a:lnTo>
                    <a:lnTo>
                      <a:pt x="2870200" y="549910"/>
                    </a:lnTo>
                    <a:lnTo>
                      <a:pt x="2919984" y="608965"/>
                    </a:lnTo>
                    <a:lnTo>
                      <a:pt x="2966593" y="670052"/>
                    </a:lnTo>
                    <a:lnTo>
                      <a:pt x="3010408" y="734187"/>
                    </a:lnTo>
                    <a:lnTo>
                      <a:pt x="3051048" y="801116"/>
                    </a:lnTo>
                    <a:lnTo>
                      <a:pt x="3088259" y="870331"/>
                    </a:lnTo>
                    <a:lnTo>
                      <a:pt x="3122041" y="942086"/>
                    </a:lnTo>
                    <a:lnTo>
                      <a:pt x="3152013" y="1016254"/>
                    </a:lnTo>
                    <a:lnTo>
                      <a:pt x="3178302" y="1092962"/>
                    </a:lnTo>
                    <a:lnTo>
                      <a:pt x="3200781" y="1172083"/>
                    </a:lnTo>
                    <a:lnTo>
                      <a:pt x="3219196" y="1253363"/>
                    </a:lnTo>
                    <a:lnTo>
                      <a:pt x="3233293" y="1336929"/>
                    </a:lnTo>
                    <a:lnTo>
                      <a:pt x="3243326" y="1422781"/>
                    </a:lnTo>
                    <a:lnTo>
                      <a:pt x="3248660" y="1510665"/>
                    </a:lnTo>
                    <a:lnTo>
                      <a:pt x="3249422" y="1601089"/>
                    </a:lnTo>
                    <a:lnTo>
                      <a:pt x="3249422" y="1682750"/>
                    </a:lnTo>
                    <a:lnTo>
                      <a:pt x="3244088" y="1763649"/>
                    </a:lnTo>
                    <a:lnTo>
                      <a:pt x="3233293" y="1843786"/>
                    </a:lnTo>
                    <a:lnTo>
                      <a:pt x="3217418" y="1922907"/>
                    </a:lnTo>
                    <a:lnTo>
                      <a:pt x="3196971" y="2001139"/>
                    </a:lnTo>
                    <a:lnTo>
                      <a:pt x="3171952" y="2077847"/>
                    </a:lnTo>
                    <a:lnTo>
                      <a:pt x="3142107" y="2153158"/>
                    </a:lnTo>
                    <a:lnTo>
                      <a:pt x="3108706" y="2227326"/>
                    </a:lnTo>
                    <a:lnTo>
                      <a:pt x="3071114" y="2299462"/>
                    </a:lnTo>
                    <a:lnTo>
                      <a:pt x="3029585" y="2370201"/>
                    </a:lnTo>
                    <a:lnTo>
                      <a:pt x="2984881" y="2439035"/>
                    </a:lnTo>
                    <a:lnTo>
                      <a:pt x="2936621" y="2505710"/>
                    </a:lnTo>
                    <a:lnTo>
                      <a:pt x="2885694" y="2570353"/>
                    </a:lnTo>
                    <a:lnTo>
                      <a:pt x="2831719" y="2632710"/>
                    </a:lnTo>
                    <a:lnTo>
                      <a:pt x="2775077" y="2692781"/>
                    </a:lnTo>
                    <a:lnTo>
                      <a:pt x="2715768" y="2750439"/>
                    </a:lnTo>
                    <a:lnTo>
                      <a:pt x="2654554" y="2805303"/>
                    </a:lnTo>
                    <a:lnTo>
                      <a:pt x="2591562" y="2857754"/>
                    </a:lnTo>
                    <a:lnTo>
                      <a:pt x="2527046" y="2907030"/>
                    </a:lnTo>
                    <a:lnTo>
                      <a:pt x="2460498" y="2953385"/>
                    </a:lnTo>
                    <a:lnTo>
                      <a:pt x="2392807" y="2996692"/>
                    </a:lnTo>
                    <a:lnTo>
                      <a:pt x="2324481" y="3036951"/>
                    </a:lnTo>
                    <a:lnTo>
                      <a:pt x="2185035" y="3106928"/>
                    </a:lnTo>
                    <a:lnTo>
                      <a:pt x="2043684" y="3162808"/>
                    </a:lnTo>
                    <a:lnTo>
                      <a:pt x="1972945" y="3184906"/>
                    </a:lnTo>
                    <a:lnTo>
                      <a:pt x="1902587" y="3203194"/>
                    </a:lnTo>
                    <a:lnTo>
                      <a:pt x="1832991" y="3217037"/>
                    </a:lnTo>
                    <a:lnTo>
                      <a:pt x="1764030" y="3226943"/>
                    </a:lnTo>
                    <a:lnTo>
                      <a:pt x="1695831" y="3232404"/>
                    </a:lnTo>
                    <a:lnTo>
                      <a:pt x="1628775" y="3233547"/>
                    </a:lnTo>
                    <a:lnTo>
                      <a:pt x="1544701" y="3231134"/>
                    </a:lnTo>
                    <a:lnTo>
                      <a:pt x="1461516" y="3225165"/>
                    </a:lnTo>
                    <a:lnTo>
                      <a:pt x="1379855" y="3215259"/>
                    </a:lnTo>
                    <a:lnTo>
                      <a:pt x="1299210" y="3201162"/>
                    </a:lnTo>
                    <a:lnTo>
                      <a:pt x="1220089" y="3183636"/>
                    </a:lnTo>
                    <a:lnTo>
                      <a:pt x="1142619" y="3162046"/>
                    </a:lnTo>
                    <a:lnTo>
                      <a:pt x="1067054" y="3137408"/>
                    </a:lnTo>
                    <a:lnTo>
                      <a:pt x="992886" y="3108706"/>
                    </a:lnTo>
                    <a:lnTo>
                      <a:pt x="920750" y="3076956"/>
                    </a:lnTo>
                    <a:lnTo>
                      <a:pt x="850392" y="3041523"/>
                    </a:lnTo>
                    <a:lnTo>
                      <a:pt x="782066" y="3003169"/>
                    </a:lnTo>
                    <a:lnTo>
                      <a:pt x="715899" y="2961894"/>
                    </a:lnTo>
                    <a:lnTo>
                      <a:pt x="652526" y="2917317"/>
                    </a:lnTo>
                    <a:lnTo>
                      <a:pt x="590931" y="2869819"/>
                    </a:lnTo>
                    <a:lnTo>
                      <a:pt x="532130" y="2819527"/>
                    </a:lnTo>
                    <a:lnTo>
                      <a:pt x="475488" y="2766568"/>
                    </a:lnTo>
                    <a:lnTo>
                      <a:pt x="421513" y="2711069"/>
                    </a:lnTo>
                    <a:lnTo>
                      <a:pt x="370459" y="2652395"/>
                    </a:lnTo>
                    <a:lnTo>
                      <a:pt x="322199" y="2592070"/>
                    </a:lnTo>
                    <a:lnTo>
                      <a:pt x="277114" y="2528951"/>
                    </a:lnTo>
                    <a:lnTo>
                      <a:pt x="234950" y="2463673"/>
                    </a:lnTo>
                    <a:lnTo>
                      <a:pt x="195580" y="2396109"/>
                    </a:lnTo>
                    <a:lnTo>
                      <a:pt x="160020" y="2326513"/>
                    </a:lnTo>
                    <a:lnTo>
                      <a:pt x="127254" y="2254504"/>
                    </a:lnTo>
                    <a:lnTo>
                      <a:pt x="98425" y="2181225"/>
                    </a:lnTo>
                    <a:lnTo>
                      <a:pt x="73025" y="2106041"/>
                    </a:lnTo>
                    <a:lnTo>
                      <a:pt x="50927" y="2028952"/>
                    </a:lnTo>
                    <a:lnTo>
                      <a:pt x="33020" y="1950339"/>
                    </a:lnTo>
                    <a:lnTo>
                      <a:pt x="18669" y="1869948"/>
                    </a:lnTo>
                    <a:lnTo>
                      <a:pt x="8382" y="1788287"/>
                    </a:lnTo>
                    <a:lnTo>
                      <a:pt x="2032" y="1705610"/>
                    </a:lnTo>
                    <a:close/>
                  </a:path>
                </a:pathLst>
              </a:custGeom>
              <a:solidFill>
                <a:srgbClr val="828282"/>
              </a:solidFill>
              <a:ln w="0" cap="flat" cmpd="sng" algn="ctr">
                <a:solidFill>
                  <a:srgbClr val="82828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3154934" y="2625598"/>
                <a:ext cx="3247391" cy="3230246"/>
              </a:xfrm>
              <a:custGeom>
                <a:avLst/>
                <a:gdLst/>
                <a:ahLst/>
                <a:cxnLst/>
                <a:rect l="0" t="0" r="0" b="0"/>
                <a:pathLst>
                  <a:path w="3247391" h="3230246">
                    <a:moveTo>
                      <a:pt x="0" y="1620266"/>
                    </a:moveTo>
                    <a:lnTo>
                      <a:pt x="2413" y="1535811"/>
                    </a:lnTo>
                    <a:lnTo>
                      <a:pt x="8382" y="1453134"/>
                    </a:lnTo>
                    <a:lnTo>
                      <a:pt x="19177" y="1371473"/>
                    </a:lnTo>
                    <a:lnTo>
                      <a:pt x="33401" y="1291209"/>
                    </a:lnTo>
                    <a:lnTo>
                      <a:pt x="51689" y="1212088"/>
                    </a:lnTo>
                    <a:lnTo>
                      <a:pt x="73787" y="1134999"/>
                    </a:lnTo>
                    <a:lnTo>
                      <a:pt x="99568" y="1059434"/>
                    </a:lnTo>
                    <a:lnTo>
                      <a:pt x="129286" y="985774"/>
                    </a:lnTo>
                    <a:lnTo>
                      <a:pt x="161798" y="913765"/>
                    </a:lnTo>
                    <a:lnTo>
                      <a:pt x="197993" y="844042"/>
                    </a:lnTo>
                    <a:lnTo>
                      <a:pt x="237490" y="775843"/>
                    </a:lnTo>
                    <a:lnTo>
                      <a:pt x="280416" y="710311"/>
                    </a:lnTo>
                    <a:lnTo>
                      <a:pt x="326136" y="646684"/>
                    </a:lnTo>
                    <a:lnTo>
                      <a:pt x="374650" y="585851"/>
                    </a:lnTo>
                    <a:lnTo>
                      <a:pt x="426339" y="527050"/>
                    </a:lnTo>
                    <a:lnTo>
                      <a:pt x="480822" y="471170"/>
                    </a:lnTo>
                    <a:lnTo>
                      <a:pt x="537591" y="417576"/>
                    </a:lnTo>
                    <a:lnTo>
                      <a:pt x="597281" y="367030"/>
                    </a:lnTo>
                    <a:lnTo>
                      <a:pt x="659511" y="319151"/>
                    </a:lnTo>
                    <a:lnTo>
                      <a:pt x="723519" y="274447"/>
                    </a:lnTo>
                    <a:lnTo>
                      <a:pt x="790067" y="232537"/>
                    </a:lnTo>
                    <a:lnTo>
                      <a:pt x="858393" y="193802"/>
                    </a:lnTo>
                    <a:lnTo>
                      <a:pt x="929132" y="158115"/>
                    </a:lnTo>
                    <a:lnTo>
                      <a:pt x="1002030" y="126238"/>
                    </a:lnTo>
                    <a:lnTo>
                      <a:pt x="1076198" y="97409"/>
                    </a:lnTo>
                    <a:lnTo>
                      <a:pt x="1152525" y="72136"/>
                    </a:lnTo>
                    <a:lnTo>
                      <a:pt x="1229995" y="50419"/>
                    </a:lnTo>
                    <a:lnTo>
                      <a:pt x="1309497" y="32512"/>
                    </a:lnTo>
                    <a:lnTo>
                      <a:pt x="1390015" y="18669"/>
                    </a:lnTo>
                    <a:lnTo>
                      <a:pt x="1472057" y="8382"/>
                    </a:lnTo>
                    <a:lnTo>
                      <a:pt x="1555369" y="2413"/>
                    </a:lnTo>
                    <a:lnTo>
                      <a:pt x="1639697" y="0"/>
                    </a:lnTo>
                    <a:lnTo>
                      <a:pt x="1793494" y="9525"/>
                    </a:lnTo>
                    <a:lnTo>
                      <a:pt x="1946275" y="32512"/>
                    </a:lnTo>
                    <a:lnTo>
                      <a:pt x="2096135" y="69088"/>
                    </a:lnTo>
                    <a:lnTo>
                      <a:pt x="2169287" y="91948"/>
                    </a:lnTo>
                    <a:lnTo>
                      <a:pt x="2241677" y="118237"/>
                    </a:lnTo>
                    <a:lnTo>
                      <a:pt x="2312162" y="147447"/>
                    </a:lnTo>
                    <a:lnTo>
                      <a:pt x="2381758" y="180213"/>
                    </a:lnTo>
                    <a:lnTo>
                      <a:pt x="2449957" y="215392"/>
                    </a:lnTo>
                    <a:lnTo>
                      <a:pt x="2515870" y="253746"/>
                    </a:lnTo>
                    <a:lnTo>
                      <a:pt x="2580259" y="295656"/>
                    </a:lnTo>
                    <a:lnTo>
                      <a:pt x="2642489" y="339598"/>
                    </a:lnTo>
                    <a:lnTo>
                      <a:pt x="2702052" y="387350"/>
                    </a:lnTo>
                    <a:lnTo>
                      <a:pt x="2759964" y="437388"/>
                    </a:lnTo>
                    <a:lnTo>
                      <a:pt x="2815336" y="490601"/>
                    </a:lnTo>
                    <a:lnTo>
                      <a:pt x="2867914" y="546354"/>
                    </a:lnTo>
                    <a:lnTo>
                      <a:pt x="2917571" y="604901"/>
                    </a:lnTo>
                    <a:lnTo>
                      <a:pt x="2964815" y="666115"/>
                    </a:lnTo>
                    <a:lnTo>
                      <a:pt x="3008503" y="729996"/>
                    </a:lnTo>
                    <a:lnTo>
                      <a:pt x="3049143" y="796544"/>
                    </a:lnTo>
                    <a:lnTo>
                      <a:pt x="3086227" y="865632"/>
                    </a:lnTo>
                    <a:lnTo>
                      <a:pt x="3120263" y="937387"/>
                    </a:lnTo>
                    <a:lnTo>
                      <a:pt x="3150108" y="1011555"/>
                    </a:lnTo>
                    <a:lnTo>
                      <a:pt x="3176651" y="1088263"/>
                    </a:lnTo>
                    <a:lnTo>
                      <a:pt x="3199130" y="1167384"/>
                    </a:lnTo>
                    <a:lnTo>
                      <a:pt x="3217418" y="1249045"/>
                    </a:lnTo>
                    <a:lnTo>
                      <a:pt x="3231515" y="1332484"/>
                    </a:lnTo>
                    <a:lnTo>
                      <a:pt x="3241294" y="1418971"/>
                    </a:lnTo>
                    <a:lnTo>
                      <a:pt x="3246628" y="1507363"/>
                    </a:lnTo>
                    <a:lnTo>
                      <a:pt x="3247009" y="1597787"/>
                    </a:lnTo>
                    <a:lnTo>
                      <a:pt x="3247390" y="1679575"/>
                    </a:lnTo>
                    <a:lnTo>
                      <a:pt x="3242056" y="1760601"/>
                    </a:lnTo>
                    <a:lnTo>
                      <a:pt x="3231515" y="1840357"/>
                    </a:lnTo>
                    <a:lnTo>
                      <a:pt x="3215894" y="1919351"/>
                    </a:lnTo>
                    <a:lnTo>
                      <a:pt x="3194939" y="1997456"/>
                    </a:lnTo>
                    <a:lnTo>
                      <a:pt x="3169539" y="2074418"/>
                    </a:lnTo>
                    <a:lnTo>
                      <a:pt x="3139948" y="2149602"/>
                    </a:lnTo>
                    <a:lnTo>
                      <a:pt x="3105785" y="2223262"/>
                    </a:lnTo>
                    <a:lnTo>
                      <a:pt x="3067812" y="2295779"/>
                    </a:lnTo>
                    <a:lnTo>
                      <a:pt x="3026283" y="2366518"/>
                    </a:lnTo>
                    <a:lnTo>
                      <a:pt x="2980690" y="2435352"/>
                    </a:lnTo>
                    <a:lnTo>
                      <a:pt x="2932430" y="2501900"/>
                    </a:lnTo>
                    <a:lnTo>
                      <a:pt x="2880741" y="2566924"/>
                    </a:lnTo>
                    <a:lnTo>
                      <a:pt x="2826258" y="2629154"/>
                    </a:lnTo>
                    <a:lnTo>
                      <a:pt x="2769489" y="2689098"/>
                    </a:lnTo>
                    <a:lnTo>
                      <a:pt x="2710307" y="2747010"/>
                    </a:lnTo>
                    <a:lnTo>
                      <a:pt x="2648585" y="2802255"/>
                    </a:lnTo>
                    <a:lnTo>
                      <a:pt x="2585085" y="2854071"/>
                    </a:lnTo>
                    <a:lnTo>
                      <a:pt x="2520315" y="2903728"/>
                    </a:lnTo>
                    <a:lnTo>
                      <a:pt x="2453640" y="2950210"/>
                    </a:lnTo>
                    <a:lnTo>
                      <a:pt x="2386076" y="2993644"/>
                    </a:lnTo>
                    <a:lnTo>
                      <a:pt x="2317369" y="3033903"/>
                    </a:lnTo>
                    <a:lnTo>
                      <a:pt x="2178050" y="3103880"/>
                    </a:lnTo>
                    <a:lnTo>
                      <a:pt x="2037461" y="3159506"/>
                    </a:lnTo>
                    <a:lnTo>
                      <a:pt x="1967611" y="3181604"/>
                    </a:lnTo>
                    <a:lnTo>
                      <a:pt x="1898269" y="3199892"/>
                    </a:lnTo>
                    <a:lnTo>
                      <a:pt x="1829054" y="3213989"/>
                    </a:lnTo>
                    <a:lnTo>
                      <a:pt x="1760855" y="3223895"/>
                    </a:lnTo>
                    <a:lnTo>
                      <a:pt x="1694053" y="3229356"/>
                    </a:lnTo>
                    <a:lnTo>
                      <a:pt x="1628267" y="3230245"/>
                    </a:lnTo>
                    <a:lnTo>
                      <a:pt x="1543812" y="3227959"/>
                    </a:lnTo>
                    <a:lnTo>
                      <a:pt x="1461135" y="3221990"/>
                    </a:lnTo>
                    <a:lnTo>
                      <a:pt x="1379093" y="3212211"/>
                    </a:lnTo>
                    <a:lnTo>
                      <a:pt x="1298829" y="3198114"/>
                    </a:lnTo>
                    <a:lnTo>
                      <a:pt x="1219708" y="3180588"/>
                    </a:lnTo>
                    <a:lnTo>
                      <a:pt x="1142238" y="3159125"/>
                    </a:lnTo>
                    <a:lnTo>
                      <a:pt x="1066292" y="3134106"/>
                    </a:lnTo>
                    <a:lnTo>
                      <a:pt x="992505" y="3105658"/>
                    </a:lnTo>
                    <a:lnTo>
                      <a:pt x="920369" y="3074035"/>
                    </a:lnTo>
                    <a:lnTo>
                      <a:pt x="850011" y="3038729"/>
                    </a:lnTo>
                    <a:lnTo>
                      <a:pt x="781685" y="3000375"/>
                    </a:lnTo>
                    <a:lnTo>
                      <a:pt x="715899" y="2958973"/>
                    </a:lnTo>
                    <a:lnTo>
                      <a:pt x="652145" y="2914523"/>
                    </a:lnTo>
                    <a:lnTo>
                      <a:pt x="590550" y="2867406"/>
                    </a:lnTo>
                    <a:lnTo>
                      <a:pt x="531622" y="2817368"/>
                    </a:lnTo>
                    <a:lnTo>
                      <a:pt x="474980" y="2764028"/>
                    </a:lnTo>
                    <a:lnTo>
                      <a:pt x="421513" y="2708656"/>
                    </a:lnTo>
                    <a:lnTo>
                      <a:pt x="370078" y="2650617"/>
                    </a:lnTo>
                    <a:lnTo>
                      <a:pt x="321818" y="2590165"/>
                    </a:lnTo>
                    <a:lnTo>
                      <a:pt x="276733" y="2526919"/>
                    </a:lnTo>
                    <a:lnTo>
                      <a:pt x="234569" y="2461514"/>
                    </a:lnTo>
                    <a:lnTo>
                      <a:pt x="195580" y="2394331"/>
                    </a:lnTo>
                    <a:lnTo>
                      <a:pt x="159639" y="2324862"/>
                    </a:lnTo>
                    <a:lnTo>
                      <a:pt x="127254" y="2253234"/>
                    </a:lnTo>
                    <a:lnTo>
                      <a:pt x="98425" y="2179701"/>
                    </a:lnTo>
                    <a:lnTo>
                      <a:pt x="72644" y="2104390"/>
                    </a:lnTo>
                    <a:lnTo>
                      <a:pt x="50927" y="2027682"/>
                    </a:lnTo>
                    <a:lnTo>
                      <a:pt x="33020" y="1949069"/>
                    </a:lnTo>
                    <a:lnTo>
                      <a:pt x="18669" y="1868678"/>
                    </a:lnTo>
                    <a:lnTo>
                      <a:pt x="8382" y="1787017"/>
                    </a:lnTo>
                    <a:lnTo>
                      <a:pt x="2032" y="1704340"/>
                    </a:lnTo>
                    <a:close/>
                  </a:path>
                </a:pathLst>
              </a:custGeom>
              <a:solidFill>
                <a:srgbClr val="7F7F7F"/>
              </a:solidFill>
              <a:ln w="0"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3154934" y="2626741"/>
                <a:ext cx="3246121" cy="3227198"/>
              </a:xfrm>
              <a:custGeom>
                <a:avLst/>
                <a:gdLst/>
                <a:ahLst/>
                <a:cxnLst/>
                <a:rect l="0" t="0" r="0" b="0"/>
                <a:pathLst>
                  <a:path w="3246121" h="3227198">
                    <a:moveTo>
                      <a:pt x="0" y="1619123"/>
                    </a:moveTo>
                    <a:lnTo>
                      <a:pt x="2413" y="1534668"/>
                    </a:lnTo>
                    <a:lnTo>
                      <a:pt x="8382" y="1451991"/>
                    </a:lnTo>
                    <a:lnTo>
                      <a:pt x="19177" y="1370330"/>
                    </a:lnTo>
                    <a:lnTo>
                      <a:pt x="33401" y="1290066"/>
                    </a:lnTo>
                    <a:lnTo>
                      <a:pt x="51689" y="1210945"/>
                    </a:lnTo>
                    <a:lnTo>
                      <a:pt x="73787" y="1133856"/>
                    </a:lnTo>
                    <a:lnTo>
                      <a:pt x="99568" y="1058672"/>
                    </a:lnTo>
                    <a:lnTo>
                      <a:pt x="129286" y="984631"/>
                    </a:lnTo>
                    <a:lnTo>
                      <a:pt x="161798" y="912622"/>
                    </a:lnTo>
                    <a:lnTo>
                      <a:pt x="198374" y="843026"/>
                    </a:lnTo>
                    <a:lnTo>
                      <a:pt x="237998" y="775081"/>
                    </a:lnTo>
                    <a:lnTo>
                      <a:pt x="280416" y="709549"/>
                    </a:lnTo>
                    <a:lnTo>
                      <a:pt x="326136" y="646303"/>
                    </a:lnTo>
                    <a:lnTo>
                      <a:pt x="375031" y="585089"/>
                    </a:lnTo>
                    <a:lnTo>
                      <a:pt x="426339" y="526669"/>
                    </a:lnTo>
                    <a:lnTo>
                      <a:pt x="480822" y="470408"/>
                    </a:lnTo>
                    <a:lnTo>
                      <a:pt x="537591" y="417195"/>
                    </a:lnTo>
                    <a:lnTo>
                      <a:pt x="597281" y="366649"/>
                    </a:lnTo>
                    <a:lnTo>
                      <a:pt x="659511" y="318770"/>
                    </a:lnTo>
                    <a:lnTo>
                      <a:pt x="723519" y="274066"/>
                    </a:lnTo>
                    <a:lnTo>
                      <a:pt x="790067" y="232156"/>
                    </a:lnTo>
                    <a:lnTo>
                      <a:pt x="858774" y="193421"/>
                    </a:lnTo>
                    <a:lnTo>
                      <a:pt x="929513" y="157988"/>
                    </a:lnTo>
                    <a:lnTo>
                      <a:pt x="1002030" y="125857"/>
                    </a:lnTo>
                    <a:lnTo>
                      <a:pt x="1076579" y="97155"/>
                    </a:lnTo>
                    <a:lnTo>
                      <a:pt x="1152525" y="72136"/>
                    </a:lnTo>
                    <a:lnTo>
                      <a:pt x="1230503" y="50546"/>
                    </a:lnTo>
                    <a:lnTo>
                      <a:pt x="1309878" y="32639"/>
                    </a:lnTo>
                    <a:lnTo>
                      <a:pt x="1390396" y="18669"/>
                    </a:lnTo>
                    <a:lnTo>
                      <a:pt x="1472565" y="8382"/>
                    </a:lnTo>
                    <a:lnTo>
                      <a:pt x="1555369" y="2159"/>
                    </a:lnTo>
                    <a:lnTo>
                      <a:pt x="1639697" y="0"/>
                    </a:lnTo>
                    <a:lnTo>
                      <a:pt x="1793240" y="9906"/>
                    </a:lnTo>
                    <a:lnTo>
                      <a:pt x="1944878" y="32639"/>
                    </a:lnTo>
                    <a:lnTo>
                      <a:pt x="2094103" y="68834"/>
                    </a:lnTo>
                    <a:lnTo>
                      <a:pt x="2167128" y="91694"/>
                    </a:lnTo>
                    <a:lnTo>
                      <a:pt x="2239391" y="117475"/>
                    </a:lnTo>
                    <a:lnTo>
                      <a:pt x="2310003" y="146685"/>
                    </a:lnTo>
                    <a:lnTo>
                      <a:pt x="2379599" y="178435"/>
                    </a:lnTo>
                    <a:lnTo>
                      <a:pt x="2447163" y="214122"/>
                    </a:lnTo>
                    <a:lnTo>
                      <a:pt x="2513330" y="251968"/>
                    </a:lnTo>
                    <a:lnTo>
                      <a:pt x="2577465" y="293370"/>
                    </a:lnTo>
                    <a:lnTo>
                      <a:pt x="2639949" y="337439"/>
                    </a:lnTo>
                    <a:lnTo>
                      <a:pt x="2699893" y="384556"/>
                    </a:lnTo>
                    <a:lnTo>
                      <a:pt x="2757551" y="434213"/>
                    </a:lnTo>
                    <a:lnTo>
                      <a:pt x="2813177" y="487172"/>
                    </a:lnTo>
                    <a:lnTo>
                      <a:pt x="2865501" y="542544"/>
                    </a:lnTo>
                    <a:lnTo>
                      <a:pt x="2915412" y="601218"/>
                    </a:lnTo>
                    <a:lnTo>
                      <a:pt x="2962402" y="662178"/>
                    </a:lnTo>
                    <a:lnTo>
                      <a:pt x="3006598" y="725805"/>
                    </a:lnTo>
                    <a:lnTo>
                      <a:pt x="3047111" y="792226"/>
                    </a:lnTo>
                    <a:lnTo>
                      <a:pt x="3084449" y="861314"/>
                    </a:lnTo>
                    <a:lnTo>
                      <a:pt x="3118612" y="933323"/>
                    </a:lnTo>
                    <a:lnTo>
                      <a:pt x="3148711" y="1007491"/>
                    </a:lnTo>
                    <a:lnTo>
                      <a:pt x="3174873" y="1084199"/>
                    </a:lnTo>
                    <a:lnTo>
                      <a:pt x="3197733" y="1163193"/>
                    </a:lnTo>
                    <a:lnTo>
                      <a:pt x="3215894" y="1244727"/>
                    </a:lnTo>
                    <a:lnTo>
                      <a:pt x="3229991" y="1328801"/>
                    </a:lnTo>
                    <a:lnTo>
                      <a:pt x="3239897" y="1415415"/>
                    </a:lnTo>
                    <a:lnTo>
                      <a:pt x="3244723" y="1504442"/>
                    </a:lnTo>
                    <a:lnTo>
                      <a:pt x="3245104" y="1595501"/>
                    </a:lnTo>
                    <a:lnTo>
                      <a:pt x="3246120" y="1677035"/>
                    </a:lnTo>
                    <a:lnTo>
                      <a:pt x="3240659" y="1757426"/>
                    </a:lnTo>
                    <a:lnTo>
                      <a:pt x="3229991" y="1837309"/>
                    </a:lnTo>
                    <a:lnTo>
                      <a:pt x="3214116" y="1916303"/>
                    </a:lnTo>
                    <a:lnTo>
                      <a:pt x="3193034" y="1994154"/>
                    </a:lnTo>
                    <a:lnTo>
                      <a:pt x="3167507" y="2070862"/>
                    </a:lnTo>
                    <a:lnTo>
                      <a:pt x="3137408" y="2146173"/>
                    </a:lnTo>
                    <a:lnTo>
                      <a:pt x="3103118" y="2219960"/>
                    </a:lnTo>
                    <a:lnTo>
                      <a:pt x="3064637" y="2292096"/>
                    </a:lnTo>
                    <a:lnTo>
                      <a:pt x="3022473" y="2362835"/>
                    </a:lnTo>
                    <a:lnTo>
                      <a:pt x="2977007" y="2431542"/>
                    </a:lnTo>
                    <a:lnTo>
                      <a:pt x="2927858" y="2498344"/>
                    </a:lnTo>
                    <a:lnTo>
                      <a:pt x="2875788" y="2563114"/>
                    </a:lnTo>
                    <a:lnTo>
                      <a:pt x="2821178" y="2625725"/>
                    </a:lnTo>
                    <a:lnTo>
                      <a:pt x="2763774" y="2685796"/>
                    </a:lnTo>
                    <a:lnTo>
                      <a:pt x="2704084" y="2743581"/>
                    </a:lnTo>
                    <a:lnTo>
                      <a:pt x="2642108" y="2798699"/>
                    </a:lnTo>
                    <a:lnTo>
                      <a:pt x="2578354" y="2850896"/>
                    </a:lnTo>
                    <a:lnTo>
                      <a:pt x="2513330" y="2900426"/>
                    </a:lnTo>
                    <a:lnTo>
                      <a:pt x="2446528" y="2947289"/>
                    </a:lnTo>
                    <a:lnTo>
                      <a:pt x="2310003" y="3030855"/>
                    </a:lnTo>
                    <a:lnTo>
                      <a:pt x="2170938" y="3101213"/>
                    </a:lnTo>
                    <a:lnTo>
                      <a:pt x="2031365" y="3156966"/>
                    </a:lnTo>
                    <a:lnTo>
                      <a:pt x="1962023" y="3179064"/>
                    </a:lnTo>
                    <a:lnTo>
                      <a:pt x="1892808" y="3197352"/>
                    </a:lnTo>
                    <a:lnTo>
                      <a:pt x="1824736" y="3211068"/>
                    </a:lnTo>
                    <a:lnTo>
                      <a:pt x="1757553" y="3220847"/>
                    </a:lnTo>
                    <a:lnTo>
                      <a:pt x="1691767" y="3226181"/>
                    </a:lnTo>
                    <a:lnTo>
                      <a:pt x="1627505" y="3227197"/>
                    </a:lnTo>
                    <a:lnTo>
                      <a:pt x="1543304" y="3224911"/>
                    </a:lnTo>
                    <a:lnTo>
                      <a:pt x="1460373" y="3218815"/>
                    </a:lnTo>
                    <a:lnTo>
                      <a:pt x="1378331" y="3209036"/>
                    </a:lnTo>
                    <a:lnTo>
                      <a:pt x="1298067" y="3194939"/>
                    </a:lnTo>
                    <a:lnTo>
                      <a:pt x="1219073" y="3177413"/>
                    </a:lnTo>
                    <a:lnTo>
                      <a:pt x="1141603" y="3156204"/>
                    </a:lnTo>
                    <a:lnTo>
                      <a:pt x="1065911" y="3131566"/>
                    </a:lnTo>
                    <a:lnTo>
                      <a:pt x="991997" y="3102991"/>
                    </a:lnTo>
                    <a:lnTo>
                      <a:pt x="919607" y="3071495"/>
                    </a:lnTo>
                    <a:lnTo>
                      <a:pt x="849249" y="3036189"/>
                    </a:lnTo>
                    <a:lnTo>
                      <a:pt x="781304" y="2998216"/>
                    </a:lnTo>
                    <a:lnTo>
                      <a:pt x="715137" y="2956687"/>
                    </a:lnTo>
                    <a:lnTo>
                      <a:pt x="651256" y="2912364"/>
                    </a:lnTo>
                    <a:lnTo>
                      <a:pt x="590296" y="2864993"/>
                    </a:lnTo>
                    <a:lnTo>
                      <a:pt x="531241" y="2814955"/>
                    </a:lnTo>
                    <a:lnTo>
                      <a:pt x="474599" y="2762123"/>
                    </a:lnTo>
                    <a:lnTo>
                      <a:pt x="421132" y="2706624"/>
                    </a:lnTo>
                    <a:lnTo>
                      <a:pt x="370078" y="2648585"/>
                    </a:lnTo>
                    <a:lnTo>
                      <a:pt x="321818" y="2588260"/>
                    </a:lnTo>
                    <a:lnTo>
                      <a:pt x="276733" y="2525014"/>
                    </a:lnTo>
                    <a:lnTo>
                      <a:pt x="234569" y="2459990"/>
                    </a:lnTo>
                    <a:lnTo>
                      <a:pt x="195453" y="2392807"/>
                    </a:lnTo>
                    <a:lnTo>
                      <a:pt x="159639" y="2323338"/>
                    </a:lnTo>
                    <a:lnTo>
                      <a:pt x="127254" y="2251710"/>
                    </a:lnTo>
                    <a:lnTo>
                      <a:pt x="98044" y="2178558"/>
                    </a:lnTo>
                    <a:lnTo>
                      <a:pt x="72644" y="2103247"/>
                    </a:lnTo>
                    <a:lnTo>
                      <a:pt x="50927" y="2026158"/>
                    </a:lnTo>
                    <a:lnTo>
                      <a:pt x="32639" y="1947926"/>
                    </a:lnTo>
                    <a:lnTo>
                      <a:pt x="18669" y="1867535"/>
                    </a:lnTo>
                    <a:lnTo>
                      <a:pt x="8382" y="1785874"/>
                    </a:lnTo>
                    <a:lnTo>
                      <a:pt x="2032" y="1703197"/>
                    </a:lnTo>
                    <a:close/>
                  </a:path>
                </a:pathLst>
              </a:custGeom>
              <a:solidFill>
                <a:srgbClr val="7A7A7A"/>
              </a:solidFill>
              <a:ln w="0" cap="flat" cmpd="sng" algn="ctr">
                <a:solidFill>
                  <a:srgbClr val="7A7A7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3154934" y="2628011"/>
                <a:ext cx="3244089" cy="3223642"/>
              </a:xfrm>
              <a:custGeom>
                <a:avLst/>
                <a:gdLst/>
                <a:ahLst/>
                <a:cxnLst/>
                <a:rect l="0" t="0" r="0" b="0"/>
                <a:pathLst>
                  <a:path w="3244089" h="3223642">
                    <a:moveTo>
                      <a:pt x="0" y="1617853"/>
                    </a:moveTo>
                    <a:lnTo>
                      <a:pt x="2413" y="1533398"/>
                    </a:lnTo>
                    <a:lnTo>
                      <a:pt x="8382" y="1450721"/>
                    </a:lnTo>
                    <a:lnTo>
                      <a:pt x="19177" y="1369060"/>
                    </a:lnTo>
                    <a:lnTo>
                      <a:pt x="33401" y="1288796"/>
                    </a:lnTo>
                    <a:lnTo>
                      <a:pt x="51689" y="1210056"/>
                    </a:lnTo>
                    <a:lnTo>
                      <a:pt x="73787" y="1132586"/>
                    </a:lnTo>
                    <a:lnTo>
                      <a:pt x="99568" y="1057402"/>
                    </a:lnTo>
                    <a:lnTo>
                      <a:pt x="129286" y="983742"/>
                    </a:lnTo>
                    <a:lnTo>
                      <a:pt x="161798" y="911733"/>
                    </a:lnTo>
                    <a:lnTo>
                      <a:pt x="198374" y="841756"/>
                    </a:lnTo>
                    <a:lnTo>
                      <a:pt x="237998" y="774192"/>
                    </a:lnTo>
                    <a:lnTo>
                      <a:pt x="280416" y="708660"/>
                    </a:lnTo>
                    <a:lnTo>
                      <a:pt x="326517" y="645414"/>
                    </a:lnTo>
                    <a:lnTo>
                      <a:pt x="375031" y="584200"/>
                    </a:lnTo>
                    <a:lnTo>
                      <a:pt x="426720" y="525780"/>
                    </a:lnTo>
                    <a:lnTo>
                      <a:pt x="481203" y="470027"/>
                    </a:lnTo>
                    <a:lnTo>
                      <a:pt x="537972" y="416687"/>
                    </a:lnTo>
                    <a:lnTo>
                      <a:pt x="597281" y="366268"/>
                    </a:lnTo>
                    <a:lnTo>
                      <a:pt x="659511" y="318389"/>
                    </a:lnTo>
                    <a:lnTo>
                      <a:pt x="723900" y="273431"/>
                    </a:lnTo>
                    <a:lnTo>
                      <a:pt x="790448" y="231648"/>
                    </a:lnTo>
                    <a:lnTo>
                      <a:pt x="859155" y="192913"/>
                    </a:lnTo>
                    <a:lnTo>
                      <a:pt x="929894" y="157607"/>
                    </a:lnTo>
                    <a:lnTo>
                      <a:pt x="1002538" y="125603"/>
                    </a:lnTo>
                    <a:lnTo>
                      <a:pt x="1076960" y="96774"/>
                    </a:lnTo>
                    <a:lnTo>
                      <a:pt x="1152906" y="71628"/>
                    </a:lnTo>
                    <a:lnTo>
                      <a:pt x="1230884" y="50038"/>
                    </a:lnTo>
                    <a:lnTo>
                      <a:pt x="1309878" y="32131"/>
                    </a:lnTo>
                    <a:lnTo>
                      <a:pt x="1390777" y="18415"/>
                    </a:lnTo>
                    <a:lnTo>
                      <a:pt x="1472565" y="8255"/>
                    </a:lnTo>
                    <a:lnTo>
                      <a:pt x="1555750" y="2159"/>
                    </a:lnTo>
                    <a:lnTo>
                      <a:pt x="1640078" y="0"/>
                    </a:lnTo>
                    <a:lnTo>
                      <a:pt x="1792478" y="9652"/>
                    </a:lnTo>
                    <a:lnTo>
                      <a:pt x="1943354" y="32512"/>
                    </a:lnTo>
                    <a:lnTo>
                      <a:pt x="2091817" y="68326"/>
                    </a:lnTo>
                    <a:lnTo>
                      <a:pt x="2165350" y="90551"/>
                    </a:lnTo>
                    <a:lnTo>
                      <a:pt x="2237105" y="116459"/>
                    </a:lnTo>
                    <a:lnTo>
                      <a:pt x="2307844" y="145415"/>
                    </a:lnTo>
                    <a:lnTo>
                      <a:pt x="2376932" y="177165"/>
                    </a:lnTo>
                    <a:lnTo>
                      <a:pt x="2444496" y="212344"/>
                    </a:lnTo>
                    <a:lnTo>
                      <a:pt x="2510536" y="250317"/>
                    </a:lnTo>
                    <a:lnTo>
                      <a:pt x="2574925" y="290957"/>
                    </a:lnTo>
                    <a:lnTo>
                      <a:pt x="2637155" y="335026"/>
                    </a:lnTo>
                    <a:lnTo>
                      <a:pt x="2697099" y="381762"/>
                    </a:lnTo>
                    <a:lnTo>
                      <a:pt x="2755392" y="431165"/>
                    </a:lnTo>
                    <a:lnTo>
                      <a:pt x="2810383" y="483870"/>
                    </a:lnTo>
                    <a:lnTo>
                      <a:pt x="2863342" y="539115"/>
                    </a:lnTo>
                    <a:lnTo>
                      <a:pt x="2913507" y="597154"/>
                    </a:lnTo>
                    <a:lnTo>
                      <a:pt x="2960243" y="657987"/>
                    </a:lnTo>
                    <a:lnTo>
                      <a:pt x="3004185" y="721741"/>
                    </a:lnTo>
                    <a:lnTo>
                      <a:pt x="3045333" y="787908"/>
                    </a:lnTo>
                    <a:lnTo>
                      <a:pt x="3082544" y="857123"/>
                    </a:lnTo>
                    <a:lnTo>
                      <a:pt x="3116707" y="928497"/>
                    </a:lnTo>
                    <a:lnTo>
                      <a:pt x="3147060" y="1002538"/>
                    </a:lnTo>
                    <a:lnTo>
                      <a:pt x="3173349" y="1079500"/>
                    </a:lnTo>
                    <a:lnTo>
                      <a:pt x="3195828" y="1158748"/>
                    </a:lnTo>
                    <a:lnTo>
                      <a:pt x="3214497" y="1240536"/>
                    </a:lnTo>
                    <a:lnTo>
                      <a:pt x="3228340" y="1324991"/>
                    </a:lnTo>
                    <a:lnTo>
                      <a:pt x="3237865" y="1411986"/>
                    </a:lnTo>
                    <a:lnTo>
                      <a:pt x="3243326" y="1500886"/>
                    </a:lnTo>
                    <a:lnTo>
                      <a:pt x="3243707" y="1592453"/>
                    </a:lnTo>
                    <a:lnTo>
                      <a:pt x="3244088" y="1673733"/>
                    </a:lnTo>
                    <a:lnTo>
                      <a:pt x="3239135" y="1754251"/>
                    </a:lnTo>
                    <a:lnTo>
                      <a:pt x="3228340" y="1834134"/>
                    </a:lnTo>
                    <a:lnTo>
                      <a:pt x="3212084" y="1912874"/>
                    </a:lnTo>
                    <a:lnTo>
                      <a:pt x="3191256" y="1990725"/>
                    </a:lnTo>
                    <a:lnTo>
                      <a:pt x="3165348" y="2067052"/>
                    </a:lnTo>
                    <a:lnTo>
                      <a:pt x="3134995" y="2142744"/>
                    </a:lnTo>
                    <a:lnTo>
                      <a:pt x="3100324" y="2216277"/>
                    </a:lnTo>
                    <a:lnTo>
                      <a:pt x="3061589" y="2288667"/>
                    </a:lnTo>
                    <a:lnTo>
                      <a:pt x="3019044" y="2359152"/>
                    </a:lnTo>
                    <a:lnTo>
                      <a:pt x="2972816" y="2427986"/>
                    </a:lnTo>
                    <a:lnTo>
                      <a:pt x="2923667" y="2494915"/>
                    </a:lnTo>
                    <a:lnTo>
                      <a:pt x="2870835" y="2559558"/>
                    </a:lnTo>
                    <a:lnTo>
                      <a:pt x="2815844" y="2622296"/>
                    </a:lnTo>
                    <a:lnTo>
                      <a:pt x="2757932" y="2682367"/>
                    </a:lnTo>
                    <a:lnTo>
                      <a:pt x="2697988" y="2740025"/>
                    </a:lnTo>
                    <a:lnTo>
                      <a:pt x="2635758" y="2795397"/>
                    </a:lnTo>
                    <a:lnTo>
                      <a:pt x="2571877" y="2847848"/>
                    </a:lnTo>
                    <a:lnTo>
                      <a:pt x="2506599" y="2897378"/>
                    </a:lnTo>
                    <a:lnTo>
                      <a:pt x="2439543" y="2944114"/>
                    </a:lnTo>
                    <a:lnTo>
                      <a:pt x="2303272" y="3027553"/>
                    </a:lnTo>
                    <a:lnTo>
                      <a:pt x="2164080" y="3097911"/>
                    </a:lnTo>
                    <a:lnTo>
                      <a:pt x="2025396" y="3153791"/>
                    </a:lnTo>
                    <a:lnTo>
                      <a:pt x="1956181" y="3175762"/>
                    </a:lnTo>
                    <a:lnTo>
                      <a:pt x="1888236" y="3194050"/>
                    </a:lnTo>
                    <a:lnTo>
                      <a:pt x="1820672" y="3208147"/>
                    </a:lnTo>
                    <a:lnTo>
                      <a:pt x="1754505" y="3217545"/>
                    </a:lnTo>
                    <a:lnTo>
                      <a:pt x="1689989" y="3222879"/>
                    </a:lnTo>
                    <a:lnTo>
                      <a:pt x="1626743" y="3223641"/>
                    </a:lnTo>
                    <a:lnTo>
                      <a:pt x="1542923" y="3221863"/>
                    </a:lnTo>
                    <a:lnTo>
                      <a:pt x="1459611" y="3215767"/>
                    </a:lnTo>
                    <a:lnTo>
                      <a:pt x="1377950" y="3205861"/>
                    </a:lnTo>
                    <a:lnTo>
                      <a:pt x="1297178" y="3191637"/>
                    </a:lnTo>
                    <a:lnTo>
                      <a:pt x="1218311" y="3174238"/>
                    </a:lnTo>
                    <a:lnTo>
                      <a:pt x="1141222" y="3153156"/>
                    </a:lnTo>
                    <a:lnTo>
                      <a:pt x="1065149" y="3128264"/>
                    </a:lnTo>
                    <a:lnTo>
                      <a:pt x="991616" y="3100324"/>
                    </a:lnTo>
                    <a:lnTo>
                      <a:pt x="919226" y="3068320"/>
                    </a:lnTo>
                    <a:lnTo>
                      <a:pt x="849122" y="3033268"/>
                    </a:lnTo>
                    <a:lnTo>
                      <a:pt x="780923" y="2995295"/>
                    </a:lnTo>
                    <a:lnTo>
                      <a:pt x="714756" y="2954020"/>
                    </a:lnTo>
                    <a:lnTo>
                      <a:pt x="650875" y="2909824"/>
                    </a:lnTo>
                    <a:lnTo>
                      <a:pt x="589915" y="2862834"/>
                    </a:lnTo>
                    <a:lnTo>
                      <a:pt x="530860" y="2812542"/>
                    </a:lnTo>
                    <a:lnTo>
                      <a:pt x="474218" y="2759837"/>
                    </a:lnTo>
                    <a:lnTo>
                      <a:pt x="420751" y="2704592"/>
                    </a:lnTo>
                    <a:lnTo>
                      <a:pt x="369951" y="2646553"/>
                    </a:lnTo>
                    <a:lnTo>
                      <a:pt x="321564" y="2586101"/>
                    </a:lnTo>
                    <a:lnTo>
                      <a:pt x="276352" y="2523363"/>
                    </a:lnTo>
                    <a:lnTo>
                      <a:pt x="234188" y="2458212"/>
                    </a:lnTo>
                    <a:lnTo>
                      <a:pt x="195453" y="2390775"/>
                    </a:lnTo>
                    <a:lnTo>
                      <a:pt x="159639" y="2321560"/>
                    </a:lnTo>
                    <a:lnTo>
                      <a:pt x="126873" y="2250059"/>
                    </a:lnTo>
                    <a:lnTo>
                      <a:pt x="98044" y="2176907"/>
                    </a:lnTo>
                    <a:lnTo>
                      <a:pt x="72644" y="2101596"/>
                    </a:lnTo>
                    <a:lnTo>
                      <a:pt x="50927" y="2024888"/>
                    </a:lnTo>
                    <a:lnTo>
                      <a:pt x="32639" y="1946656"/>
                    </a:lnTo>
                    <a:lnTo>
                      <a:pt x="18669" y="1866265"/>
                    </a:lnTo>
                    <a:lnTo>
                      <a:pt x="8382" y="1784604"/>
                    </a:lnTo>
                    <a:lnTo>
                      <a:pt x="2032" y="1701927"/>
                    </a:lnTo>
                    <a:close/>
                  </a:path>
                </a:pathLst>
              </a:custGeom>
              <a:solidFill>
                <a:srgbClr val="777777"/>
              </a:solidFill>
              <a:ln w="0" cap="flat" cmpd="sng" algn="ctr">
                <a:solidFill>
                  <a:srgbClr val="7777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3154934" y="2629408"/>
                <a:ext cx="3242438" cy="3220467"/>
              </a:xfrm>
              <a:custGeom>
                <a:avLst/>
                <a:gdLst/>
                <a:ahLst/>
                <a:cxnLst/>
                <a:rect l="0" t="0" r="0" b="0"/>
                <a:pathLst>
                  <a:path w="3242438" h="3220467">
                    <a:moveTo>
                      <a:pt x="0" y="1616456"/>
                    </a:moveTo>
                    <a:lnTo>
                      <a:pt x="2413" y="1532001"/>
                    </a:lnTo>
                    <a:lnTo>
                      <a:pt x="8382" y="1449324"/>
                    </a:lnTo>
                    <a:lnTo>
                      <a:pt x="19177" y="1367663"/>
                    </a:lnTo>
                    <a:lnTo>
                      <a:pt x="33401" y="1287399"/>
                    </a:lnTo>
                    <a:lnTo>
                      <a:pt x="51689" y="1208659"/>
                    </a:lnTo>
                    <a:lnTo>
                      <a:pt x="73787" y="1131570"/>
                    </a:lnTo>
                    <a:lnTo>
                      <a:pt x="99568" y="1056005"/>
                    </a:lnTo>
                    <a:lnTo>
                      <a:pt x="129286" y="982345"/>
                    </a:lnTo>
                    <a:lnTo>
                      <a:pt x="161798" y="910971"/>
                    </a:lnTo>
                    <a:lnTo>
                      <a:pt x="198374" y="840867"/>
                    </a:lnTo>
                    <a:lnTo>
                      <a:pt x="237998" y="773176"/>
                    </a:lnTo>
                    <a:lnTo>
                      <a:pt x="280416" y="707644"/>
                    </a:lnTo>
                    <a:lnTo>
                      <a:pt x="326517" y="644398"/>
                    </a:lnTo>
                    <a:lnTo>
                      <a:pt x="375031" y="583692"/>
                    </a:lnTo>
                    <a:lnTo>
                      <a:pt x="426720" y="525018"/>
                    </a:lnTo>
                    <a:lnTo>
                      <a:pt x="481203" y="469392"/>
                    </a:lnTo>
                    <a:lnTo>
                      <a:pt x="537972" y="416052"/>
                    </a:lnTo>
                    <a:lnTo>
                      <a:pt x="597662" y="365633"/>
                    </a:lnTo>
                    <a:lnTo>
                      <a:pt x="659638" y="317754"/>
                    </a:lnTo>
                    <a:lnTo>
                      <a:pt x="723900" y="272796"/>
                    </a:lnTo>
                    <a:lnTo>
                      <a:pt x="790448" y="231521"/>
                    </a:lnTo>
                    <a:lnTo>
                      <a:pt x="859155" y="192532"/>
                    </a:lnTo>
                    <a:lnTo>
                      <a:pt x="929894" y="157353"/>
                    </a:lnTo>
                    <a:lnTo>
                      <a:pt x="1002538" y="125349"/>
                    </a:lnTo>
                    <a:lnTo>
                      <a:pt x="1076960" y="96520"/>
                    </a:lnTo>
                    <a:lnTo>
                      <a:pt x="1152906" y="71501"/>
                    </a:lnTo>
                    <a:lnTo>
                      <a:pt x="1230884" y="50165"/>
                    </a:lnTo>
                    <a:lnTo>
                      <a:pt x="1310386" y="32385"/>
                    </a:lnTo>
                    <a:lnTo>
                      <a:pt x="1390777" y="18288"/>
                    </a:lnTo>
                    <a:lnTo>
                      <a:pt x="1472946" y="8128"/>
                    </a:lnTo>
                    <a:lnTo>
                      <a:pt x="1555750" y="1905"/>
                    </a:lnTo>
                    <a:lnTo>
                      <a:pt x="1640078" y="0"/>
                    </a:lnTo>
                    <a:lnTo>
                      <a:pt x="1791716" y="9525"/>
                    </a:lnTo>
                    <a:lnTo>
                      <a:pt x="1942084" y="32385"/>
                    </a:lnTo>
                    <a:lnTo>
                      <a:pt x="2090039" y="67691"/>
                    </a:lnTo>
                    <a:lnTo>
                      <a:pt x="2234692" y="115443"/>
                    </a:lnTo>
                    <a:lnTo>
                      <a:pt x="2305050" y="144399"/>
                    </a:lnTo>
                    <a:lnTo>
                      <a:pt x="2374646" y="176022"/>
                    </a:lnTo>
                    <a:lnTo>
                      <a:pt x="2442210" y="210566"/>
                    </a:lnTo>
                    <a:lnTo>
                      <a:pt x="2508377" y="248158"/>
                    </a:lnTo>
                    <a:lnTo>
                      <a:pt x="2572512" y="288925"/>
                    </a:lnTo>
                    <a:lnTo>
                      <a:pt x="2634996" y="331978"/>
                    </a:lnTo>
                    <a:lnTo>
                      <a:pt x="2694940" y="378714"/>
                    </a:lnTo>
                    <a:lnTo>
                      <a:pt x="2752725" y="428244"/>
                    </a:lnTo>
                    <a:lnTo>
                      <a:pt x="2808224" y="480314"/>
                    </a:lnTo>
                    <a:lnTo>
                      <a:pt x="2860929" y="535305"/>
                    </a:lnTo>
                    <a:lnTo>
                      <a:pt x="2911221" y="593217"/>
                    </a:lnTo>
                    <a:lnTo>
                      <a:pt x="2958338" y="654050"/>
                    </a:lnTo>
                    <a:lnTo>
                      <a:pt x="3002407" y="717423"/>
                    </a:lnTo>
                    <a:lnTo>
                      <a:pt x="3043301" y="783590"/>
                    </a:lnTo>
                    <a:lnTo>
                      <a:pt x="3080893" y="852297"/>
                    </a:lnTo>
                    <a:lnTo>
                      <a:pt x="3114929" y="923671"/>
                    </a:lnTo>
                    <a:lnTo>
                      <a:pt x="3145282" y="997839"/>
                    </a:lnTo>
                    <a:lnTo>
                      <a:pt x="3171952" y="1074928"/>
                    </a:lnTo>
                    <a:lnTo>
                      <a:pt x="3194177" y="1154430"/>
                    </a:lnTo>
                    <a:lnTo>
                      <a:pt x="3212465" y="1236091"/>
                    </a:lnTo>
                    <a:lnTo>
                      <a:pt x="3226562" y="1320927"/>
                    </a:lnTo>
                    <a:lnTo>
                      <a:pt x="3236341" y="1407795"/>
                    </a:lnTo>
                    <a:lnTo>
                      <a:pt x="3241294" y="1497457"/>
                    </a:lnTo>
                    <a:lnTo>
                      <a:pt x="3241675" y="1589405"/>
                    </a:lnTo>
                    <a:lnTo>
                      <a:pt x="3242437" y="1670304"/>
                    </a:lnTo>
                    <a:lnTo>
                      <a:pt x="3237357" y="1751076"/>
                    </a:lnTo>
                    <a:lnTo>
                      <a:pt x="3226562" y="1830324"/>
                    </a:lnTo>
                    <a:lnTo>
                      <a:pt x="3210433" y="1909064"/>
                    </a:lnTo>
                    <a:lnTo>
                      <a:pt x="3189478" y="1986915"/>
                    </a:lnTo>
                    <a:lnTo>
                      <a:pt x="3163189" y="2063242"/>
                    </a:lnTo>
                    <a:lnTo>
                      <a:pt x="3132328" y="2138553"/>
                    </a:lnTo>
                    <a:lnTo>
                      <a:pt x="3097403" y="2212340"/>
                    </a:lnTo>
                    <a:lnTo>
                      <a:pt x="3058287" y="2284857"/>
                    </a:lnTo>
                    <a:lnTo>
                      <a:pt x="3015361" y="2355215"/>
                    </a:lnTo>
                    <a:lnTo>
                      <a:pt x="2968879" y="2423922"/>
                    </a:lnTo>
                    <a:lnTo>
                      <a:pt x="2919095" y="2490978"/>
                    </a:lnTo>
                    <a:lnTo>
                      <a:pt x="2866263" y="2555748"/>
                    </a:lnTo>
                    <a:lnTo>
                      <a:pt x="2810383" y="2618486"/>
                    </a:lnTo>
                    <a:lnTo>
                      <a:pt x="2752344" y="2678557"/>
                    </a:lnTo>
                    <a:lnTo>
                      <a:pt x="2692019" y="2736342"/>
                    </a:lnTo>
                    <a:lnTo>
                      <a:pt x="2629535" y="2791841"/>
                    </a:lnTo>
                    <a:lnTo>
                      <a:pt x="2565400" y="2844292"/>
                    </a:lnTo>
                    <a:lnTo>
                      <a:pt x="2499614" y="2893949"/>
                    </a:lnTo>
                    <a:lnTo>
                      <a:pt x="2432431" y="2940685"/>
                    </a:lnTo>
                    <a:lnTo>
                      <a:pt x="2295906" y="3024378"/>
                    </a:lnTo>
                    <a:lnTo>
                      <a:pt x="2157222" y="3094863"/>
                    </a:lnTo>
                    <a:lnTo>
                      <a:pt x="2088261" y="3124708"/>
                    </a:lnTo>
                    <a:lnTo>
                      <a:pt x="2019046" y="3150997"/>
                    </a:lnTo>
                    <a:lnTo>
                      <a:pt x="1950466" y="3172841"/>
                    </a:lnTo>
                    <a:lnTo>
                      <a:pt x="1883283" y="3191256"/>
                    </a:lnTo>
                    <a:lnTo>
                      <a:pt x="1816735" y="3204845"/>
                    </a:lnTo>
                    <a:lnTo>
                      <a:pt x="1751584" y="3214751"/>
                    </a:lnTo>
                    <a:lnTo>
                      <a:pt x="1687957" y="3220085"/>
                    </a:lnTo>
                    <a:lnTo>
                      <a:pt x="1626362" y="3220466"/>
                    </a:lnTo>
                    <a:lnTo>
                      <a:pt x="1542034" y="3218561"/>
                    </a:lnTo>
                    <a:lnTo>
                      <a:pt x="1458849" y="3212338"/>
                    </a:lnTo>
                    <a:lnTo>
                      <a:pt x="1377061" y="3202686"/>
                    </a:lnTo>
                    <a:lnTo>
                      <a:pt x="1297051" y="3188970"/>
                    </a:lnTo>
                    <a:lnTo>
                      <a:pt x="1217930" y="3171444"/>
                    </a:lnTo>
                    <a:lnTo>
                      <a:pt x="1140460" y="3150108"/>
                    </a:lnTo>
                    <a:lnTo>
                      <a:pt x="1064641" y="3125470"/>
                    </a:lnTo>
                    <a:lnTo>
                      <a:pt x="990600" y="3096895"/>
                    </a:lnTo>
                    <a:lnTo>
                      <a:pt x="918464" y="3065526"/>
                    </a:lnTo>
                    <a:lnTo>
                      <a:pt x="848614" y="3030982"/>
                    </a:lnTo>
                    <a:lnTo>
                      <a:pt x="780542" y="2992755"/>
                    </a:lnTo>
                    <a:lnTo>
                      <a:pt x="714502" y="2951480"/>
                    </a:lnTo>
                    <a:lnTo>
                      <a:pt x="650748" y="2907284"/>
                    </a:lnTo>
                    <a:lnTo>
                      <a:pt x="589280" y="2860167"/>
                    </a:lnTo>
                    <a:lnTo>
                      <a:pt x="530479" y="2810510"/>
                    </a:lnTo>
                    <a:lnTo>
                      <a:pt x="474218" y="2757678"/>
                    </a:lnTo>
                    <a:lnTo>
                      <a:pt x="420370" y="2702052"/>
                    </a:lnTo>
                    <a:lnTo>
                      <a:pt x="369443" y="2644394"/>
                    </a:lnTo>
                    <a:lnTo>
                      <a:pt x="321564" y="2583942"/>
                    </a:lnTo>
                    <a:lnTo>
                      <a:pt x="276352" y="2521204"/>
                    </a:lnTo>
                    <a:lnTo>
                      <a:pt x="234188" y="2456180"/>
                    </a:lnTo>
                    <a:lnTo>
                      <a:pt x="195072" y="2388997"/>
                    </a:lnTo>
                    <a:lnTo>
                      <a:pt x="159258" y="2319782"/>
                    </a:lnTo>
                    <a:lnTo>
                      <a:pt x="126873" y="2248535"/>
                    </a:lnTo>
                    <a:lnTo>
                      <a:pt x="98044" y="2175129"/>
                    </a:lnTo>
                    <a:lnTo>
                      <a:pt x="72644" y="2100199"/>
                    </a:lnTo>
                    <a:lnTo>
                      <a:pt x="50927" y="2023491"/>
                    </a:lnTo>
                    <a:lnTo>
                      <a:pt x="32639" y="1944751"/>
                    </a:lnTo>
                    <a:lnTo>
                      <a:pt x="18669" y="1864868"/>
                    </a:lnTo>
                    <a:lnTo>
                      <a:pt x="8382" y="1783207"/>
                    </a:lnTo>
                    <a:lnTo>
                      <a:pt x="2032" y="1700530"/>
                    </a:lnTo>
                    <a:close/>
                  </a:path>
                </a:pathLst>
              </a:custGeom>
              <a:solidFill>
                <a:srgbClr val="757575"/>
              </a:solidFill>
              <a:ln w="0" cap="flat" cmpd="sng" algn="ctr">
                <a:solidFill>
                  <a:srgbClr val="75757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3154934" y="2630170"/>
                <a:ext cx="3240660" cy="3217800"/>
              </a:xfrm>
              <a:custGeom>
                <a:avLst/>
                <a:gdLst/>
                <a:ahLst/>
                <a:cxnLst/>
                <a:rect l="0" t="0" r="0" b="0"/>
                <a:pathLst>
                  <a:path w="3240660" h="3217800">
                    <a:moveTo>
                      <a:pt x="0" y="1615694"/>
                    </a:moveTo>
                    <a:lnTo>
                      <a:pt x="2413" y="1531239"/>
                    </a:lnTo>
                    <a:lnTo>
                      <a:pt x="8382" y="1448562"/>
                    </a:lnTo>
                    <a:lnTo>
                      <a:pt x="19177" y="1366901"/>
                    </a:lnTo>
                    <a:lnTo>
                      <a:pt x="33401" y="1286637"/>
                    </a:lnTo>
                    <a:lnTo>
                      <a:pt x="51689" y="1207897"/>
                    </a:lnTo>
                    <a:lnTo>
                      <a:pt x="74168" y="1130808"/>
                    </a:lnTo>
                    <a:lnTo>
                      <a:pt x="99568" y="1055624"/>
                    </a:lnTo>
                    <a:lnTo>
                      <a:pt x="129286" y="981964"/>
                    </a:lnTo>
                    <a:lnTo>
                      <a:pt x="161798" y="910209"/>
                    </a:lnTo>
                    <a:lnTo>
                      <a:pt x="198374" y="840486"/>
                    </a:lnTo>
                    <a:lnTo>
                      <a:pt x="237998" y="772922"/>
                    </a:lnTo>
                    <a:lnTo>
                      <a:pt x="280924" y="707136"/>
                    </a:lnTo>
                    <a:lnTo>
                      <a:pt x="326517" y="644144"/>
                    </a:lnTo>
                    <a:lnTo>
                      <a:pt x="375031" y="583311"/>
                    </a:lnTo>
                    <a:lnTo>
                      <a:pt x="426720" y="524637"/>
                    </a:lnTo>
                    <a:lnTo>
                      <a:pt x="481203" y="469011"/>
                    </a:lnTo>
                    <a:lnTo>
                      <a:pt x="537972" y="415798"/>
                    </a:lnTo>
                    <a:lnTo>
                      <a:pt x="597662" y="365252"/>
                    </a:lnTo>
                    <a:lnTo>
                      <a:pt x="659638" y="317500"/>
                    </a:lnTo>
                    <a:lnTo>
                      <a:pt x="723900" y="272796"/>
                    </a:lnTo>
                    <a:lnTo>
                      <a:pt x="790829" y="231267"/>
                    </a:lnTo>
                    <a:lnTo>
                      <a:pt x="859155" y="192786"/>
                    </a:lnTo>
                    <a:lnTo>
                      <a:pt x="929894" y="157226"/>
                    </a:lnTo>
                    <a:lnTo>
                      <a:pt x="1002919" y="125349"/>
                    </a:lnTo>
                    <a:lnTo>
                      <a:pt x="1077468" y="96774"/>
                    </a:lnTo>
                    <a:lnTo>
                      <a:pt x="1153287" y="71755"/>
                    </a:lnTo>
                    <a:lnTo>
                      <a:pt x="1231265" y="50292"/>
                    </a:lnTo>
                    <a:lnTo>
                      <a:pt x="1310386" y="32766"/>
                    </a:lnTo>
                    <a:lnTo>
                      <a:pt x="1391285" y="18669"/>
                    </a:lnTo>
                    <a:lnTo>
                      <a:pt x="1472946" y="8382"/>
                    </a:lnTo>
                    <a:lnTo>
                      <a:pt x="1556131" y="2159"/>
                    </a:lnTo>
                    <a:lnTo>
                      <a:pt x="1640459" y="0"/>
                    </a:lnTo>
                    <a:lnTo>
                      <a:pt x="1790827" y="9906"/>
                    </a:lnTo>
                    <a:lnTo>
                      <a:pt x="1940687" y="32766"/>
                    </a:lnTo>
                    <a:lnTo>
                      <a:pt x="2088261" y="67945"/>
                    </a:lnTo>
                    <a:lnTo>
                      <a:pt x="2232533" y="115062"/>
                    </a:lnTo>
                    <a:lnTo>
                      <a:pt x="2302891" y="143637"/>
                    </a:lnTo>
                    <a:lnTo>
                      <a:pt x="2371979" y="175006"/>
                    </a:lnTo>
                    <a:lnTo>
                      <a:pt x="2439543" y="209296"/>
                    </a:lnTo>
                    <a:lnTo>
                      <a:pt x="2505710" y="246634"/>
                    </a:lnTo>
                    <a:lnTo>
                      <a:pt x="2569972" y="287020"/>
                    </a:lnTo>
                    <a:lnTo>
                      <a:pt x="2632329" y="330327"/>
                    </a:lnTo>
                    <a:lnTo>
                      <a:pt x="2692400" y="376555"/>
                    </a:lnTo>
                    <a:lnTo>
                      <a:pt x="2750439" y="425704"/>
                    </a:lnTo>
                    <a:lnTo>
                      <a:pt x="2805811" y="477774"/>
                    </a:lnTo>
                    <a:lnTo>
                      <a:pt x="2858770" y="532384"/>
                    </a:lnTo>
                    <a:lnTo>
                      <a:pt x="2908808" y="589788"/>
                    </a:lnTo>
                    <a:lnTo>
                      <a:pt x="2956433" y="650113"/>
                    </a:lnTo>
                    <a:lnTo>
                      <a:pt x="3000375" y="713613"/>
                    </a:lnTo>
                    <a:lnTo>
                      <a:pt x="3041523" y="779653"/>
                    </a:lnTo>
                    <a:lnTo>
                      <a:pt x="3079115" y="848233"/>
                    </a:lnTo>
                    <a:lnTo>
                      <a:pt x="3113278" y="919988"/>
                    </a:lnTo>
                    <a:lnTo>
                      <a:pt x="3143758" y="994029"/>
                    </a:lnTo>
                    <a:lnTo>
                      <a:pt x="3169920" y="1070737"/>
                    </a:lnTo>
                    <a:lnTo>
                      <a:pt x="3192780" y="1150239"/>
                    </a:lnTo>
                    <a:lnTo>
                      <a:pt x="3210941" y="1232535"/>
                    </a:lnTo>
                    <a:lnTo>
                      <a:pt x="3225038" y="1317371"/>
                    </a:lnTo>
                    <a:lnTo>
                      <a:pt x="3234944" y="1404874"/>
                    </a:lnTo>
                    <a:lnTo>
                      <a:pt x="3239897" y="1494536"/>
                    </a:lnTo>
                    <a:lnTo>
                      <a:pt x="3239897" y="1587246"/>
                    </a:lnTo>
                    <a:lnTo>
                      <a:pt x="3240659" y="1668145"/>
                    </a:lnTo>
                    <a:lnTo>
                      <a:pt x="3235706" y="1748282"/>
                    </a:lnTo>
                    <a:lnTo>
                      <a:pt x="3225038" y="1827784"/>
                    </a:lnTo>
                    <a:lnTo>
                      <a:pt x="3208655" y="1906524"/>
                    </a:lnTo>
                    <a:lnTo>
                      <a:pt x="3187446" y="1983994"/>
                    </a:lnTo>
                    <a:lnTo>
                      <a:pt x="3160776" y="2060321"/>
                    </a:lnTo>
                    <a:lnTo>
                      <a:pt x="3130042" y="2135632"/>
                    </a:lnTo>
                    <a:lnTo>
                      <a:pt x="3094863" y="2209419"/>
                    </a:lnTo>
                    <a:lnTo>
                      <a:pt x="3055112" y="2281555"/>
                    </a:lnTo>
                    <a:lnTo>
                      <a:pt x="3011932" y="2352040"/>
                    </a:lnTo>
                    <a:lnTo>
                      <a:pt x="2964815" y="2420874"/>
                    </a:lnTo>
                    <a:lnTo>
                      <a:pt x="2914523" y="2487803"/>
                    </a:lnTo>
                    <a:lnTo>
                      <a:pt x="2861310" y="2552827"/>
                    </a:lnTo>
                    <a:lnTo>
                      <a:pt x="2805303" y="2615438"/>
                    </a:lnTo>
                    <a:lnTo>
                      <a:pt x="2746629" y="2675382"/>
                    </a:lnTo>
                    <a:lnTo>
                      <a:pt x="2685796" y="2733675"/>
                    </a:lnTo>
                    <a:lnTo>
                      <a:pt x="2623185" y="2788666"/>
                    </a:lnTo>
                    <a:lnTo>
                      <a:pt x="2558669" y="2841498"/>
                    </a:lnTo>
                    <a:lnTo>
                      <a:pt x="2425446" y="2937764"/>
                    </a:lnTo>
                    <a:lnTo>
                      <a:pt x="2288794" y="3021965"/>
                    </a:lnTo>
                    <a:lnTo>
                      <a:pt x="2150364" y="3092323"/>
                    </a:lnTo>
                    <a:lnTo>
                      <a:pt x="2081657" y="3122422"/>
                    </a:lnTo>
                    <a:lnTo>
                      <a:pt x="2012823" y="3148203"/>
                    </a:lnTo>
                    <a:lnTo>
                      <a:pt x="1945132" y="3170301"/>
                    </a:lnTo>
                    <a:lnTo>
                      <a:pt x="1878330" y="3188589"/>
                    </a:lnTo>
                    <a:lnTo>
                      <a:pt x="1812544" y="3202686"/>
                    </a:lnTo>
                    <a:lnTo>
                      <a:pt x="1748409" y="3211957"/>
                    </a:lnTo>
                    <a:lnTo>
                      <a:pt x="1686179" y="3217418"/>
                    </a:lnTo>
                    <a:lnTo>
                      <a:pt x="1625727" y="3217799"/>
                    </a:lnTo>
                    <a:lnTo>
                      <a:pt x="1541272" y="3215767"/>
                    </a:lnTo>
                    <a:lnTo>
                      <a:pt x="1458341" y="3209798"/>
                    </a:lnTo>
                    <a:lnTo>
                      <a:pt x="1376680" y="3199892"/>
                    </a:lnTo>
                    <a:lnTo>
                      <a:pt x="1296289" y="3186176"/>
                    </a:lnTo>
                    <a:lnTo>
                      <a:pt x="1217168" y="3168650"/>
                    </a:lnTo>
                    <a:lnTo>
                      <a:pt x="1140079" y="3147441"/>
                    </a:lnTo>
                    <a:lnTo>
                      <a:pt x="1064133" y="3122803"/>
                    </a:lnTo>
                    <a:lnTo>
                      <a:pt x="990219" y="3094609"/>
                    </a:lnTo>
                    <a:lnTo>
                      <a:pt x="918083" y="3063113"/>
                    </a:lnTo>
                    <a:lnTo>
                      <a:pt x="848233" y="3028569"/>
                    </a:lnTo>
                    <a:lnTo>
                      <a:pt x="779907" y="2990596"/>
                    </a:lnTo>
                    <a:lnTo>
                      <a:pt x="714121" y="2949448"/>
                    </a:lnTo>
                    <a:lnTo>
                      <a:pt x="650367" y="2905379"/>
                    </a:lnTo>
                    <a:lnTo>
                      <a:pt x="588899" y="2858262"/>
                    </a:lnTo>
                    <a:lnTo>
                      <a:pt x="530098" y="2808605"/>
                    </a:lnTo>
                    <a:lnTo>
                      <a:pt x="473837" y="2755646"/>
                    </a:lnTo>
                    <a:lnTo>
                      <a:pt x="420370" y="2700655"/>
                    </a:lnTo>
                    <a:lnTo>
                      <a:pt x="369443" y="2642870"/>
                    </a:lnTo>
                    <a:lnTo>
                      <a:pt x="321183" y="2582799"/>
                    </a:lnTo>
                    <a:lnTo>
                      <a:pt x="275844" y="2520188"/>
                    </a:lnTo>
                    <a:lnTo>
                      <a:pt x="233807" y="2455037"/>
                    </a:lnTo>
                    <a:lnTo>
                      <a:pt x="195072" y="2387854"/>
                    </a:lnTo>
                    <a:lnTo>
                      <a:pt x="159258" y="2318639"/>
                    </a:lnTo>
                    <a:lnTo>
                      <a:pt x="126873" y="2247265"/>
                    </a:lnTo>
                    <a:lnTo>
                      <a:pt x="98044" y="2174367"/>
                    </a:lnTo>
                    <a:lnTo>
                      <a:pt x="72644" y="2099437"/>
                    </a:lnTo>
                    <a:lnTo>
                      <a:pt x="50927" y="2022348"/>
                    </a:lnTo>
                    <a:lnTo>
                      <a:pt x="32639" y="1943989"/>
                    </a:lnTo>
                    <a:lnTo>
                      <a:pt x="18669" y="1864106"/>
                    </a:lnTo>
                    <a:lnTo>
                      <a:pt x="8382" y="1782445"/>
                    </a:lnTo>
                    <a:lnTo>
                      <a:pt x="2032" y="1699768"/>
                    </a:lnTo>
                    <a:close/>
                  </a:path>
                </a:pathLst>
              </a:custGeom>
              <a:solidFill>
                <a:srgbClr val="707070"/>
              </a:solidFill>
              <a:ln w="0" cap="flat" cmpd="sng" algn="ctr">
                <a:solidFill>
                  <a:srgbClr val="70707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3154934" y="2631694"/>
                <a:ext cx="3239136" cy="3214244"/>
              </a:xfrm>
              <a:custGeom>
                <a:avLst/>
                <a:gdLst/>
                <a:ahLst/>
                <a:cxnLst/>
                <a:rect l="0" t="0" r="0" b="0"/>
                <a:pathLst>
                  <a:path w="3239136" h="3214244">
                    <a:moveTo>
                      <a:pt x="0" y="1614170"/>
                    </a:moveTo>
                    <a:lnTo>
                      <a:pt x="2413" y="1529715"/>
                    </a:lnTo>
                    <a:lnTo>
                      <a:pt x="8382" y="1447038"/>
                    </a:lnTo>
                    <a:lnTo>
                      <a:pt x="19177" y="1365377"/>
                    </a:lnTo>
                    <a:lnTo>
                      <a:pt x="33401" y="1285113"/>
                    </a:lnTo>
                    <a:lnTo>
                      <a:pt x="51689" y="1206373"/>
                    </a:lnTo>
                    <a:lnTo>
                      <a:pt x="74168" y="1129284"/>
                    </a:lnTo>
                    <a:lnTo>
                      <a:pt x="100076" y="1054100"/>
                    </a:lnTo>
                    <a:lnTo>
                      <a:pt x="129286" y="980440"/>
                    </a:lnTo>
                    <a:lnTo>
                      <a:pt x="162179" y="908939"/>
                    </a:lnTo>
                    <a:lnTo>
                      <a:pt x="198374" y="838962"/>
                    </a:lnTo>
                    <a:lnTo>
                      <a:pt x="237998" y="771398"/>
                    </a:lnTo>
                    <a:lnTo>
                      <a:pt x="280924" y="705993"/>
                    </a:lnTo>
                    <a:lnTo>
                      <a:pt x="326517" y="643001"/>
                    </a:lnTo>
                    <a:lnTo>
                      <a:pt x="375412" y="582168"/>
                    </a:lnTo>
                    <a:lnTo>
                      <a:pt x="426720" y="524129"/>
                    </a:lnTo>
                    <a:lnTo>
                      <a:pt x="481584" y="468122"/>
                    </a:lnTo>
                    <a:lnTo>
                      <a:pt x="538607" y="415036"/>
                    </a:lnTo>
                    <a:lnTo>
                      <a:pt x="597662" y="364363"/>
                    </a:lnTo>
                    <a:lnTo>
                      <a:pt x="659638" y="316865"/>
                    </a:lnTo>
                    <a:lnTo>
                      <a:pt x="724281" y="272542"/>
                    </a:lnTo>
                    <a:lnTo>
                      <a:pt x="790829" y="230632"/>
                    </a:lnTo>
                    <a:lnTo>
                      <a:pt x="859536" y="192278"/>
                    </a:lnTo>
                    <a:lnTo>
                      <a:pt x="930148" y="157099"/>
                    </a:lnTo>
                    <a:lnTo>
                      <a:pt x="1002919" y="125095"/>
                    </a:lnTo>
                    <a:lnTo>
                      <a:pt x="1077468" y="96393"/>
                    </a:lnTo>
                    <a:lnTo>
                      <a:pt x="1153287" y="71374"/>
                    </a:lnTo>
                    <a:lnTo>
                      <a:pt x="1231265" y="49784"/>
                    </a:lnTo>
                    <a:lnTo>
                      <a:pt x="1310386" y="32258"/>
                    </a:lnTo>
                    <a:lnTo>
                      <a:pt x="1391285" y="18161"/>
                    </a:lnTo>
                    <a:lnTo>
                      <a:pt x="1472946" y="8001"/>
                    </a:lnTo>
                    <a:lnTo>
                      <a:pt x="1556131" y="1778"/>
                    </a:lnTo>
                    <a:lnTo>
                      <a:pt x="1640459" y="0"/>
                    </a:lnTo>
                    <a:lnTo>
                      <a:pt x="1790065" y="9779"/>
                    </a:lnTo>
                    <a:lnTo>
                      <a:pt x="1939163" y="32258"/>
                    </a:lnTo>
                    <a:lnTo>
                      <a:pt x="2086229" y="67183"/>
                    </a:lnTo>
                    <a:lnTo>
                      <a:pt x="2229866" y="114300"/>
                    </a:lnTo>
                    <a:lnTo>
                      <a:pt x="2300224" y="142494"/>
                    </a:lnTo>
                    <a:lnTo>
                      <a:pt x="2369185" y="173101"/>
                    </a:lnTo>
                    <a:lnTo>
                      <a:pt x="2437003" y="207264"/>
                    </a:lnTo>
                    <a:lnTo>
                      <a:pt x="2503170" y="244729"/>
                    </a:lnTo>
                    <a:lnTo>
                      <a:pt x="2567305" y="284607"/>
                    </a:lnTo>
                    <a:lnTo>
                      <a:pt x="2629535" y="327533"/>
                    </a:lnTo>
                    <a:lnTo>
                      <a:pt x="2689987" y="373507"/>
                    </a:lnTo>
                    <a:lnTo>
                      <a:pt x="2747772" y="422148"/>
                    </a:lnTo>
                    <a:lnTo>
                      <a:pt x="2803271" y="473837"/>
                    </a:lnTo>
                    <a:lnTo>
                      <a:pt x="2856484" y="528447"/>
                    </a:lnTo>
                    <a:lnTo>
                      <a:pt x="2906649" y="585978"/>
                    </a:lnTo>
                    <a:lnTo>
                      <a:pt x="2954147" y="645922"/>
                    </a:lnTo>
                    <a:lnTo>
                      <a:pt x="2998216" y="708914"/>
                    </a:lnTo>
                    <a:lnTo>
                      <a:pt x="3039618" y="775081"/>
                    </a:lnTo>
                    <a:lnTo>
                      <a:pt x="3077337" y="843534"/>
                    </a:lnTo>
                    <a:lnTo>
                      <a:pt x="3111500" y="915035"/>
                    </a:lnTo>
                    <a:lnTo>
                      <a:pt x="3141726" y="989203"/>
                    </a:lnTo>
                    <a:lnTo>
                      <a:pt x="3168396" y="1066292"/>
                    </a:lnTo>
                    <a:lnTo>
                      <a:pt x="3191256" y="1145540"/>
                    </a:lnTo>
                    <a:lnTo>
                      <a:pt x="3209544" y="1228090"/>
                    </a:lnTo>
                    <a:lnTo>
                      <a:pt x="3223641" y="1313307"/>
                    </a:lnTo>
                    <a:lnTo>
                      <a:pt x="3232912" y="1400937"/>
                    </a:lnTo>
                    <a:lnTo>
                      <a:pt x="3237865" y="1491234"/>
                    </a:lnTo>
                    <a:lnTo>
                      <a:pt x="3237865" y="1584198"/>
                    </a:lnTo>
                    <a:lnTo>
                      <a:pt x="3239135" y="1664716"/>
                    </a:lnTo>
                    <a:lnTo>
                      <a:pt x="3234182" y="1744726"/>
                    </a:lnTo>
                    <a:lnTo>
                      <a:pt x="3223641" y="1824101"/>
                    </a:lnTo>
                    <a:lnTo>
                      <a:pt x="3207131" y="1902587"/>
                    </a:lnTo>
                    <a:lnTo>
                      <a:pt x="3185414" y="1980057"/>
                    </a:lnTo>
                    <a:lnTo>
                      <a:pt x="3158871" y="2056638"/>
                    </a:lnTo>
                    <a:lnTo>
                      <a:pt x="3127756" y="2131695"/>
                    </a:lnTo>
                    <a:lnTo>
                      <a:pt x="3092069" y="2205482"/>
                    </a:lnTo>
                    <a:lnTo>
                      <a:pt x="3052064" y="2277618"/>
                    </a:lnTo>
                    <a:lnTo>
                      <a:pt x="3008503" y="2348357"/>
                    </a:lnTo>
                    <a:lnTo>
                      <a:pt x="2960878" y="2417064"/>
                    </a:lnTo>
                    <a:lnTo>
                      <a:pt x="2910332" y="2484120"/>
                    </a:lnTo>
                    <a:lnTo>
                      <a:pt x="2856484" y="2549017"/>
                    </a:lnTo>
                    <a:lnTo>
                      <a:pt x="2800096" y="2611628"/>
                    </a:lnTo>
                    <a:lnTo>
                      <a:pt x="2740914" y="2672080"/>
                    </a:lnTo>
                    <a:lnTo>
                      <a:pt x="2679700" y="2729865"/>
                    </a:lnTo>
                    <a:lnTo>
                      <a:pt x="2616708" y="2785364"/>
                    </a:lnTo>
                    <a:lnTo>
                      <a:pt x="2552065" y="2837688"/>
                    </a:lnTo>
                    <a:lnTo>
                      <a:pt x="2418334" y="2934208"/>
                    </a:lnTo>
                    <a:lnTo>
                      <a:pt x="2281555" y="3018663"/>
                    </a:lnTo>
                    <a:lnTo>
                      <a:pt x="2143506" y="3089021"/>
                    </a:lnTo>
                    <a:lnTo>
                      <a:pt x="2074672" y="3118866"/>
                    </a:lnTo>
                    <a:lnTo>
                      <a:pt x="2006727" y="3145155"/>
                    </a:lnTo>
                    <a:lnTo>
                      <a:pt x="1939544" y="3167126"/>
                    </a:lnTo>
                    <a:lnTo>
                      <a:pt x="1873377" y="3185414"/>
                    </a:lnTo>
                    <a:lnTo>
                      <a:pt x="1808353" y="3199130"/>
                    </a:lnTo>
                    <a:lnTo>
                      <a:pt x="1745361" y="3208655"/>
                    </a:lnTo>
                    <a:lnTo>
                      <a:pt x="1684147" y="3213862"/>
                    </a:lnTo>
                    <a:lnTo>
                      <a:pt x="1624965" y="3214243"/>
                    </a:lnTo>
                    <a:lnTo>
                      <a:pt x="1540891" y="3212465"/>
                    </a:lnTo>
                    <a:lnTo>
                      <a:pt x="1457579" y="3206242"/>
                    </a:lnTo>
                    <a:lnTo>
                      <a:pt x="1376172" y="3196336"/>
                    </a:lnTo>
                    <a:lnTo>
                      <a:pt x="1295400" y="3182874"/>
                    </a:lnTo>
                    <a:lnTo>
                      <a:pt x="1216787" y="3165348"/>
                    </a:lnTo>
                    <a:lnTo>
                      <a:pt x="1139190" y="3144266"/>
                    </a:lnTo>
                    <a:lnTo>
                      <a:pt x="1063752" y="3119628"/>
                    </a:lnTo>
                    <a:lnTo>
                      <a:pt x="989584" y="3091688"/>
                    </a:lnTo>
                    <a:lnTo>
                      <a:pt x="917829" y="3060065"/>
                    </a:lnTo>
                    <a:lnTo>
                      <a:pt x="847471" y="3025394"/>
                    </a:lnTo>
                    <a:lnTo>
                      <a:pt x="779526" y="2987548"/>
                    </a:lnTo>
                    <a:lnTo>
                      <a:pt x="713740" y="2946400"/>
                    </a:lnTo>
                    <a:lnTo>
                      <a:pt x="649986" y="2902458"/>
                    </a:lnTo>
                    <a:lnTo>
                      <a:pt x="588772" y="2855468"/>
                    </a:lnTo>
                    <a:lnTo>
                      <a:pt x="529844" y="2805811"/>
                    </a:lnTo>
                    <a:lnTo>
                      <a:pt x="473456" y="2753360"/>
                    </a:lnTo>
                    <a:lnTo>
                      <a:pt x="419989" y="2698369"/>
                    </a:lnTo>
                    <a:lnTo>
                      <a:pt x="369062" y="2640457"/>
                    </a:lnTo>
                    <a:lnTo>
                      <a:pt x="320802" y="2580513"/>
                    </a:lnTo>
                    <a:lnTo>
                      <a:pt x="275844" y="2517902"/>
                    </a:lnTo>
                    <a:lnTo>
                      <a:pt x="233807" y="2452878"/>
                    </a:lnTo>
                    <a:lnTo>
                      <a:pt x="195072" y="2385949"/>
                    </a:lnTo>
                    <a:lnTo>
                      <a:pt x="159258" y="2316734"/>
                    </a:lnTo>
                    <a:lnTo>
                      <a:pt x="126873" y="2245741"/>
                    </a:lnTo>
                    <a:lnTo>
                      <a:pt x="97663" y="2172208"/>
                    </a:lnTo>
                    <a:lnTo>
                      <a:pt x="72644" y="2097532"/>
                    </a:lnTo>
                    <a:lnTo>
                      <a:pt x="50546" y="2020824"/>
                    </a:lnTo>
                    <a:lnTo>
                      <a:pt x="32639" y="1942465"/>
                    </a:lnTo>
                    <a:lnTo>
                      <a:pt x="18669" y="1862582"/>
                    </a:lnTo>
                    <a:lnTo>
                      <a:pt x="8382" y="1780921"/>
                    </a:lnTo>
                    <a:lnTo>
                      <a:pt x="2032" y="1698244"/>
                    </a:lnTo>
                    <a:close/>
                  </a:path>
                </a:pathLst>
              </a:custGeom>
              <a:solidFill>
                <a:srgbClr val="6B6B6B"/>
              </a:solidFill>
              <a:ln w="0" cap="flat" cmpd="sng" algn="ctr">
                <a:solidFill>
                  <a:srgbClr val="6B6B6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3154934" y="2632710"/>
                <a:ext cx="3237104" cy="3211450"/>
              </a:xfrm>
              <a:custGeom>
                <a:avLst/>
                <a:gdLst/>
                <a:ahLst/>
                <a:cxnLst/>
                <a:rect l="0" t="0" r="0" b="0"/>
                <a:pathLst>
                  <a:path w="3237104" h="3211450">
                    <a:moveTo>
                      <a:pt x="0" y="1613154"/>
                    </a:moveTo>
                    <a:lnTo>
                      <a:pt x="2413" y="1528699"/>
                    </a:lnTo>
                    <a:lnTo>
                      <a:pt x="8382" y="1446022"/>
                    </a:lnTo>
                    <a:lnTo>
                      <a:pt x="19177" y="1364361"/>
                    </a:lnTo>
                    <a:lnTo>
                      <a:pt x="33401" y="1284097"/>
                    </a:lnTo>
                    <a:lnTo>
                      <a:pt x="51689" y="1205357"/>
                    </a:lnTo>
                    <a:lnTo>
                      <a:pt x="74168" y="1128649"/>
                    </a:lnTo>
                    <a:lnTo>
                      <a:pt x="100076" y="1053592"/>
                    </a:lnTo>
                    <a:lnTo>
                      <a:pt x="129286" y="979805"/>
                    </a:lnTo>
                    <a:lnTo>
                      <a:pt x="162179" y="907923"/>
                    </a:lnTo>
                    <a:lnTo>
                      <a:pt x="198374" y="838327"/>
                    </a:lnTo>
                    <a:lnTo>
                      <a:pt x="237998" y="770763"/>
                    </a:lnTo>
                    <a:lnTo>
                      <a:pt x="280924" y="705358"/>
                    </a:lnTo>
                    <a:lnTo>
                      <a:pt x="326517" y="642366"/>
                    </a:lnTo>
                    <a:lnTo>
                      <a:pt x="375412" y="581533"/>
                    </a:lnTo>
                    <a:lnTo>
                      <a:pt x="427101" y="523494"/>
                    </a:lnTo>
                    <a:lnTo>
                      <a:pt x="481584" y="467487"/>
                    </a:lnTo>
                    <a:lnTo>
                      <a:pt x="538607" y="414782"/>
                    </a:lnTo>
                    <a:lnTo>
                      <a:pt x="597662" y="364109"/>
                    </a:lnTo>
                    <a:lnTo>
                      <a:pt x="660019" y="316611"/>
                    </a:lnTo>
                    <a:lnTo>
                      <a:pt x="724281" y="272034"/>
                    </a:lnTo>
                    <a:lnTo>
                      <a:pt x="790829" y="230759"/>
                    </a:lnTo>
                    <a:lnTo>
                      <a:pt x="859536" y="192405"/>
                    </a:lnTo>
                    <a:lnTo>
                      <a:pt x="930148" y="156972"/>
                    </a:lnTo>
                    <a:lnTo>
                      <a:pt x="1002919" y="125222"/>
                    </a:lnTo>
                    <a:lnTo>
                      <a:pt x="1077468" y="96647"/>
                    </a:lnTo>
                    <a:lnTo>
                      <a:pt x="1153668" y="71628"/>
                    </a:lnTo>
                    <a:lnTo>
                      <a:pt x="1231265" y="50292"/>
                    </a:lnTo>
                    <a:lnTo>
                      <a:pt x="1310767" y="32385"/>
                    </a:lnTo>
                    <a:lnTo>
                      <a:pt x="1391285" y="18288"/>
                    </a:lnTo>
                    <a:lnTo>
                      <a:pt x="1473327" y="8382"/>
                    </a:lnTo>
                    <a:lnTo>
                      <a:pt x="1556639" y="2413"/>
                    </a:lnTo>
                    <a:lnTo>
                      <a:pt x="1640840" y="0"/>
                    </a:lnTo>
                    <a:lnTo>
                      <a:pt x="1789557" y="10414"/>
                    </a:lnTo>
                    <a:lnTo>
                      <a:pt x="1937512" y="32385"/>
                    </a:lnTo>
                    <a:lnTo>
                      <a:pt x="2084451" y="67056"/>
                    </a:lnTo>
                    <a:lnTo>
                      <a:pt x="2227580" y="113665"/>
                    </a:lnTo>
                    <a:lnTo>
                      <a:pt x="2297811" y="141478"/>
                    </a:lnTo>
                    <a:lnTo>
                      <a:pt x="2367026" y="172085"/>
                    </a:lnTo>
                    <a:lnTo>
                      <a:pt x="2434590" y="206121"/>
                    </a:lnTo>
                    <a:lnTo>
                      <a:pt x="2500376" y="242824"/>
                    </a:lnTo>
                    <a:lnTo>
                      <a:pt x="2564638" y="282829"/>
                    </a:lnTo>
                    <a:lnTo>
                      <a:pt x="2626995" y="325374"/>
                    </a:lnTo>
                    <a:lnTo>
                      <a:pt x="2687447" y="371094"/>
                    </a:lnTo>
                    <a:lnTo>
                      <a:pt x="2745486" y="419100"/>
                    </a:lnTo>
                    <a:lnTo>
                      <a:pt x="2800858" y="470789"/>
                    </a:lnTo>
                    <a:lnTo>
                      <a:pt x="2854198" y="525272"/>
                    </a:lnTo>
                    <a:lnTo>
                      <a:pt x="2904871" y="582168"/>
                    </a:lnTo>
                    <a:lnTo>
                      <a:pt x="2952115" y="642366"/>
                    </a:lnTo>
                    <a:lnTo>
                      <a:pt x="2996184" y="704977"/>
                    </a:lnTo>
                    <a:lnTo>
                      <a:pt x="3037840" y="770763"/>
                    </a:lnTo>
                    <a:lnTo>
                      <a:pt x="3075305" y="839470"/>
                    </a:lnTo>
                    <a:lnTo>
                      <a:pt x="3109468" y="911098"/>
                    </a:lnTo>
                    <a:lnTo>
                      <a:pt x="3140329" y="985139"/>
                    </a:lnTo>
                    <a:lnTo>
                      <a:pt x="3166999" y="1061847"/>
                    </a:lnTo>
                    <a:lnTo>
                      <a:pt x="3189478" y="1141603"/>
                    </a:lnTo>
                    <a:lnTo>
                      <a:pt x="3207893" y="1224026"/>
                    </a:lnTo>
                    <a:lnTo>
                      <a:pt x="3221990" y="1309497"/>
                    </a:lnTo>
                    <a:lnTo>
                      <a:pt x="3231515" y="1397381"/>
                    </a:lnTo>
                    <a:lnTo>
                      <a:pt x="3235960" y="1488186"/>
                    </a:lnTo>
                    <a:lnTo>
                      <a:pt x="3235960" y="1581531"/>
                    </a:lnTo>
                    <a:lnTo>
                      <a:pt x="3237103" y="1661922"/>
                    </a:lnTo>
                    <a:lnTo>
                      <a:pt x="3232531" y="1741932"/>
                    </a:lnTo>
                    <a:lnTo>
                      <a:pt x="3221609" y="1821053"/>
                    </a:lnTo>
                    <a:lnTo>
                      <a:pt x="3205353" y="1899412"/>
                    </a:lnTo>
                    <a:lnTo>
                      <a:pt x="3183636" y="1976882"/>
                    </a:lnTo>
                    <a:lnTo>
                      <a:pt x="3156585" y="2053209"/>
                    </a:lnTo>
                    <a:lnTo>
                      <a:pt x="3125089" y="2128139"/>
                    </a:lnTo>
                    <a:lnTo>
                      <a:pt x="3089021" y="2201799"/>
                    </a:lnTo>
                    <a:lnTo>
                      <a:pt x="3048762" y="2274443"/>
                    </a:lnTo>
                    <a:lnTo>
                      <a:pt x="3004566" y="2344801"/>
                    </a:lnTo>
                    <a:lnTo>
                      <a:pt x="2956941" y="2413889"/>
                    </a:lnTo>
                    <a:lnTo>
                      <a:pt x="2905760" y="2480691"/>
                    </a:lnTo>
                    <a:lnTo>
                      <a:pt x="2851785" y="2545715"/>
                    </a:lnTo>
                    <a:lnTo>
                      <a:pt x="2794889" y="2608453"/>
                    </a:lnTo>
                    <a:lnTo>
                      <a:pt x="2735707" y="2668905"/>
                    </a:lnTo>
                    <a:lnTo>
                      <a:pt x="2674112" y="2726563"/>
                    </a:lnTo>
                    <a:lnTo>
                      <a:pt x="2610485" y="2781935"/>
                    </a:lnTo>
                    <a:lnTo>
                      <a:pt x="2545080" y="2834894"/>
                    </a:lnTo>
                    <a:lnTo>
                      <a:pt x="2411603" y="2931287"/>
                    </a:lnTo>
                    <a:lnTo>
                      <a:pt x="2274570" y="3015742"/>
                    </a:lnTo>
                    <a:lnTo>
                      <a:pt x="2136648" y="3086481"/>
                    </a:lnTo>
                    <a:lnTo>
                      <a:pt x="2068322" y="3116453"/>
                    </a:lnTo>
                    <a:lnTo>
                      <a:pt x="2000758" y="3142234"/>
                    </a:lnTo>
                    <a:lnTo>
                      <a:pt x="1933829" y="3164713"/>
                    </a:lnTo>
                    <a:lnTo>
                      <a:pt x="1868424" y="3182620"/>
                    </a:lnTo>
                    <a:lnTo>
                      <a:pt x="1804162" y="3196717"/>
                    </a:lnTo>
                    <a:lnTo>
                      <a:pt x="1742186" y="3206115"/>
                    </a:lnTo>
                    <a:lnTo>
                      <a:pt x="1681734" y="3211068"/>
                    </a:lnTo>
                    <a:lnTo>
                      <a:pt x="1624584" y="3211449"/>
                    </a:lnTo>
                    <a:lnTo>
                      <a:pt x="1540129" y="3209417"/>
                    </a:lnTo>
                    <a:lnTo>
                      <a:pt x="1457452" y="3203448"/>
                    </a:lnTo>
                    <a:lnTo>
                      <a:pt x="1375156" y="3193542"/>
                    </a:lnTo>
                    <a:lnTo>
                      <a:pt x="1295019" y="3179826"/>
                    </a:lnTo>
                    <a:lnTo>
                      <a:pt x="1216152" y="3162300"/>
                    </a:lnTo>
                    <a:lnTo>
                      <a:pt x="1138809" y="3141472"/>
                    </a:lnTo>
                    <a:lnTo>
                      <a:pt x="1063244" y="3116834"/>
                    </a:lnTo>
                    <a:lnTo>
                      <a:pt x="989203" y="3089021"/>
                    </a:lnTo>
                    <a:lnTo>
                      <a:pt x="917067" y="3057398"/>
                    </a:lnTo>
                    <a:lnTo>
                      <a:pt x="847090" y="3022854"/>
                    </a:lnTo>
                    <a:lnTo>
                      <a:pt x="779145" y="2984881"/>
                    </a:lnTo>
                    <a:lnTo>
                      <a:pt x="713359" y="2944368"/>
                    </a:lnTo>
                    <a:lnTo>
                      <a:pt x="649478" y="2900172"/>
                    </a:lnTo>
                    <a:lnTo>
                      <a:pt x="588264" y="2853563"/>
                    </a:lnTo>
                    <a:lnTo>
                      <a:pt x="529336" y="2803779"/>
                    </a:lnTo>
                    <a:lnTo>
                      <a:pt x="473202" y="2751201"/>
                    </a:lnTo>
                    <a:lnTo>
                      <a:pt x="419608" y="2696083"/>
                    </a:lnTo>
                    <a:lnTo>
                      <a:pt x="368681" y="2638679"/>
                    </a:lnTo>
                    <a:lnTo>
                      <a:pt x="320802" y="2578608"/>
                    </a:lnTo>
                    <a:lnTo>
                      <a:pt x="275463" y="2515997"/>
                    </a:lnTo>
                    <a:lnTo>
                      <a:pt x="233807" y="2451481"/>
                    </a:lnTo>
                    <a:lnTo>
                      <a:pt x="194564" y="2384552"/>
                    </a:lnTo>
                    <a:lnTo>
                      <a:pt x="158877" y="2315337"/>
                    </a:lnTo>
                    <a:lnTo>
                      <a:pt x="126619" y="2244344"/>
                    </a:lnTo>
                    <a:lnTo>
                      <a:pt x="97663" y="2171446"/>
                    </a:lnTo>
                    <a:lnTo>
                      <a:pt x="72644" y="2096516"/>
                    </a:lnTo>
                    <a:lnTo>
                      <a:pt x="50546" y="2019808"/>
                    </a:lnTo>
                    <a:lnTo>
                      <a:pt x="32639" y="1941449"/>
                    </a:lnTo>
                    <a:lnTo>
                      <a:pt x="18669" y="1861185"/>
                    </a:lnTo>
                    <a:lnTo>
                      <a:pt x="8382" y="1779905"/>
                    </a:lnTo>
                    <a:lnTo>
                      <a:pt x="2032" y="1697228"/>
                    </a:lnTo>
                    <a:close/>
                  </a:path>
                </a:pathLst>
              </a:custGeom>
              <a:solidFill>
                <a:srgbClr val="6B6B6B"/>
              </a:solidFill>
              <a:ln w="0" cap="flat" cmpd="sng" algn="ctr">
                <a:solidFill>
                  <a:srgbClr val="6B6B6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3154934" y="2633980"/>
                <a:ext cx="3235707" cy="3208148"/>
              </a:xfrm>
              <a:custGeom>
                <a:avLst/>
                <a:gdLst/>
                <a:ahLst/>
                <a:cxnLst/>
                <a:rect l="0" t="0" r="0" b="0"/>
                <a:pathLst>
                  <a:path w="3235707" h="3208148">
                    <a:moveTo>
                      <a:pt x="2413" y="1527429"/>
                    </a:moveTo>
                    <a:lnTo>
                      <a:pt x="8382" y="1444752"/>
                    </a:lnTo>
                    <a:lnTo>
                      <a:pt x="19177" y="1363091"/>
                    </a:lnTo>
                    <a:lnTo>
                      <a:pt x="33401" y="1282827"/>
                    </a:lnTo>
                    <a:lnTo>
                      <a:pt x="51689" y="1204468"/>
                    </a:lnTo>
                    <a:lnTo>
                      <a:pt x="74168" y="1127379"/>
                    </a:lnTo>
                    <a:lnTo>
                      <a:pt x="100076" y="1052322"/>
                    </a:lnTo>
                    <a:lnTo>
                      <a:pt x="129286" y="978535"/>
                    </a:lnTo>
                    <a:lnTo>
                      <a:pt x="162179" y="907034"/>
                    </a:lnTo>
                    <a:lnTo>
                      <a:pt x="198374" y="837438"/>
                    </a:lnTo>
                    <a:lnTo>
                      <a:pt x="237998" y="769874"/>
                    </a:lnTo>
                    <a:lnTo>
                      <a:pt x="280924" y="704469"/>
                    </a:lnTo>
                    <a:lnTo>
                      <a:pt x="326517" y="641477"/>
                    </a:lnTo>
                    <a:lnTo>
                      <a:pt x="375412" y="580898"/>
                    </a:lnTo>
                    <a:lnTo>
                      <a:pt x="427101" y="522478"/>
                    </a:lnTo>
                    <a:lnTo>
                      <a:pt x="481584" y="466979"/>
                    </a:lnTo>
                    <a:lnTo>
                      <a:pt x="538607" y="413766"/>
                    </a:lnTo>
                    <a:lnTo>
                      <a:pt x="598297" y="363601"/>
                    </a:lnTo>
                    <a:lnTo>
                      <a:pt x="660019" y="316103"/>
                    </a:lnTo>
                    <a:lnTo>
                      <a:pt x="724281" y="271653"/>
                    </a:lnTo>
                    <a:lnTo>
                      <a:pt x="791210" y="230251"/>
                    </a:lnTo>
                    <a:lnTo>
                      <a:pt x="859536" y="191897"/>
                    </a:lnTo>
                    <a:lnTo>
                      <a:pt x="930529" y="156591"/>
                    </a:lnTo>
                    <a:lnTo>
                      <a:pt x="1003300" y="124587"/>
                    </a:lnTo>
                    <a:lnTo>
                      <a:pt x="1077849" y="96139"/>
                    </a:lnTo>
                    <a:lnTo>
                      <a:pt x="1153668" y="71501"/>
                    </a:lnTo>
                    <a:lnTo>
                      <a:pt x="1231646" y="49784"/>
                    </a:lnTo>
                    <a:lnTo>
                      <a:pt x="1310894" y="32385"/>
                    </a:lnTo>
                    <a:lnTo>
                      <a:pt x="1391666" y="18288"/>
                    </a:lnTo>
                    <a:lnTo>
                      <a:pt x="1473708" y="7874"/>
                    </a:lnTo>
                    <a:lnTo>
                      <a:pt x="1557020" y="1905"/>
                    </a:lnTo>
                    <a:lnTo>
                      <a:pt x="1640840" y="0"/>
                    </a:lnTo>
                    <a:lnTo>
                      <a:pt x="1788668" y="10287"/>
                    </a:lnTo>
                    <a:lnTo>
                      <a:pt x="1936115" y="32385"/>
                    </a:lnTo>
                    <a:lnTo>
                      <a:pt x="2082038" y="66548"/>
                    </a:lnTo>
                    <a:lnTo>
                      <a:pt x="2225294" y="112776"/>
                    </a:lnTo>
                    <a:lnTo>
                      <a:pt x="2295525" y="140589"/>
                    </a:lnTo>
                    <a:lnTo>
                      <a:pt x="2364232" y="170815"/>
                    </a:lnTo>
                    <a:lnTo>
                      <a:pt x="2432050" y="204470"/>
                    </a:lnTo>
                    <a:lnTo>
                      <a:pt x="2497836" y="241046"/>
                    </a:lnTo>
                    <a:lnTo>
                      <a:pt x="2562225" y="280416"/>
                    </a:lnTo>
                    <a:lnTo>
                      <a:pt x="2624582" y="322453"/>
                    </a:lnTo>
                    <a:lnTo>
                      <a:pt x="2684653" y="368173"/>
                    </a:lnTo>
                    <a:lnTo>
                      <a:pt x="2742819" y="416052"/>
                    </a:lnTo>
                    <a:lnTo>
                      <a:pt x="2798699" y="467360"/>
                    </a:lnTo>
                    <a:lnTo>
                      <a:pt x="2851785" y="521208"/>
                    </a:lnTo>
                    <a:lnTo>
                      <a:pt x="2902458" y="578231"/>
                    </a:lnTo>
                    <a:lnTo>
                      <a:pt x="2949956" y="637921"/>
                    </a:lnTo>
                    <a:lnTo>
                      <a:pt x="2994406" y="701040"/>
                    </a:lnTo>
                    <a:lnTo>
                      <a:pt x="3035427" y="766445"/>
                    </a:lnTo>
                    <a:lnTo>
                      <a:pt x="3073400" y="834898"/>
                    </a:lnTo>
                    <a:lnTo>
                      <a:pt x="3107563" y="906399"/>
                    </a:lnTo>
                    <a:lnTo>
                      <a:pt x="3138297" y="980313"/>
                    </a:lnTo>
                    <a:lnTo>
                      <a:pt x="3164967" y="1057402"/>
                    </a:lnTo>
                    <a:lnTo>
                      <a:pt x="3187827" y="1137285"/>
                    </a:lnTo>
                    <a:lnTo>
                      <a:pt x="3206115" y="1219835"/>
                    </a:lnTo>
                    <a:lnTo>
                      <a:pt x="3220085" y="1305306"/>
                    </a:lnTo>
                    <a:lnTo>
                      <a:pt x="3229610" y="1393952"/>
                    </a:lnTo>
                    <a:lnTo>
                      <a:pt x="3234182" y="1484884"/>
                    </a:lnTo>
                    <a:lnTo>
                      <a:pt x="3234182" y="1578737"/>
                    </a:lnTo>
                    <a:lnTo>
                      <a:pt x="3235706" y="1659001"/>
                    </a:lnTo>
                    <a:lnTo>
                      <a:pt x="3230753" y="1738503"/>
                    </a:lnTo>
                    <a:lnTo>
                      <a:pt x="3220085" y="1817370"/>
                    </a:lnTo>
                    <a:lnTo>
                      <a:pt x="3203321" y="1895729"/>
                    </a:lnTo>
                    <a:lnTo>
                      <a:pt x="3181223" y="1973199"/>
                    </a:lnTo>
                    <a:lnTo>
                      <a:pt x="3154426" y="2049145"/>
                    </a:lnTo>
                    <a:lnTo>
                      <a:pt x="3122422" y="2124456"/>
                    </a:lnTo>
                    <a:lnTo>
                      <a:pt x="3086227" y="2198243"/>
                    </a:lnTo>
                    <a:lnTo>
                      <a:pt x="3045714" y="2270379"/>
                    </a:lnTo>
                    <a:lnTo>
                      <a:pt x="3001264" y="2341118"/>
                    </a:lnTo>
                    <a:lnTo>
                      <a:pt x="2952877" y="2409825"/>
                    </a:lnTo>
                    <a:lnTo>
                      <a:pt x="2901188" y="2476627"/>
                    </a:lnTo>
                    <a:lnTo>
                      <a:pt x="2846959" y="2541778"/>
                    </a:lnTo>
                    <a:lnTo>
                      <a:pt x="2789555" y="2604770"/>
                    </a:lnTo>
                    <a:lnTo>
                      <a:pt x="2729992" y="2665222"/>
                    </a:lnTo>
                    <a:lnTo>
                      <a:pt x="2667889" y="2723007"/>
                    </a:lnTo>
                    <a:lnTo>
                      <a:pt x="2604135" y="2778506"/>
                    </a:lnTo>
                    <a:lnTo>
                      <a:pt x="2538730" y="2831338"/>
                    </a:lnTo>
                    <a:lnTo>
                      <a:pt x="2404237" y="2928112"/>
                    </a:lnTo>
                    <a:lnTo>
                      <a:pt x="2267458" y="3012694"/>
                    </a:lnTo>
                    <a:lnTo>
                      <a:pt x="2129917" y="3083179"/>
                    </a:lnTo>
                    <a:lnTo>
                      <a:pt x="2061972" y="3113151"/>
                    </a:lnTo>
                    <a:lnTo>
                      <a:pt x="1994535" y="3139440"/>
                    </a:lnTo>
                    <a:lnTo>
                      <a:pt x="1928368" y="3161538"/>
                    </a:lnTo>
                    <a:lnTo>
                      <a:pt x="1863598" y="3179826"/>
                    </a:lnTo>
                    <a:lnTo>
                      <a:pt x="1800479" y="3193542"/>
                    </a:lnTo>
                    <a:lnTo>
                      <a:pt x="1739265" y="3202813"/>
                    </a:lnTo>
                    <a:lnTo>
                      <a:pt x="1680337" y="3207766"/>
                    </a:lnTo>
                    <a:lnTo>
                      <a:pt x="1623695" y="3208147"/>
                    </a:lnTo>
                    <a:lnTo>
                      <a:pt x="1539875" y="3206369"/>
                    </a:lnTo>
                    <a:lnTo>
                      <a:pt x="1456563" y="3200273"/>
                    </a:lnTo>
                    <a:lnTo>
                      <a:pt x="1374775" y="3190367"/>
                    </a:lnTo>
                    <a:lnTo>
                      <a:pt x="1294257" y="3176651"/>
                    </a:lnTo>
                    <a:lnTo>
                      <a:pt x="1215771" y="3159506"/>
                    </a:lnTo>
                    <a:lnTo>
                      <a:pt x="1138174" y="3138424"/>
                    </a:lnTo>
                    <a:lnTo>
                      <a:pt x="1062482" y="3114040"/>
                    </a:lnTo>
                    <a:lnTo>
                      <a:pt x="988822" y="3085973"/>
                    </a:lnTo>
                    <a:lnTo>
                      <a:pt x="916686" y="3054731"/>
                    </a:lnTo>
                    <a:lnTo>
                      <a:pt x="846709" y="3020187"/>
                    </a:lnTo>
                    <a:lnTo>
                      <a:pt x="778764" y="2982595"/>
                    </a:lnTo>
                    <a:lnTo>
                      <a:pt x="712978" y="2941447"/>
                    </a:lnTo>
                    <a:lnTo>
                      <a:pt x="648970" y="2897759"/>
                    </a:lnTo>
                    <a:lnTo>
                      <a:pt x="587883" y="2851023"/>
                    </a:lnTo>
                    <a:lnTo>
                      <a:pt x="528955" y="2801112"/>
                    </a:lnTo>
                    <a:lnTo>
                      <a:pt x="472821" y="2749042"/>
                    </a:lnTo>
                    <a:lnTo>
                      <a:pt x="419227" y="2694051"/>
                    </a:lnTo>
                    <a:lnTo>
                      <a:pt x="368681" y="2636774"/>
                    </a:lnTo>
                    <a:lnTo>
                      <a:pt x="320421" y="2576576"/>
                    </a:lnTo>
                    <a:lnTo>
                      <a:pt x="275463" y="2514346"/>
                    </a:lnTo>
                    <a:lnTo>
                      <a:pt x="233426" y="2449830"/>
                    </a:lnTo>
                    <a:lnTo>
                      <a:pt x="194564" y="2382774"/>
                    </a:lnTo>
                    <a:lnTo>
                      <a:pt x="158877" y="2313686"/>
                    </a:lnTo>
                    <a:lnTo>
                      <a:pt x="126619" y="2242693"/>
                    </a:lnTo>
                    <a:lnTo>
                      <a:pt x="97663" y="2169795"/>
                    </a:lnTo>
                    <a:lnTo>
                      <a:pt x="72136" y="2094865"/>
                    </a:lnTo>
                    <a:lnTo>
                      <a:pt x="50546" y="2018538"/>
                    </a:lnTo>
                    <a:lnTo>
                      <a:pt x="32639" y="1939798"/>
                    </a:lnTo>
                    <a:lnTo>
                      <a:pt x="18669" y="1859915"/>
                    </a:lnTo>
                    <a:lnTo>
                      <a:pt x="8382" y="1778635"/>
                    </a:lnTo>
                    <a:lnTo>
                      <a:pt x="2032" y="1695958"/>
                    </a:lnTo>
                    <a:lnTo>
                      <a:pt x="0" y="1611884"/>
                    </a:lnTo>
                    <a:close/>
                  </a:path>
                </a:pathLst>
              </a:custGeom>
              <a:solidFill>
                <a:srgbClr val="666666"/>
              </a:solidFill>
              <a:ln w="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3177032" y="2660523"/>
                <a:ext cx="3123566" cy="3124201"/>
              </a:xfrm>
              <a:custGeom>
                <a:avLst/>
                <a:gdLst/>
                <a:ahLst/>
                <a:cxnLst/>
                <a:rect l="0" t="0" r="0" b="0"/>
                <a:pathLst>
                  <a:path w="3123566" h="3124201">
                    <a:moveTo>
                      <a:pt x="0" y="1570482"/>
                    </a:moveTo>
                    <a:lnTo>
                      <a:pt x="1778" y="1489202"/>
                    </a:lnTo>
                    <a:lnTo>
                      <a:pt x="8001" y="1408684"/>
                    </a:lnTo>
                    <a:lnTo>
                      <a:pt x="18288" y="1329563"/>
                    </a:lnTo>
                    <a:lnTo>
                      <a:pt x="32385" y="1251712"/>
                    </a:lnTo>
                    <a:lnTo>
                      <a:pt x="50038" y="1175385"/>
                    </a:lnTo>
                    <a:lnTo>
                      <a:pt x="71374" y="1100836"/>
                    </a:lnTo>
                    <a:lnTo>
                      <a:pt x="96393" y="1027557"/>
                    </a:lnTo>
                    <a:lnTo>
                      <a:pt x="124968" y="955929"/>
                    </a:lnTo>
                    <a:lnTo>
                      <a:pt x="156845" y="886587"/>
                    </a:lnTo>
                    <a:lnTo>
                      <a:pt x="192405" y="818388"/>
                    </a:lnTo>
                    <a:lnTo>
                      <a:pt x="230505" y="752856"/>
                    </a:lnTo>
                    <a:lnTo>
                      <a:pt x="272034" y="689229"/>
                    </a:lnTo>
                    <a:lnTo>
                      <a:pt x="316611" y="627888"/>
                    </a:lnTo>
                    <a:lnTo>
                      <a:pt x="363728" y="568452"/>
                    </a:lnTo>
                    <a:lnTo>
                      <a:pt x="413766" y="511429"/>
                    </a:lnTo>
                    <a:lnTo>
                      <a:pt x="466598" y="457073"/>
                    </a:lnTo>
                    <a:lnTo>
                      <a:pt x="521716" y="405511"/>
                    </a:lnTo>
                    <a:lnTo>
                      <a:pt x="579501" y="356362"/>
                    </a:lnTo>
                    <a:lnTo>
                      <a:pt x="639572" y="310007"/>
                    </a:lnTo>
                    <a:lnTo>
                      <a:pt x="701802" y="266573"/>
                    </a:lnTo>
                    <a:lnTo>
                      <a:pt x="766572" y="225806"/>
                    </a:lnTo>
                    <a:lnTo>
                      <a:pt x="832866" y="188214"/>
                    </a:lnTo>
                    <a:lnTo>
                      <a:pt x="901319" y="154051"/>
                    </a:lnTo>
                    <a:lnTo>
                      <a:pt x="972058" y="122428"/>
                    </a:lnTo>
                    <a:lnTo>
                      <a:pt x="1043813" y="94615"/>
                    </a:lnTo>
                    <a:lnTo>
                      <a:pt x="1117473" y="70358"/>
                    </a:lnTo>
                    <a:lnTo>
                      <a:pt x="1193292" y="49149"/>
                    </a:lnTo>
                    <a:lnTo>
                      <a:pt x="1270000" y="32004"/>
                    </a:lnTo>
                    <a:lnTo>
                      <a:pt x="1347851" y="18288"/>
                    </a:lnTo>
                    <a:lnTo>
                      <a:pt x="1427099" y="8382"/>
                    </a:lnTo>
                    <a:lnTo>
                      <a:pt x="1507871" y="2413"/>
                    </a:lnTo>
                    <a:lnTo>
                      <a:pt x="1589151" y="0"/>
                    </a:lnTo>
                    <a:lnTo>
                      <a:pt x="1732407" y="9906"/>
                    </a:lnTo>
                    <a:lnTo>
                      <a:pt x="1875282" y="32004"/>
                    </a:lnTo>
                    <a:lnTo>
                      <a:pt x="2016252" y="65405"/>
                    </a:lnTo>
                    <a:lnTo>
                      <a:pt x="2154174" y="111125"/>
                    </a:lnTo>
                    <a:lnTo>
                      <a:pt x="2288286" y="168021"/>
                    </a:lnTo>
                    <a:lnTo>
                      <a:pt x="2353310" y="200914"/>
                    </a:lnTo>
                    <a:lnTo>
                      <a:pt x="2416683" y="236728"/>
                    </a:lnTo>
                    <a:lnTo>
                      <a:pt x="2478278" y="275463"/>
                    </a:lnTo>
                    <a:lnTo>
                      <a:pt x="2538349" y="316992"/>
                    </a:lnTo>
                    <a:lnTo>
                      <a:pt x="2596134" y="361188"/>
                    </a:lnTo>
                    <a:lnTo>
                      <a:pt x="2652014" y="408051"/>
                    </a:lnTo>
                    <a:lnTo>
                      <a:pt x="2705227" y="458343"/>
                    </a:lnTo>
                    <a:lnTo>
                      <a:pt x="2756535" y="511175"/>
                    </a:lnTo>
                    <a:lnTo>
                      <a:pt x="2804668" y="566674"/>
                    </a:lnTo>
                    <a:lnTo>
                      <a:pt x="2850388" y="624840"/>
                    </a:lnTo>
                    <a:lnTo>
                      <a:pt x="2892806" y="685927"/>
                    </a:lnTo>
                    <a:lnTo>
                      <a:pt x="2932430" y="749681"/>
                    </a:lnTo>
                    <a:lnTo>
                      <a:pt x="2968625" y="816610"/>
                    </a:lnTo>
                    <a:lnTo>
                      <a:pt x="3001518" y="885825"/>
                    </a:lnTo>
                    <a:lnTo>
                      <a:pt x="3030347" y="957961"/>
                    </a:lnTo>
                    <a:lnTo>
                      <a:pt x="3056255" y="1032510"/>
                    </a:lnTo>
                    <a:lnTo>
                      <a:pt x="3077464" y="1109980"/>
                    </a:lnTo>
                    <a:lnTo>
                      <a:pt x="3095371" y="1190244"/>
                    </a:lnTo>
                    <a:lnTo>
                      <a:pt x="3108706" y="1272921"/>
                    </a:lnTo>
                    <a:lnTo>
                      <a:pt x="3117850" y="1358646"/>
                    </a:lnTo>
                    <a:lnTo>
                      <a:pt x="3122041" y="1446657"/>
                    </a:lnTo>
                    <a:lnTo>
                      <a:pt x="3122041" y="1537081"/>
                    </a:lnTo>
                    <a:lnTo>
                      <a:pt x="3123565" y="1614932"/>
                    </a:lnTo>
                    <a:lnTo>
                      <a:pt x="3118612" y="1692148"/>
                    </a:lnTo>
                    <a:lnTo>
                      <a:pt x="3108325" y="1768983"/>
                    </a:lnTo>
                    <a:lnTo>
                      <a:pt x="3092450" y="1844929"/>
                    </a:lnTo>
                    <a:lnTo>
                      <a:pt x="3071495" y="1920113"/>
                    </a:lnTo>
                    <a:lnTo>
                      <a:pt x="3045333" y="1994154"/>
                    </a:lnTo>
                    <a:lnTo>
                      <a:pt x="3014853" y="2067306"/>
                    </a:lnTo>
                    <a:lnTo>
                      <a:pt x="2979928" y="2138680"/>
                    </a:lnTo>
                    <a:lnTo>
                      <a:pt x="2940812" y="2208784"/>
                    </a:lnTo>
                    <a:lnTo>
                      <a:pt x="2897886" y="2277745"/>
                    </a:lnTo>
                    <a:lnTo>
                      <a:pt x="2851531" y="2344547"/>
                    </a:lnTo>
                    <a:lnTo>
                      <a:pt x="2802001" y="2409952"/>
                    </a:lnTo>
                    <a:lnTo>
                      <a:pt x="2749550" y="2473325"/>
                    </a:lnTo>
                    <a:lnTo>
                      <a:pt x="2694178" y="2534158"/>
                    </a:lnTo>
                    <a:lnTo>
                      <a:pt x="2636647" y="2593340"/>
                    </a:lnTo>
                    <a:lnTo>
                      <a:pt x="2577084" y="2649982"/>
                    </a:lnTo>
                    <a:lnTo>
                      <a:pt x="2515616" y="2704084"/>
                    </a:lnTo>
                    <a:lnTo>
                      <a:pt x="2452497" y="2755773"/>
                    </a:lnTo>
                    <a:lnTo>
                      <a:pt x="2322830" y="2850007"/>
                    </a:lnTo>
                    <a:lnTo>
                      <a:pt x="2190750" y="2932430"/>
                    </a:lnTo>
                    <a:lnTo>
                      <a:pt x="2057908" y="3001645"/>
                    </a:lnTo>
                    <a:lnTo>
                      <a:pt x="1991995" y="3030855"/>
                    </a:lnTo>
                    <a:lnTo>
                      <a:pt x="1926971" y="3056255"/>
                    </a:lnTo>
                    <a:lnTo>
                      <a:pt x="1862582" y="3077972"/>
                    </a:lnTo>
                    <a:lnTo>
                      <a:pt x="1799590" y="3095752"/>
                    </a:lnTo>
                    <a:lnTo>
                      <a:pt x="1738630" y="3109468"/>
                    </a:lnTo>
                    <a:lnTo>
                      <a:pt x="1678813" y="3118612"/>
                    </a:lnTo>
                    <a:lnTo>
                      <a:pt x="1621282" y="3123565"/>
                    </a:lnTo>
                    <a:lnTo>
                      <a:pt x="1566291" y="3124200"/>
                    </a:lnTo>
                    <a:lnTo>
                      <a:pt x="1485011" y="3122041"/>
                    </a:lnTo>
                    <a:lnTo>
                      <a:pt x="1404874" y="3116326"/>
                    </a:lnTo>
                    <a:lnTo>
                      <a:pt x="1325753" y="3106674"/>
                    </a:lnTo>
                    <a:lnTo>
                      <a:pt x="1247902" y="3093212"/>
                    </a:lnTo>
                    <a:lnTo>
                      <a:pt x="1171575" y="3076575"/>
                    </a:lnTo>
                    <a:lnTo>
                      <a:pt x="1097026" y="3055874"/>
                    </a:lnTo>
                    <a:lnTo>
                      <a:pt x="1023747" y="3031617"/>
                    </a:lnTo>
                    <a:lnTo>
                      <a:pt x="952754" y="3004185"/>
                    </a:lnTo>
                    <a:lnTo>
                      <a:pt x="883031" y="2973959"/>
                    </a:lnTo>
                    <a:lnTo>
                      <a:pt x="815467" y="2939923"/>
                    </a:lnTo>
                    <a:lnTo>
                      <a:pt x="749681" y="2903220"/>
                    </a:lnTo>
                    <a:lnTo>
                      <a:pt x="686308" y="2863215"/>
                    </a:lnTo>
                    <a:lnTo>
                      <a:pt x="625094" y="2820289"/>
                    </a:lnTo>
                    <a:lnTo>
                      <a:pt x="565785" y="2774696"/>
                    </a:lnTo>
                    <a:lnTo>
                      <a:pt x="509143" y="2726563"/>
                    </a:lnTo>
                    <a:lnTo>
                      <a:pt x="454787" y="2675255"/>
                    </a:lnTo>
                    <a:lnTo>
                      <a:pt x="403479" y="2621661"/>
                    </a:lnTo>
                    <a:lnTo>
                      <a:pt x="354584" y="2565781"/>
                    </a:lnTo>
                    <a:lnTo>
                      <a:pt x="308102" y="2507107"/>
                    </a:lnTo>
                    <a:lnTo>
                      <a:pt x="264922" y="2446528"/>
                    </a:lnTo>
                    <a:lnTo>
                      <a:pt x="224155" y="2383282"/>
                    </a:lnTo>
                    <a:lnTo>
                      <a:pt x="187071" y="2318385"/>
                    </a:lnTo>
                    <a:lnTo>
                      <a:pt x="152781" y="2251583"/>
                    </a:lnTo>
                    <a:lnTo>
                      <a:pt x="121666" y="2182368"/>
                    </a:lnTo>
                    <a:lnTo>
                      <a:pt x="93853" y="2111248"/>
                    </a:lnTo>
                    <a:lnTo>
                      <a:pt x="69596" y="2038731"/>
                    </a:lnTo>
                    <a:lnTo>
                      <a:pt x="48641" y="1964182"/>
                    </a:lnTo>
                    <a:lnTo>
                      <a:pt x="31242" y="1888236"/>
                    </a:lnTo>
                    <a:lnTo>
                      <a:pt x="17526" y="1811147"/>
                    </a:lnTo>
                    <a:lnTo>
                      <a:pt x="8001" y="1732026"/>
                    </a:lnTo>
                    <a:lnTo>
                      <a:pt x="1778" y="1652016"/>
                    </a:lnTo>
                    <a:close/>
                  </a:path>
                </a:pathLst>
              </a:custGeom>
              <a:solidFill>
                <a:srgbClr val="6B6B6B"/>
              </a:solidFill>
              <a:ln w="0" cap="flat" cmpd="sng" algn="ctr">
                <a:solidFill>
                  <a:srgbClr val="6B6B6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3198749" y="2687574"/>
                <a:ext cx="3011679" cy="3039492"/>
              </a:xfrm>
              <a:custGeom>
                <a:avLst/>
                <a:gdLst/>
                <a:ahLst/>
                <a:cxnLst/>
                <a:rect l="0" t="0" r="0" b="0"/>
                <a:pathLst>
                  <a:path w="3011679" h="3039492">
                    <a:moveTo>
                      <a:pt x="0" y="1528318"/>
                    </a:moveTo>
                    <a:lnTo>
                      <a:pt x="2159" y="1449578"/>
                    </a:lnTo>
                    <a:lnTo>
                      <a:pt x="7874" y="1371727"/>
                    </a:lnTo>
                    <a:lnTo>
                      <a:pt x="17780" y="1295400"/>
                    </a:lnTo>
                    <a:lnTo>
                      <a:pt x="31369" y="1219835"/>
                    </a:lnTo>
                    <a:lnTo>
                      <a:pt x="48387" y="1145921"/>
                    </a:lnTo>
                    <a:lnTo>
                      <a:pt x="69469" y="1073404"/>
                    </a:lnTo>
                    <a:lnTo>
                      <a:pt x="93726" y="1002411"/>
                    </a:lnTo>
                    <a:lnTo>
                      <a:pt x="121539" y="932942"/>
                    </a:lnTo>
                    <a:lnTo>
                      <a:pt x="152146" y="865124"/>
                    </a:lnTo>
                    <a:lnTo>
                      <a:pt x="186436" y="799084"/>
                    </a:lnTo>
                    <a:lnTo>
                      <a:pt x="223393" y="735330"/>
                    </a:lnTo>
                    <a:lnTo>
                      <a:pt x="263652" y="672973"/>
                    </a:lnTo>
                    <a:lnTo>
                      <a:pt x="306578" y="613283"/>
                    </a:lnTo>
                    <a:lnTo>
                      <a:pt x="352552" y="555498"/>
                    </a:lnTo>
                    <a:lnTo>
                      <a:pt x="400812" y="499999"/>
                    </a:lnTo>
                    <a:lnTo>
                      <a:pt x="451866" y="446786"/>
                    </a:lnTo>
                    <a:lnTo>
                      <a:pt x="505333" y="396240"/>
                    </a:lnTo>
                    <a:lnTo>
                      <a:pt x="561213" y="348361"/>
                    </a:lnTo>
                    <a:lnTo>
                      <a:pt x="619252" y="303022"/>
                    </a:lnTo>
                    <a:lnTo>
                      <a:pt x="679704" y="260604"/>
                    </a:lnTo>
                    <a:lnTo>
                      <a:pt x="742061" y="220853"/>
                    </a:lnTo>
                    <a:lnTo>
                      <a:pt x="806577" y="183896"/>
                    </a:lnTo>
                    <a:lnTo>
                      <a:pt x="872871" y="150495"/>
                    </a:lnTo>
                    <a:lnTo>
                      <a:pt x="940816" y="119634"/>
                    </a:lnTo>
                    <a:lnTo>
                      <a:pt x="1010793" y="92456"/>
                    </a:lnTo>
                    <a:lnTo>
                      <a:pt x="1082040" y="68326"/>
                    </a:lnTo>
                    <a:lnTo>
                      <a:pt x="1154811" y="47879"/>
                    </a:lnTo>
                    <a:lnTo>
                      <a:pt x="1229106" y="30861"/>
                    </a:lnTo>
                    <a:lnTo>
                      <a:pt x="1304417" y="17526"/>
                    </a:lnTo>
                    <a:lnTo>
                      <a:pt x="1381252" y="7620"/>
                    </a:lnTo>
                    <a:lnTo>
                      <a:pt x="1459103" y="1778"/>
                    </a:lnTo>
                    <a:lnTo>
                      <a:pt x="1538224" y="0"/>
                    </a:lnTo>
                    <a:lnTo>
                      <a:pt x="1676527" y="9525"/>
                    </a:lnTo>
                    <a:lnTo>
                      <a:pt x="1814449" y="30861"/>
                    </a:lnTo>
                    <a:lnTo>
                      <a:pt x="1950339" y="64262"/>
                    </a:lnTo>
                    <a:lnTo>
                      <a:pt x="2083562" y="108458"/>
                    </a:lnTo>
                    <a:lnTo>
                      <a:pt x="2212340" y="164592"/>
                    </a:lnTo>
                    <a:lnTo>
                      <a:pt x="2274570" y="196723"/>
                    </a:lnTo>
                    <a:lnTo>
                      <a:pt x="2335403" y="231775"/>
                    </a:lnTo>
                    <a:lnTo>
                      <a:pt x="2394585" y="269748"/>
                    </a:lnTo>
                    <a:lnTo>
                      <a:pt x="2451989" y="310388"/>
                    </a:lnTo>
                    <a:lnTo>
                      <a:pt x="2507488" y="353822"/>
                    </a:lnTo>
                    <a:lnTo>
                      <a:pt x="2561082" y="399669"/>
                    </a:lnTo>
                    <a:lnTo>
                      <a:pt x="2612390" y="448818"/>
                    </a:lnTo>
                    <a:lnTo>
                      <a:pt x="2661031" y="499999"/>
                    </a:lnTo>
                    <a:lnTo>
                      <a:pt x="2707386" y="554482"/>
                    </a:lnTo>
                    <a:lnTo>
                      <a:pt x="2750693" y="610870"/>
                    </a:lnTo>
                    <a:lnTo>
                      <a:pt x="2791587" y="670560"/>
                    </a:lnTo>
                    <a:lnTo>
                      <a:pt x="2829433" y="732536"/>
                    </a:lnTo>
                    <a:lnTo>
                      <a:pt x="2863977" y="797560"/>
                    </a:lnTo>
                    <a:lnTo>
                      <a:pt x="2895600" y="864870"/>
                    </a:lnTo>
                    <a:lnTo>
                      <a:pt x="2923159" y="934720"/>
                    </a:lnTo>
                    <a:lnTo>
                      <a:pt x="2947416" y="1007364"/>
                    </a:lnTo>
                    <a:lnTo>
                      <a:pt x="2968117" y="1082548"/>
                    </a:lnTo>
                    <a:lnTo>
                      <a:pt x="2985262" y="1160018"/>
                    </a:lnTo>
                    <a:lnTo>
                      <a:pt x="2997708" y="1240282"/>
                    </a:lnTo>
                    <a:lnTo>
                      <a:pt x="3006471" y="1322832"/>
                    </a:lnTo>
                    <a:lnTo>
                      <a:pt x="3010662" y="1407922"/>
                    </a:lnTo>
                    <a:lnTo>
                      <a:pt x="3010662" y="1495679"/>
                    </a:lnTo>
                    <a:lnTo>
                      <a:pt x="3011678" y="1570863"/>
                    </a:lnTo>
                    <a:lnTo>
                      <a:pt x="3007233" y="1645793"/>
                    </a:lnTo>
                    <a:lnTo>
                      <a:pt x="2997327" y="1719834"/>
                    </a:lnTo>
                    <a:lnTo>
                      <a:pt x="2982087" y="1793621"/>
                    </a:lnTo>
                    <a:lnTo>
                      <a:pt x="2961513" y="1866392"/>
                    </a:lnTo>
                    <a:lnTo>
                      <a:pt x="2936875" y="1938274"/>
                    </a:lnTo>
                    <a:lnTo>
                      <a:pt x="2907284" y="2009013"/>
                    </a:lnTo>
                    <a:lnTo>
                      <a:pt x="2873756" y="2078482"/>
                    </a:lnTo>
                    <a:lnTo>
                      <a:pt x="2836164" y="2146935"/>
                    </a:lnTo>
                    <a:lnTo>
                      <a:pt x="2795270" y="2213737"/>
                    </a:lnTo>
                    <a:lnTo>
                      <a:pt x="2750693" y="2279142"/>
                    </a:lnTo>
                    <a:lnTo>
                      <a:pt x="2702814" y="2342515"/>
                    </a:lnTo>
                    <a:lnTo>
                      <a:pt x="2652776" y="2404110"/>
                    </a:lnTo>
                    <a:lnTo>
                      <a:pt x="2599436" y="2463419"/>
                    </a:lnTo>
                    <a:lnTo>
                      <a:pt x="2544064" y="2521204"/>
                    </a:lnTo>
                    <a:lnTo>
                      <a:pt x="2486533" y="2576322"/>
                    </a:lnTo>
                    <a:lnTo>
                      <a:pt x="2366899" y="2679192"/>
                    </a:lnTo>
                    <a:lnTo>
                      <a:pt x="2241931" y="2771267"/>
                    </a:lnTo>
                    <a:lnTo>
                      <a:pt x="2114169" y="2851912"/>
                    </a:lnTo>
                    <a:lnTo>
                      <a:pt x="1986153" y="2919476"/>
                    </a:lnTo>
                    <a:lnTo>
                      <a:pt x="1922399" y="2947924"/>
                    </a:lnTo>
                    <a:lnTo>
                      <a:pt x="1859153" y="2972943"/>
                    </a:lnTo>
                    <a:lnTo>
                      <a:pt x="1797304" y="2994152"/>
                    </a:lnTo>
                    <a:lnTo>
                      <a:pt x="1736090" y="3011678"/>
                    </a:lnTo>
                    <a:lnTo>
                      <a:pt x="1676908" y="3025013"/>
                    </a:lnTo>
                    <a:lnTo>
                      <a:pt x="1619123" y="3034157"/>
                    </a:lnTo>
                    <a:lnTo>
                      <a:pt x="1563243" y="3039110"/>
                    </a:lnTo>
                    <a:lnTo>
                      <a:pt x="1509522" y="3039491"/>
                    </a:lnTo>
                    <a:lnTo>
                      <a:pt x="1430655" y="3037586"/>
                    </a:lnTo>
                    <a:lnTo>
                      <a:pt x="1353185" y="3031998"/>
                    </a:lnTo>
                    <a:lnTo>
                      <a:pt x="1276604" y="3022473"/>
                    </a:lnTo>
                    <a:lnTo>
                      <a:pt x="1201674" y="3009138"/>
                    </a:lnTo>
                    <a:lnTo>
                      <a:pt x="1128141" y="2992882"/>
                    </a:lnTo>
                    <a:lnTo>
                      <a:pt x="1055878" y="2972689"/>
                    </a:lnTo>
                    <a:lnTo>
                      <a:pt x="985647" y="2949067"/>
                    </a:lnTo>
                    <a:lnTo>
                      <a:pt x="916940" y="2922524"/>
                    </a:lnTo>
                    <a:lnTo>
                      <a:pt x="849503" y="2892425"/>
                    </a:lnTo>
                    <a:lnTo>
                      <a:pt x="784606" y="2859278"/>
                    </a:lnTo>
                    <a:lnTo>
                      <a:pt x="721614" y="2823337"/>
                    </a:lnTo>
                    <a:lnTo>
                      <a:pt x="660400" y="2784602"/>
                    </a:lnTo>
                    <a:lnTo>
                      <a:pt x="601091" y="2742819"/>
                    </a:lnTo>
                    <a:lnTo>
                      <a:pt x="544449" y="2698242"/>
                    </a:lnTo>
                    <a:lnTo>
                      <a:pt x="489712" y="2650744"/>
                    </a:lnTo>
                    <a:lnTo>
                      <a:pt x="437769" y="2600960"/>
                    </a:lnTo>
                    <a:lnTo>
                      <a:pt x="387858" y="2548890"/>
                    </a:lnTo>
                    <a:lnTo>
                      <a:pt x="340741" y="2494153"/>
                    </a:lnTo>
                    <a:lnTo>
                      <a:pt x="296291" y="2437511"/>
                    </a:lnTo>
                    <a:lnTo>
                      <a:pt x="254508" y="2378329"/>
                    </a:lnTo>
                    <a:lnTo>
                      <a:pt x="215773" y="2317115"/>
                    </a:lnTo>
                    <a:lnTo>
                      <a:pt x="179578" y="2253742"/>
                    </a:lnTo>
                    <a:lnTo>
                      <a:pt x="146685" y="2188337"/>
                    </a:lnTo>
                    <a:lnTo>
                      <a:pt x="116967" y="2121535"/>
                    </a:lnTo>
                    <a:lnTo>
                      <a:pt x="90424" y="2052574"/>
                    </a:lnTo>
                    <a:lnTo>
                      <a:pt x="66675" y="1982089"/>
                    </a:lnTo>
                    <a:lnTo>
                      <a:pt x="46609" y="1909699"/>
                    </a:lnTo>
                    <a:lnTo>
                      <a:pt x="30353" y="1836166"/>
                    </a:lnTo>
                    <a:lnTo>
                      <a:pt x="17018" y="1761236"/>
                    </a:lnTo>
                    <a:lnTo>
                      <a:pt x="7493" y="1684909"/>
                    </a:lnTo>
                    <a:lnTo>
                      <a:pt x="1905" y="1607439"/>
                    </a:lnTo>
                    <a:close/>
                  </a:path>
                </a:pathLst>
              </a:custGeom>
              <a:solidFill>
                <a:srgbClr val="757575"/>
              </a:solidFill>
              <a:ln w="0" cap="flat" cmpd="sng" algn="ctr">
                <a:solidFill>
                  <a:srgbClr val="75757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3220720" y="2714244"/>
                <a:ext cx="2899665" cy="2955037"/>
              </a:xfrm>
              <a:custGeom>
                <a:avLst/>
                <a:gdLst/>
                <a:ahLst/>
                <a:cxnLst/>
                <a:rect l="0" t="0" r="0" b="0"/>
                <a:pathLst>
                  <a:path w="2899665" h="2955037">
                    <a:moveTo>
                      <a:pt x="0" y="1486789"/>
                    </a:moveTo>
                    <a:lnTo>
                      <a:pt x="1778" y="1410843"/>
                    </a:lnTo>
                    <a:lnTo>
                      <a:pt x="7620" y="1335532"/>
                    </a:lnTo>
                    <a:lnTo>
                      <a:pt x="17145" y="1261618"/>
                    </a:lnTo>
                    <a:lnTo>
                      <a:pt x="30480" y="1188466"/>
                    </a:lnTo>
                    <a:lnTo>
                      <a:pt x="47117" y="1116711"/>
                    </a:lnTo>
                    <a:lnTo>
                      <a:pt x="67183" y="1046353"/>
                    </a:lnTo>
                    <a:lnTo>
                      <a:pt x="90424" y="977519"/>
                    </a:lnTo>
                    <a:lnTo>
                      <a:pt x="117475" y="909955"/>
                    </a:lnTo>
                    <a:lnTo>
                      <a:pt x="147320" y="844169"/>
                    </a:lnTo>
                    <a:lnTo>
                      <a:pt x="180086" y="780034"/>
                    </a:lnTo>
                    <a:lnTo>
                      <a:pt x="216281" y="717677"/>
                    </a:lnTo>
                    <a:lnTo>
                      <a:pt x="255016" y="657606"/>
                    </a:lnTo>
                    <a:lnTo>
                      <a:pt x="296418" y="599186"/>
                    </a:lnTo>
                    <a:lnTo>
                      <a:pt x="340868" y="542925"/>
                    </a:lnTo>
                    <a:lnTo>
                      <a:pt x="387604" y="488823"/>
                    </a:lnTo>
                    <a:lnTo>
                      <a:pt x="436880" y="437134"/>
                    </a:lnTo>
                    <a:lnTo>
                      <a:pt x="488569" y="387858"/>
                    </a:lnTo>
                    <a:lnTo>
                      <a:pt x="542544" y="341249"/>
                    </a:lnTo>
                    <a:lnTo>
                      <a:pt x="598805" y="296672"/>
                    </a:lnTo>
                    <a:lnTo>
                      <a:pt x="657225" y="255397"/>
                    </a:lnTo>
                    <a:lnTo>
                      <a:pt x="717677" y="216408"/>
                    </a:lnTo>
                    <a:lnTo>
                      <a:pt x="779653" y="180467"/>
                    </a:lnTo>
                    <a:lnTo>
                      <a:pt x="843915" y="147193"/>
                    </a:lnTo>
                    <a:lnTo>
                      <a:pt x="909701" y="117475"/>
                    </a:lnTo>
                    <a:lnTo>
                      <a:pt x="977392" y="90551"/>
                    </a:lnTo>
                    <a:lnTo>
                      <a:pt x="1046226" y="67183"/>
                    </a:lnTo>
                    <a:lnTo>
                      <a:pt x="1116330" y="47117"/>
                    </a:lnTo>
                    <a:lnTo>
                      <a:pt x="1188085" y="30226"/>
                    </a:lnTo>
                    <a:lnTo>
                      <a:pt x="1261237" y="17399"/>
                    </a:lnTo>
                    <a:lnTo>
                      <a:pt x="1335405" y="7874"/>
                    </a:lnTo>
                    <a:lnTo>
                      <a:pt x="1410462" y="1778"/>
                    </a:lnTo>
                    <a:lnTo>
                      <a:pt x="1486408" y="0"/>
                    </a:lnTo>
                    <a:lnTo>
                      <a:pt x="1620774" y="9271"/>
                    </a:lnTo>
                    <a:lnTo>
                      <a:pt x="1753743" y="30226"/>
                    </a:lnTo>
                    <a:lnTo>
                      <a:pt x="1884680" y="62992"/>
                    </a:lnTo>
                    <a:lnTo>
                      <a:pt x="2012442" y="106680"/>
                    </a:lnTo>
                    <a:lnTo>
                      <a:pt x="2135886" y="161290"/>
                    </a:lnTo>
                    <a:lnTo>
                      <a:pt x="2195957" y="193294"/>
                    </a:lnTo>
                    <a:lnTo>
                      <a:pt x="2254123" y="227584"/>
                    </a:lnTo>
                    <a:lnTo>
                      <a:pt x="2310765" y="264541"/>
                    </a:lnTo>
                    <a:lnTo>
                      <a:pt x="2365883" y="304292"/>
                    </a:lnTo>
                    <a:lnTo>
                      <a:pt x="2418842" y="346329"/>
                    </a:lnTo>
                    <a:lnTo>
                      <a:pt x="2470023" y="391668"/>
                    </a:lnTo>
                    <a:lnTo>
                      <a:pt x="2518918" y="439166"/>
                    </a:lnTo>
                    <a:lnTo>
                      <a:pt x="2565781" y="489204"/>
                    </a:lnTo>
                    <a:lnTo>
                      <a:pt x="2609850" y="542163"/>
                    </a:lnTo>
                    <a:lnTo>
                      <a:pt x="2651252" y="597535"/>
                    </a:lnTo>
                    <a:lnTo>
                      <a:pt x="2689987" y="655447"/>
                    </a:lnTo>
                    <a:lnTo>
                      <a:pt x="2725928" y="715772"/>
                    </a:lnTo>
                    <a:lnTo>
                      <a:pt x="2759202" y="778891"/>
                    </a:lnTo>
                    <a:lnTo>
                      <a:pt x="2788793" y="844169"/>
                    </a:lnTo>
                    <a:lnTo>
                      <a:pt x="2815336" y="912368"/>
                    </a:lnTo>
                    <a:lnTo>
                      <a:pt x="2838577" y="982599"/>
                    </a:lnTo>
                    <a:lnTo>
                      <a:pt x="2858262" y="1055116"/>
                    </a:lnTo>
                    <a:lnTo>
                      <a:pt x="2874264" y="1130427"/>
                    </a:lnTo>
                    <a:lnTo>
                      <a:pt x="2886329" y="1207516"/>
                    </a:lnTo>
                    <a:lnTo>
                      <a:pt x="2894711" y="1287399"/>
                    </a:lnTo>
                    <a:lnTo>
                      <a:pt x="2898648" y="1369695"/>
                    </a:lnTo>
                    <a:lnTo>
                      <a:pt x="2898648" y="1454150"/>
                    </a:lnTo>
                    <a:lnTo>
                      <a:pt x="2899664" y="1526667"/>
                    </a:lnTo>
                    <a:lnTo>
                      <a:pt x="2895473" y="1599184"/>
                    </a:lnTo>
                    <a:lnTo>
                      <a:pt x="2885694" y="1670939"/>
                    </a:lnTo>
                    <a:lnTo>
                      <a:pt x="2871216" y="1742567"/>
                    </a:lnTo>
                    <a:lnTo>
                      <a:pt x="2851785" y="1813306"/>
                    </a:lnTo>
                    <a:lnTo>
                      <a:pt x="2827909" y="1882775"/>
                    </a:lnTo>
                    <a:lnTo>
                      <a:pt x="2799715" y="1951609"/>
                    </a:lnTo>
                    <a:lnTo>
                      <a:pt x="2767457" y="2019173"/>
                    </a:lnTo>
                    <a:lnTo>
                      <a:pt x="2731262" y="2085340"/>
                    </a:lnTo>
                    <a:lnTo>
                      <a:pt x="2691765" y="2150364"/>
                    </a:lnTo>
                    <a:lnTo>
                      <a:pt x="2649220" y="2213737"/>
                    </a:lnTo>
                    <a:lnTo>
                      <a:pt x="2603754" y="2275332"/>
                    </a:lnTo>
                    <a:lnTo>
                      <a:pt x="2554986" y="2335403"/>
                    </a:lnTo>
                    <a:lnTo>
                      <a:pt x="2504186" y="2392934"/>
                    </a:lnTo>
                    <a:lnTo>
                      <a:pt x="2450846" y="2449068"/>
                    </a:lnTo>
                    <a:lnTo>
                      <a:pt x="2395855" y="2502916"/>
                    </a:lnTo>
                    <a:lnTo>
                      <a:pt x="2280793" y="2603246"/>
                    </a:lnTo>
                    <a:lnTo>
                      <a:pt x="2160524" y="2692908"/>
                    </a:lnTo>
                    <a:lnTo>
                      <a:pt x="2037969" y="2771648"/>
                    </a:lnTo>
                    <a:lnTo>
                      <a:pt x="1914271" y="2837434"/>
                    </a:lnTo>
                    <a:lnTo>
                      <a:pt x="1852930" y="2865374"/>
                    </a:lnTo>
                    <a:lnTo>
                      <a:pt x="1791716" y="2889631"/>
                    </a:lnTo>
                    <a:lnTo>
                      <a:pt x="1731645" y="2910713"/>
                    </a:lnTo>
                    <a:lnTo>
                      <a:pt x="1672590" y="2927858"/>
                    </a:lnTo>
                    <a:lnTo>
                      <a:pt x="1615059" y="2940685"/>
                    </a:lnTo>
                    <a:lnTo>
                      <a:pt x="1558798" y="2949702"/>
                    </a:lnTo>
                    <a:lnTo>
                      <a:pt x="1504696" y="2954782"/>
                    </a:lnTo>
                    <a:lnTo>
                      <a:pt x="1452245" y="2955036"/>
                    </a:lnTo>
                    <a:lnTo>
                      <a:pt x="1376299" y="2953258"/>
                    </a:lnTo>
                    <a:lnTo>
                      <a:pt x="1301623" y="2947416"/>
                    </a:lnTo>
                    <a:lnTo>
                      <a:pt x="1227836" y="2938272"/>
                    </a:lnTo>
                    <a:lnTo>
                      <a:pt x="1155573" y="2925445"/>
                    </a:lnTo>
                    <a:lnTo>
                      <a:pt x="1084580" y="2909062"/>
                    </a:lnTo>
                    <a:lnTo>
                      <a:pt x="1014984" y="2889631"/>
                    </a:lnTo>
                    <a:lnTo>
                      <a:pt x="946785" y="2866644"/>
                    </a:lnTo>
                    <a:lnTo>
                      <a:pt x="880872" y="2840355"/>
                    </a:lnTo>
                    <a:lnTo>
                      <a:pt x="816229" y="2811526"/>
                    </a:lnTo>
                    <a:lnTo>
                      <a:pt x="753491" y="2779141"/>
                    </a:lnTo>
                    <a:lnTo>
                      <a:pt x="692658" y="2743708"/>
                    </a:lnTo>
                    <a:lnTo>
                      <a:pt x="633857" y="2705862"/>
                    </a:lnTo>
                    <a:lnTo>
                      <a:pt x="577215" y="2665222"/>
                    </a:lnTo>
                    <a:lnTo>
                      <a:pt x="522478" y="2621915"/>
                    </a:lnTo>
                    <a:lnTo>
                      <a:pt x="470027" y="2575814"/>
                    </a:lnTo>
                    <a:lnTo>
                      <a:pt x="419735" y="2527300"/>
                    </a:lnTo>
                    <a:lnTo>
                      <a:pt x="372110" y="2476246"/>
                    </a:lnTo>
                    <a:lnTo>
                      <a:pt x="326771" y="2423160"/>
                    </a:lnTo>
                    <a:lnTo>
                      <a:pt x="284226" y="2367915"/>
                    </a:lnTo>
                    <a:lnTo>
                      <a:pt x="243840" y="2310130"/>
                    </a:lnTo>
                    <a:lnTo>
                      <a:pt x="206756" y="2250948"/>
                    </a:lnTo>
                    <a:lnTo>
                      <a:pt x="172212" y="2189480"/>
                    </a:lnTo>
                    <a:lnTo>
                      <a:pt x="140589" y="2125853"/>
                    </a:lnTo>
                    <a:lnTo>
                      <a:pt x="112141" y="2060956"/>
                    </a:lnTo>
                    <a:lnTo>
                      <a:pt x="86233" y="1994154"/>
                    </a:lnTo>
                    <a:lnTo>
                      <a:pt x="63881" y="1925701"/>
                    </a:lnTo>
                    <a:lnTo>
                      <a:pt x="44704" y="1855851"/>
                    </a:lnTo>
                    <a:lnTo>
                      <a:pt x="28829" y="1784477"/>
                    </a:lnTo>
                    <a:lnTo>
                      <a:pt x="16383" y="1711706"/>
                    </a:lnTo>
                    <a:lnTo>
                      <a:pt x="7239" y="1638173"/>
                    </a:lnTo>
                    <a:lnTo>
                      <a:pt x="1778" y="1563243"/>
                    </a:lnTo>
                    <a:close/>
                  </a:path>
                </a:pathLst>
              </a:custGeom>
              <a:solidFill>
                <a:srgbClr val="7A7A7A"/>
              </a:solidFill>
              <a:ln w="0" cap="flat" cmpd="sng" algn="ctr">
                <a:solidFill>
                  <a:srgbClr val="7A7A7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3242818" y="2741041"/>
                <a:ext cx="2787524" cy="2870582"/>
              </a:xfrm>
              <a:custGeom>
                <a:avLst/>
                <a:gdLst/>
                <a:ahLst/>
                <a:cxnLst/>
                <a:rect l="0" t="0" r="0" b="0"/>
                <a:pathLst>
                  <a:path w="2787524" h="2870582">
                    <a:moveTo>
                      <a:pt x="0" y="1445260"/>
                    </a:moveTo>
                    <a:lnTo>
                      <a:pt x="1778" y="1371473"/>
                    </a:lnTo>
                    <a:lnTo>
                      <a:pt x="7112" y="1298956"/>
                    </a:lnTo>
                    <a:lnTo>
                      <a:pt x="16256" y="1227455"/>
                    </a:lnTo>
                    <a:lnTo>
                      <a:pt x="29210" y="1156716"/>
                    </a:lnTo>
                    <a:lnTo>
                      <a:pt x="45085" y="1087501"/>
                    </a:lnTo>
                    <a:lnTo>
                      <a:pt x="64770" y="1019175"/>
                    </a:lnTo>
                    <a:lnTo>
                      <a:pt x="87249" y="952373"/>
                    </a:lnTo>
                    <a:lnTo>
                      <a:pt x="113030" y="886968"/>
                    </a:lnTo>
                    <a:lnTo>
                      <a:pt x="142113" y="823214"/>
                    </a:lnTo>
                    <a:lnTo>
                      <a:pt x="173863" y="760730"/>
                    </a:lnTo>
                    <a:lnTo>
                      <a:pt x="208534" y="700405"/>
                    </a:lnTo>
                    <a:lnTo>
                      <a:pt x="246253" y="641985"/>
                    </a:lnTo>
                    <a:lnTo>
                      <a:pt x="286385" y="584835"/>
                    </a:lnTo>
                    <a:lnTo>
                      <a:pt x="328930" y="530225"/>
                    </a:lnTo>
                    <a:lnTo>
                      <a:pt x="374269" y="477774"/>
                    </a:lnTo>
                    <a:lnTo>
                      <a:pt x="422148" y="427355"/>
                    </a:lnTo>
                    <a:lnTo>
                      <a:pt x="471805" y="378968"/>
                    </a:lnTo>
                    <a:lnTo>
                      <a:pt x="523875" y="333248"/>
                    </a:lnTo>
                    <a:lnTo>
                      <a:pt x="578358" y="289941"/>
                    </a:lnTo>
                    <a:lnTo>
                      <a:pt x="635000" y="249682"/>
                    </a:lnTo>
                    <a:lnTo>
                      <a:pt x="693039" y="211836"/>
                    </a:lnTo>
                    <a:lnTo>
                      <a:pt x="752983" y="176530"/>
                    </a:lnTo>
                    <a:lnTo>
                      <a:pt x="815086" y="144526"/>
                    </a:lnTo>
                    <a:lnTo>
                      <a:pt x="878459" y="115316"/>
                    </a:lnTo>
                    <a:lnTo>
                      <a:pt x="943483" y="89027"/>
                    </a:lnTo>
                    <a:lnTo>
                      <a:pt x="1010031" y="65786"/>
                    </a:lnTo>
                    <a:lnTo>
                      <a:pt x="1077976" y="46101"/>
                    </a:lnTo>
                    <a:lnTo>
                      <a:pt x="1147191" y="29591"/>
                    </a:lnTo>
                    <a:lnTo>
                      <a:pt x="1217422" y="16891"/>
                    </a:lnTo>
                    <a:lnTo>
                      <a:pt x="1288796" y="7747"/>
                    </a:lnTo>
                    <a:lnTo>
                      <a:pt x="1361313" y="2032"/>
                    </a:lnTo>
                    <a:lnTo>
                      <a:pt x="1435100" y="0"/>
                    </a:lnTo>
                    <a:lnTo>
                      <a:pt x="1564259" y="9144"/>
                    </a:lnTo>
                    <a:lnTo>
                      <a:pt x="1692910" y="29591"/>
                    </a:lnTo>
                    <a:lnTo>
                      <a:pt x="1818640" y="61595"/>
                    </a:lnTo>
                    <a:lnTo>
                      <a:pt x="1941322" y="104521"/>
                    </a:lnTo>
                    <a:lnTo>
                      <a:pt x="2059940" y="158623"/>
                    </a:lnTo>
                    <a:lnTo>
                      <a:pt x="2172589" y="223139"/>
                    </a:lnTo>
                    <a:lnTo>
                      <a:pt x="2227072" y="259207"/>
                    </a:lnTo>
                    <a:lnTo>
                      <a:pt x="2279523" y="297942"/>
                    </a:lnTo>
                    <a:lnTo>
                      <a:pt x="2330450" y="339471"/>
                    </a:lnTo>
                    <a:lnTo>
                      <a:pt x="2379091" y="383540"/>
                    </a:lnTo>
                    <a:lnTo>
                      <a:pt x="2425446" y="429895"/>
                    </a:lnTo>
                    <a:lnTo>
                      <a:pt x="2469896" y="478917"/>
                    </a:lnTo>
                    <a:lnTo>
                      <a:pt x="2512060" y="530225"/>
                    </a:lnTo>
                    <a:lnTo>
                      <a:pt x="2551557" y="584073"/>
                    </a:lnTo>
                    <a:lnTo>
                      <a:pt x="2588387" y="640334"/>
                    </a:lnTo>
                    <a:lnTo>
                      <a:pt x="2622550" y="699389"/>
                    </a:lnTo>
                    <a:lnTo>
                      <a:pt x="2654173" y="759968"/>
                    </a:lnTo>
                    <a:lnTo>
                      <a:pt x="2682367" y="823595"/>
                    </a:lnTo>
                    <a:lnTo>
                      <a:pt x="2707767" y="889127"/>
                    </a:lnTo>
                    <a:lnTo>
                      <a:pt x="2729738" y="957326"/>
                    </a:lnTo>
                    <a:lnTo>
                      <a:pt x="2748407" y="1027430"/>
                    </a:lnTo>
                    <a:lnTo>
                      <a:pt x="2763647" y="1100201"/>
                    </a:lnTo>
                    <a:lnTo>
                      <a:pt x="2774950" y="1175131"/>
                    </a:lnTo>
                    <a:lnTo>
                      <a:pt x="2782697" y="1252220"/>
                    </a:lnTo>
                    <a:lnTo>
                      <a:pt x="2786761" y="1331214"/>
                    </a:lnTo>
                    <a:lnTo>
                      <a:pt x="2786380" y="1412494"/>
                    </a:lnTo>
                    <a:lnTo>
                      <a:pt x="2787523" y="1482852"/>
                    </a:lnTo>
                    <a:lnTo>
                      <a:pt x="2783332" y="1552702"/>
                    </a:lnTo>
                    <a:lnTo>
                      <a:pt x="2774188" y="1622298"/>
                    </a:lnTo>
                    <a:lnTo>
                      <a:pt x="2760345" y="1691513"/>
                    </a:lnTo>
                    <a:lnTo>
                      <a:pt x="2741676" y="1759839"/>
                    </a:lnTo>
                    <a:lnTo>
                      <a:pt x="2718816" y="1827022"/>
                    </a:lnTo>
                    <a:lnTo>
                      <a:pt x="2691765" y="1893951"/>
                    </a:lnTo>
                    <a:lnTo>
                      <a:pt x="2660904" y="1959356"/>
                    </a:lnTo>
                    <a:lnTo>
                      <a:pt x="2626360" y="2023618"/>
                    </a:lnTo>
                    <a:lnTo>
                      <a:pt x="2588768" y="2086610"/>
                    </a:lnTo>
                    <a:lnTo>
                      <a:pt x="2547874" y="2148205"/>
                    </a:lnTo>
                    <a:lnTo>
                      <a:pt x="2504059" y="2208149"/>
                    </a:lnTo>
                    <a:lnTo>
                      <a:pt x="2457831" y="2266188"/>
                    </a:lnTo>
                    <a:lnTo>
                      <a:pt x="2408682" y="2322703"/>
                    </a:lnTo>
                    <a:lnTo>
                      <a:pt x="2304923" y="2429383"/>
                    </a:lnTo>
                    <a:lnTo>
                      <a:pt x="2194433" y="2526919"/>
                    </a:lnTo>
                    <a:lnTo>
                      <a:pt x="2079244" y="2614422"/>
                    </a:lnTo>
                    <a:lnTo>
                      <a:pt x="1961007" y="2691130"/>
                    </a:lnTo>
                    <a:lnTo>
                      <a:pt x="1842135" y="2755519"/>
                    </a:lnTo>
                    <a:lnTo>
                      <a:pt x="1724025" y="2806827"/>
                    </a:lnTo>
                    <a:lnTo>
                      <a:pt x="1665859" y="2826893"/>
                    </a:lnTo>
                    <a:lnTo>
                      <a:pt x="1608836" y="2843530"/>
                    </a:lnTo>
                    <a:lnTo>
                      <a:pt x="1552956" y="2856484"/>
                    </a:lnTo>
                    <a:lnTo>
                      <a:pt x="1498727" y="2865247"/>
                    </a:lnTo>
                    <a:lnTo>
                      <a:pt x="1445895" y="2869819"/>
                    </a:lnTo>
                    <a:lnTo>
                      <a:pt x="1394968" y="2870581"/>
                    </a:lnTo>
                    <a:lnTo>
                      <a:pt x="1321562" y="2868549"/>
                    </a:lnTo>
                    <a:lnTo>
                      <a:pt x="1249299" y="2863215"/>
                    </a:lnTo>
                    <a:lnTo>
                      <a:pt x="1178687" y="2854071"/>
                    </a:lnTo>
                    <a:lnTo>
                      <a:pt x="1108710" y="2841752"/>
                    </a:lnTo>
                    <a:lnTo>
                      <a:pt x="1040384" y="2825623"/>
                    </a:lnTo>
                    <a:lnTo>
                      <a:pt x="973836" y="2806446"/>
                    </a:lnTo>
                    <a:lnTo>
                      <a:pt x="908431" y="2783967"/>
                    </a:lnTo>
                    <a:lnTo>
                      <a:pt x="844677" y="2758567"/>
                    </a:lnTo>
                    <a:lnTo>
                      <a:pt x="782701" y="2729865"/>
                    </a:lnTo>
                    <a:lnTo>
                      <a:pt x="722249" y="2698496"/>
                    </a:lnTo>
                    <a:lnTo>
                      <a:pt x="663829" y="2664333"/>
                    </a:lnTo>
                    <a:lnTo>
                      <a:pt x="607568" y="2627376"/>
                    </a:lnTo>
                    <a:lnTo>
                      <a:pt x="552958" y="2587371"/>
                    </a:lnTo>
                    <a:lnTo>
                      <a:pt x="500380" y="2545207"/>
                    </a:lnTo>
                    <a:lnTo>
                      <a:pt x="450342" y="2500503"/>
                    </a:lnTo>
                    <a:lnTo>
                      <a:pt x="402082" y="2453259"/>
                    </a:lnTo>
                    <a:lnTo>
                      <a:pt x="356362" y="2403602"/>
                    </a:lnTo>
                    <a:lnTo>
                      <a:pt x="312674" y="2351913"/>
                    </a:lnTo>
                    <a:lnTo>
                      <a:pt x="272034" y="2298192"/>
                    </a:lnTo>
                    <a:lnTo>
                      <a:pt x="233680" y="2242439"/>
                    </a:lnTo>
                    <a:lnTo>
                      <a:pt x="197993" y="2184400"/>
                    </a:lnTo>
                    <a:lnTo>
                      <a:pt x="164719" y="2124710"/>
                    </a:lnTo>
                    <a:lnTo>
                      <a:pt x="134493" y="2063496"/>
                    </a:lnTo>
                    <a:lnTo>
                      <a:pt x="107188" y="1999869"/>
                    </a:lnTo>
                    <a:lnTo>
                      <a:pt x="82296" y="1935353"/>
                    </a:lnTo>
                    <a:lnTo>
                      <a:pt x="61214" y="1869313"/>
                    </a:lnTo>
                    <a:lnTo>
                      <a:pt x="42545" y="1801622"/>
                    </a:lnTo>
                    <a:lnTo>
                      <a:pt x="27178" y="1732407"/>
                    </a:lnTo>
                    <a:lnTo>
                      <a:pt x="15494" y="1662303"/>
                    </a:lnTo>
                    <a:lnTo>
                      <a:pt x="6731" y="1590675"/>
                    </a:lnTo>
                    <a:lnTo>
                      <a:pt x="1397" y="1518539"/>
                    </a:lnTo>
                    <a:close/>
                  </a:path>
                </a:pathLst>
              </a:custGeom>
              <a:solidFill>
                <a:srgbClr val="828282"/>
              </a:solidFill>
              <a:ln w="0" cap="flat" cmpd="sng" algn="ctr">
                <a:solidFill>
                  <a:srgbClr val="82828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3264535" y="2767711"/>
                <a:ext cx="2675764" cy="2786127"/>
              </a:xfrm>
              <a:custGeom>
                <a:avLst/>
                <a:gdLst/>
                <a:ahLst/>
                <a:cxnLst/>
                <a:rect l="0" t="0" r="0" b="0"/>
                <a:pathLst>
                  <a:path w="2675764" h="2786127">
                    <a:moveTo>
                      <a:pt x="0" y="1403604"/>
                    </a:moveTo>
                    <a:lnTo>
                      <a:pt x="1778" y="1332738"/>
                    </a:lnTo>
                    <a:lnTo>
                      <a:pt x="7112" y="1262761"/>
                    </a:lnTo>
                    <a:lnTo>
                      <a:pt x="15875" y="1193546"/>
                    </a:lnTo>
                    <a:lnTo>
                      <a:pt x="28321" y="1125601"/>
                    </a:lnTo>
                    <a:lnTo>
                      <a:pt x="43815" y="1058291"/>
                    </a:lnTo>
                    <a:lnTo>
                      <a:pt x="62611" y="992124"/>
                    </a:lnTo>
                    <a:lnTo>
                      <a:pt x="84582" y="927735"/>
                    </a:lnTo>
                    <a:lnTo>
                      <a:pt x="109220" y="864108"/>
                    </a:lnTo>
                    <a:lnTo>
                      <a:pt x="137541" y="802132"/>
                    </a:lnTo>
                    <a:lnTo>
                      <a:pt x="168275" y="741807"/>
                    </a:lnTo>
                    <a:lnTo>
                      <a:pt x="201676" y="683260"/>
                    </a:lnTo>
                    <a:lnTo>
                      <a:pt x="237871" y="626237"/>
                    </a:lnTo>
                    <a:lnTo>
                      <a:pt x="276606" y="571119"/>
                    </a:lnTo>
                    <a:lnTo>
                      <a:pt x="317881" y="517652"/>
                    </a:lnTo>
                    <a:lnTo>
                      <a:pt x="361315" y="466598"/>
                    </a:lnTo>
                    <a:lnTo>
                      <a:pt x="407162" y="417322"/>
                    </a:lnTo>
                    <a:lnTo>
                      <a:pt x="455422" y="370459"/>
                    </a:lnTo>
                    <a:lnTo>
                      <a:pt x="506095" y="326136"/>
                    </a:lnTo>
                    <a:lnTo>
                      <a:pt x="558165" y="283718"/>
                    </a:lnTo>
                    <a:lnTo>
                      <a:pt x="612521" y="243967"/>
                    </a:lnTo>
                    <a:lnTo>
                      <a:pt x="668655" y="207010"/>
                    </a:lnTo>
                    <a:lnTo>
                      <a:pt x="726694" y="172847"/>
                    </a:lnTo>
                    <a:lnTo>
                      <a:pt x="786003" y="141478"/>
                    </a:lnTo>
                    <a:lnTo>
                      <a:pt x="847725" y="112903"/>
                    </a:lnTo>
                    <a:lnTo>
                      <a:pt x="910336" y="86995"/>
                    </a:lnTo>
                    <a:lnTo>
                      <a:pt x="974217" y="64516"/>
                    </a:lnTo>
                    <a:lnTo>
                      <a:pt x="1040003" y="45212"/>
                    </a:lnTo>
                    <a:lnTo>
                      <a:pt x="1106551" y="29337"/>
                    </a:lnTo>
                    <a:lnTo>
                      <a:pt x="1174496" y="16637"/>
                    </a:lnTo>
                    <a:lnTo>
                      <a:pt x="1243203" y="7493"/>
                    </a:lnTo>
                    <a:lnTo>
                      <a:pt x="1313180" y="1905"/>
                    </a:lnTo>
                    <a:lnTo>
                      <a:pt x="1383792" y="0"/>
                    </a:lnTo>
                    <a:lnTo>
                      <a:pt x="1508760" y="9144"/>
                    </a:lnTo>
                    <a:lnTo>
                      <a:pt x="1631950" y="29337"/>
                    </a:lnTo>
                    <a:lnTo>
                      <a:pt x="1753235" y="60325"/>
                    </a:lnTo>
                    <a:lnTo>
                      <a:pt x="1870456" y="102489"/>
                    </a:lnTo>
                    <a:lnTo>
                      <a:pt x="1983740" y="155321"/>
                    </a:lnTo>
                    <a:lnTo>
                      <a:pt x="2091690" y="218567"/>
                    </a:lnTo>
                    <a:lnTo>
                      <a:pt x="2143379" y="254000"/>
                    </a:lnTo>
                    <a:lnTo>
                      <a:pt x="2193671" y="291973"/>
                    </a:lnTo>
                    <a:lnTo>
                      <a:pt x="2241931" y="332486"/>
                    </a:lnTo>
                    <a:lnTo>
                      <a:pt x="2288286" y="375031"/>
                    </a:lnTo>
                    <a:lnTo>
                      <a:pt x="2332101" y="420751"/>
                    </a:lnTo>
                    <a:lnTo>
                      <a:pt x="2374900" y="468249"/>
                    </a:lnTo>
                    <a:lnTo>
                      <a:pt x="2414651" y="518287"/>
                    </a:lnTo>
                    <a:lnTo>
                      <a:pt x="2452370" y="570738"/>
                    </a:lnTo>
                    <a:lnTo>
                      <a:pt x="2487422" y="625348"/>
                    </a:lnTo>
                    <a:lnTo>
                      <a:pt x="2519553" y="682371"/>
                    </a:lnTo>
                    <a:lnTo>
                      <a:pt x="2549144" y="741807"/>
                    </a:lnTo>
                    <a:lnTo>
                      <a:pt x="2576195" y="802894"/>
                    </a:lnTo>
                    <a:lnTo>
                      <a:pt x="2600198" y="866902"/>
                    </a:lnTo>
                    <a:lnTo>
                      <a:pt x="2621153" y="932434"/>
                    </a:lnTo>
                    <a:lnTo>
                      <a:pt x="2638552" y="1000379"/>
                    </a:lnTo>
                    <a:lnTo>
                      <a:pt x="2652903" y="1070356"/>
                    </a:lnTo>
                    <a:lnTo>
                      <a:pt x="2664079" y="1142746"/>
                    </a:lnTo>
                    <a:lnTo>
                      <a:pt x="2671191" y="1216787"/>
                    </a:lnTo>
                    <a:lnTo>
                      <a:pt x="2675001" y="1293114"/>
                    </a:lnTo>
                    <a:lnTo>
                      <a:pt x="2675001" y="1371092"/>
                    </a:lnTo>
                    <a:lnTo>
                      <a:pt x="2675763" y="1439037"/>
                    </a:lnTo>
                    <a:lnTo>
                      <a:pt x="2671953" y="1506220"/>
                    </a:lnTo>
                    <a:lnTo>
                      <a:pt x="2662809" y="1573530"/>
                    </a:lnTo>
                    <a:lnTo>
                      <a:pt x="2649601" y="1640332"/>
                    </a:lnTo>
                    <a:lnTo>
                      <a:pt x="2631694" y="1706499"/>
                    </a:lnTo>
                    <a:lnTo>
                      <a:pt x="2609977" y="1771904"/>
                    </a:lnTo>
                    <a:lnTo>
                      <a:pt x="2584196" y="1836166"/>
                    </a:lnTo>
                    <a:lnTo>
                      <a:pt x="2554986" y="1899539"/>
                    </a:lnTo>
                    <a:lnTo>
                      <a:pt x="2521966" y="1961896"/>
                    </a:lnTo>
                    <a:lnTo>
                      <a:pt x="2485771" y="2023110"/>
                    </a:lnTo>
                    <a:lnTo>
                      <a:pt x="2446655" y="2082800"/>
                    </a:lnTo>
                    <a:lnTo>
                      <a:pt x="2404872" y="2140966"/>
                    </a:lnTo>
                    <a:lnTo>
                      <a:pt x="2314067" y="2252218"/>
                    </a:lnTo>
                    <a:lnTo>
                      <a:pt x="2214499" y="2355977"/>
                    </a:lnTo>
                    <a:lnTo>
                      <a:pt x="2108835" y="2450973"/>
                    </a:lnTo>
                    <a:lnTo>
                      <a:pt x="1998218" y="2536444"/>
                    </a:lnTo>
                    <a:lnTo>
                      <a:pt x="1884553" y="2610993"/>
                    </a:lnTo>
                    <a:lnTo>
                      <a:pt x="1770380" y="2673604"/>
                    </a:lnTo>
                    <a:lnTo>
                      <a:pt x="1656588" y="2723515"/>
                    </a:lnTo>
                    <a:lnTo>
                      <a:pt x="1600454" y="2743581"/>
                    </a:lnTo>
                    <a:lnTo>
                      <a:pt x="1545336" y="2759456"/>
                    </a:lnTo>
                    <a:lnTo>
                      <a:pt x="1491234" y="2772156"/>
                    </a:lnTo>
                    <a:lnTo>
                      <a:pt x="1438656" y="2780665"/>
                    </a:lnTo>
                    <a:lnTo>
                      <a:pt x="1387602" y="2785745"/>
                    </a:lnTo>
                    <a:lnTo>
                      <a:pt x="1338199" y="2786126"/>
                    </a:lnTo>
                    <a:lnTo>
                      <a:pt x="1267460" y="2784094"/>
                    </a:lnTo>
                    <a:lnTo>
                      <a:pt x="1197991" y="2778887"/>
                    </a:lnTo>
                    <a:lnTo>
                      <a:pt x="1129538" y="2770251"/>
                    </a:lnTo>
                    <a:lnTo>
                      <a:pt x="1062863" y="2758059"/>
                    </a:lnTo>
                    <a:lnTo>
                      <a:pt x="997077" y="2742311"/>
                    </a:lnTo>
                    <a:lnTo>
                      <a:pt x="932815" y="2723515"/>
                    </a:lnTo>
                    <a:lnTo>
                      <a:pt x="870077" y="2701671"/>
                    </a:lnTo>
                    <a:lnTo>
                      <a:pt x="808863" y="2676525"/>
                    </a:lnTo>
                    <a:lnTo>
                      <a:pt x="749173" y="2648966"/>
                    </a:lnTo>
                    <a:lnTo>
                      <a:pt x="691388" y="2618105"/>
                    </a:lnTo>
                    <a:lnTo>
                      <a:pt x="635762" y="2584831"/>
                    </a:lnTo>
                    <a:lnTo>
                      <a:pt x="581279" y="2548636"/>
                    </a:lnTo>
                    <a:lnTo>
                      <a:pt x="528828" y="2509901"/>
                    </a:lnTo>
                    <a:lnTo>
                      <a:pt x="478663" y="2468753"/>
                    </a:lnTo>
                    <a:lnTo>
                      <a:pt x="430403" y="2425192"/>
                    </a:lnTo>
                    <a:lnTo>
                      <a:pt x="384302" y="2379218"/>
                    </a:lnTo>
                    <a:lnTo>
                      <a:pt x="340741" y="2331212"/>
                    </a:lnTo>
                    <a:lnTo>
                      <a:pt x="299212" y="2281047"/>
                    </a:lnTo>
                    <a:lnTo>
                      <a:pt x="260350" y="2228596"/>
                    </a:lnTo>
                    <a:lnTo>
                      <a:pt x="223393" y="2174367"/>
                    </a:lnTo>
                    <a:lnTo>
                      <a:pt x="189103" y="2118106"/>
                    </a:lnTo>
                    <a:lnTo>
                      <a:pt x="157607" y="2060321"/>
                    </a:lnTo>
                    <a:lnTo>
                      <a:pt x="128778" y="2000631"/>
                    </a:lnTo>
                    <a:lnTo>
                      <a:pt x="102489" y="1939417"/>
                    </a:lnTo>
                    <a:lnTo>
                      <a:pt x="78994" y="1876806"/>
                    </a:lnTo>
                    <a:lnTo>
                      <a:pt x="58420" y="1812925"/>
                    </a:lnTo>
                    <a:lnTo>
                      <a:pt x="40894" y="1747647"/>
                    </a:lnTo>
                    <a:lnTo>
                      <a:pt x="26416" y="1680718"/>
                    </a:lnTo>
                    <a:lnTo>
                      <a:pt x="14605" y="1613154"/>
                    </a:lnTo>
                    <a:lnTo>
                      <a:pt x="6731" y="1543939"/>
                    </a:lnTo>
                    <a:lnTo>
                      <a:pt x="1778" y="1474470"/>
                    </a:lnTo>
                    <a:close/>
                  </a:path>
                </a:pathLst>
              </a:custGeom>
              <a:solidFill>
                <a:srgbClr val="898989"/>
              </a:solidFill>
              <a:ln w="0" cap="flat" cmpd="sng" algn="ctr">
                <a:solidFill>
                  <a:srgbClr val="8989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3286506" y="2794762"/>
                <a:ext cx="2563750" cy="2701418"/>
              </a:xfrm>
              <a:custGeom>
                <a:avLst/>
                <a:gdLst/>
                <a:ahLst/>
                <a:cxnLst/>
                <a:rect l="0" t="0" r="0" b="0"/>
                <a:pathLst>
                  <a:path w="2563750" h="2701418">
                    <a:moveTo>
                      <a:pt x="0" y="1361440"/>
                    </a:moveTo>
                    <a:lnTo>
                      <a:pt x="6858" y="1226185"/>
                    </a:lnTo>
                    <a:lnTo>
                      <a:pt x="27305" y="1093597"/>
                    </a:lnTo>
                    <a:lnTo>
                      <a:pt x="60452" y="965073"/>
                    </a:lnTo>
                    <a:lnTo>
                      <a:pt x="105537" y="840867"/>
                    </a:lnTo>
                    <a:lnTo>
                      <a:pt x="132588" y="781177"/>
                    </a:lnTo>
                    <a:lnTo>
                      <a:pt x="162179" y="722757"/>
                    </a:lnTo>
                    <a:lnTo>
                      <a:pt x="194183" y="665734"/>
                    </a:lnTo>
                    <a:lnTo>
                      <a:pt x="229235" y="610235"/>
                    </a:lnTo>
                    <a:lnTo>
                      <a:pt x="266319" y="556641"/>
                    </a:lnTo>
                    <a:lnTo>
                      <a:pt x="306324" y="504952"/>
                    </a:lnTo>
                    <a:lnTo>
                      <a:pt x="348488" y="455295"/>
                    </a:lnTo>
                    <a:lnTo>
                      <a:pt x="392557" y="407416"/>
                    </a:lnTo>
                    <a:lnTo>
                      <a:pt x="438912" y="361696"/>
                    </a:lnTo>
                    <a:lnTo>
                      <a:pt x="487553" y="317881"/>
                    </a:lnTo>
                    <a:lnTo>
                      <a:pt x="537591" y="276987"/>
                    </a:lnTo>
                    <a:lnTo>
                      <a:pt x="590042" y="238633"/>
                    </a:lnTo>
                    <a:lnTo>
                      <a:pt x="644017" y="202438"/>
                    </a:lnTo>
                    <a:lnTo>
                      <a:pt x="700024" y="168656"/>
                    </a:lnTo>
                    <a:lnTo>
                      <a:pt x="757174" y="137922"/>
                    </a:lnTo>
                    <a:lnTo>
                      <a:pt x="816102" y="109982"/>
                    </a:lnTo>
                    <a:lnTo>
                      <a:pt x="876681" y="84963"/>
                    </a:lnTo>
                    <a:lnTo>
                      <a:pt x="938530" y="63119"/>
                    </a:lnTo>
                    <a:lnTo>
                      <a:pt x="1001268" y="44069"/>
                    </a:lnTo>
                    <a:lnTo>
                      <a:pt x="1065530" y="28575"/>
                    </a:lnTo>
                    <a:lnTo>
                      <a:pt x="1130808" y="16256"/>
                    </a:lnTo>
                    <a:lnTo>
                      <a:pt x="1196848" y="7112"/>
                    </a:lnTo>
                    <a:lnTo>
                      <a:pt x="1264285" y="1778"/>
                    </a:lnTo>
                    <a:lnTo>
                      <a:pt x="1332230" y="0"/>
                    </a:lnTo>
                    <a:lnTo>
                      <a:pt x="1452626" y="8255"/>
                    </a:lnTo>
                    <a:lnTo>
                      <a:pt x="1571244" y="28194"/>
                    </a:lnTo>
                    <a:lnTo>
                      <a:pt x="1687195" y="58801"/>
                    </a:lnTo>
                    <a:lnTo>
                      <a:pt x="1799590" y="100330"/>
                    </a:lnTo>
                    <a:lnTo>
                      <a:pt x="1907540" y="152019"/>
                    </a:lnTo>
                    <a:lnTo>
                      <a:pt x="2010537" y="213741"/>
                    </a:lnTo>
                    <a:lnTo>
                      <a:pt x="2107438" y="285750"/>
                    </a:lnTo>
                    <a:lnTo>
                      <a:pt x="2153031" y="324866"/>
                    </a:lnTo>
                    <a:lnTo>
                      <a:pt x="2197100" y="366649"/>
                    </a:lnTo>
                    <a:lnTo>
                      <a:pt x="2239264" y="410718"/>
                    </a:lnTo>
                    <a:lnTo>
                      <a:pt x="2279142" y="457454"/>
                    </a:lnTo>
                    <a:lnTo>
                      <a:pt x="2317115" y="506095"/>
                    </a:lnTo>
                    <a:lnTo>
                      <a:pt x="2352548" y="557022"/>
                    </a:lnTo>
                    <a:lnTo>
                      <a:pt x="2385949" y="610235"/>
                    </a:lnTo>
                    <a:lnTo>
                      <a:pt x="2416302" y="665353"/>
                    </a:lnTo>
                    <a:lnTo>
                      <a:pt x="2444369" y="722757"/>
                    </a:lnTo>
                    <a:lnTo>
                      <a:pt x="2470023" y="782320"/>
                    </a:lnTo>
                    <a:lnTo>
                      <a:pt x="2492629" y="844042"/>
                    </a:lnTo>
                    <a:lnTo>
                      <a:pt x="2512060" y="907415"/>
                    </a:lnTo>
                    <a:lnTo>
                      <a:pt x="2528824" y="972820"/>
                    </a:lnTo>
                    <a:lnTo>
                      <a:pt x="2542540" y="1040384"/>
                    </a:lnTo>
                    <a:lnTo>
                      <a:pt x="2552827" y="1109853"/>
                    </a:lnTo>
                    <a:lnTo>
                      <a:pt x="2559558" y="1181100"/>
                    </a:lnTo>
                    <a:lnTo>
                      <a:pt x="2562987" y="1254125"/>
                    </a:lnTo>
                    <a:lnTo>
                      <a:pt x="2562987" y="1329055"/>
                    </a:lnTo>
                    <a:lnTo>
                      <a:pt x="2563749" y="1394460"/>
                    </a:lnTo>
                    <a:lnTo>
                      <a:pt x="2559939" y="1459484"/>
                    </a:lnTo>
                    <a:lnTo>
                      <a:pt x="2551684" y="1524508"/>
                    </a:lnTo>
                    <a:lnTo>
                      <a:pt x="2538730" y="1589024"/>
                    </a:lnTo>
                    <a:lnTo>
                      <a:pt x="2521839" y="1652905"/>
                    </a:lnTo>
                    <a:lnTo>
                      <a:pt x="2501138" y="1716024"/>
                    </a:lnTo>
                    <a:lnTo>
                      <a:pt x="2476373" y="1778254"/>
                    </a:lnTo>
                    <a:lnTo>
                      <a:pt x="2448687" y="1839849"/>
                    </a:lnTo>
                    <a:lnTo>
                      <a:pt x="2417064" y="1900301"/>
                    </a:lnTo>
                    <a:lnTo>
                      <a:pt x="2382901" y="1959102"/>
                    </a:lnTo>
                    <a:lnTo>
                      <a:pt x="2305812" y="2073529"/>
                    </a:lnTo>
                    <a:lnTo>
                      <a:pt x="2218817" y="2181479"/>
                    </a:lnTo>
                    <a:lnTo>
                      <a:pt x="2124202" y="2282063"/>
                    </a:lnTo>
                    <a:lnTo>
                      <a:pt x="2022602" y="2374519"/>
                    </a:lnTo>
                    <a:lnTo>
                      <a:pt x="1916938" y="2457704"/>
                    </a:lnTo>
                    <a:lnTo>
                      <a:pt x="1808353" y="2530348"/>
                    </a:lnTo>
                    <a:lnTo>
                      <a:pt x="1698498" y="2591562"/>
                    </a:lnTo>
                    <a:lnTo>
                      <a:pt x="1589151" y="2639949"/>
                    </a:lnTo>
                    <a:lnTo>
                      <a:pt x="1535049" y="2659507"/>
                    </a:lnTo>
                    <a:lnTo>
                      <a:pt x="1481836" y="2675382"/>
                    </a:lnTo>
                    <a:lnTo>
                      <a:pt x="1429385" y="2687701"/>
                    </a:lnTo>
                    <a:lnTo>
                      <a:pt x="1378458" y="2696083"/>
                    </a:lnTo>
                    <a:lnTo>
                      <a:pt x="1329182" y="2700782"/>
                    </a:lnTo>
                    <a:lnTo>
                      <a:pt x="1280922" y="2701417"/>
                    </a:lnTo>
                    <a:lnTo>
                      <a:pt x="1213358" y="2699385"/>
                    </a:lnTo>
                    <a:lnTo>
                      <a:pt x="1146429" y="2694432"/>
                    </a:lnTo>
                    <a:lnTo>
                      <a:pt x="1080643" y="2685669"/>
                    </a:lnTo>
                    <a:lnTo>
                      <a:pt x="1016381" y="2673604"/>
                    </a:lnTo>
                    <a:lnTo>
                      <a:pt x="953389" y="2658237"/>
                    </a:lnTo>
                    <a:lnTo>
                      <a:pt x="891794" y="2639949"/>
                    </a:lnTo>
                    <a:lnTo>
                      <a:pt x="831723" y="2618867"/>
                    </a:lnTo>
                    <a:lnTo>
                      <a:pt x="772795" y="2594483"/>
                    </a:lnTo>
                    <a:lnTo>
                      <a:pt x="715899" y="2567432"/>
                    </a:lnTo>
                    <a:lnTo>
                      <a:pt x="660400" y="2537460"/>
                    </a:lnTo>
                    <a:lnTo>
                      <a:pt x="606806" y="2504821"/>
                    </a:lnTo>
                    <a:lnTo>
                      <a:pt x="555117" y="2469896"/>
                    </a:lnTo>
                    <a:lnTo>
                      <a:pt x="505079" y="2432304"/>
                    </a:lnTo>
                    <a:lnTo>
                      <a:pt x="457200" y="2391918"/>
                    </a:lnTo>
                    <a:lnTo>
                      <a:pt x="410591" y="2349881"/>
                    </a:lnTo>
                    <a:lnTo>
                      <a:pt x="367157" y="2304923"/>
                    </a:lnTo>
                    <a:lnTo>
                      <a:pt x="324739" y="2258187"/>
                    </a:lnTo>
                    <a:lnTo>
                      <a:pt x="285242" y="2209546"/>
                    </a:lnTo>
                    <a:lnTo>
                      <a:pt x="248031" y="2158619"/>
                    </a:lnTo>
                    <a:lnTo>
                      <a:pt x="212725" y="2105787"/>
                    </a:lnTo>
                    <a:lnTo>
                      <a:pt x="150114" y="1995678"/>
                    </a:lnTo>
                    <a:lnTo>
                      <a:pt x="97663" y="1878584"/>
                    </a:lnTo>
                    <a:lnTo>
                      <a:pt x="55626" y="1755775"/>
                    </a:lnTo>
                    <a:lnTo>
                      <a:pt x="25019" y="1628648"/>
                    </a:lnTo>
                    <a:lnTo>
                      <a:pt x="6350" y="1496695"/>
                    </a:lnTo>
                    <a:close/>
                  </a:path>
                </a:pathLst>
              </a:custGeom>
              <a:solidFill>
                <a:srgbClr val="919191"/>
              </a:solidFill>
              <a:ln w="0" cap="flat" cmpd="sng" algn="ctr">
                <a:solidFill>
                  <a:srgbClr val="91919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3308350" y="2821305"/>
                <a:ext cx="2451863" cy="2616963"/>
              </a:xfrm>
              <a:custGeom>
                <a:avLst/>
                <a:gdLst/>
                <a:ahLst/>
                <a:cxnLst/>
                <a:rect l="0" t="0" r="0" b="0"/>
                <a:pathLst>
                  <a:path w="2451863" h="2616963">
                    <a:moveTo>
                      <a:pt x="0" y="1320038"/>
                    </a:moveTo>
                    <a:lnTo>
                      <a:pt x="6604" y="1189736"/>
                    </a:lnTo>
                    <a:lnTo>
                      <a:pt x="26543" y="1062101"/>
                    </a:lnTo>
                    <a:lnTo>
                      <a:pt x="58293" y="938022"/>
                    </a:lnTo>
                    <a:lnTo>
                      <a:pt x="101600" y="818388"/>
                    </a:lnTo>
                    <a:lnTo>
                      <a:pt x="156083" y="703707"/>
                    </a:lnTo>
                    <a:lnTo>
                      <a:pt x="220472" y="594614"/>
                    </a:lnTo>
                    <a:lnTo>
                      <a:pt x="294640" y="492506"/>
                    </a:lnTo>
                    <a:lnTo>
                      <a:pt x="377825" y="397510"/>
                    </a:lnTo>
                    <a:lnTo>
                      <a:pt x="469138" y="310896"/>
                    </a:lnTo>
                    <a:lnTo>
                      <a:pt x="567817" y="232918"/>
                    </a:lnTo>
                    <a:lnTo>
                      <a:pt x="619887" y="197993"/>
                    </a:lnTo>
                    <a:lnTo>
                      <a:pt x="673354" y="165354"/>
                    </a:lnTo>
                    <a:lnTo>
                      <a:pt x="728599" y="135128"/>
                    </a:lnTo>
                    <a:lnTo>
                      <a:pt x="785114" y="107950"/>
                    </a:lnTo>
                    <a:lnTo>
                      <a:pt x="843280" y="83312"/>
                    </a:lnTo>
                    <a:lnTo>
                      <a:pt x="902589" y="61976"/>
                    </a:lnTo>
                    <a:lnTo>
                      <a:pt x="962914" y="43307"/>
                    </a:lnTo>
                    <a:lnTo>
                      <a:pt x="1024509" y="28067"/>
                    </a:lnTo>
                    <a:lnTo>
                      <a:pt x="1087374" y="15875"/>
                    </a:lnTo>
                    <a:lnTo>
                      <a:pt x="1151128" y="7239"/>
                    </a:lnTo>
                    <a:lnTo>
                      <a:pt x="1215771" y="2032"/>
                    </a:lnTo>
                    <a:lnTo>
                      <a:pt x="1280795" y="0"/>
                    </a:lnTo>
                    <a:lnTo>
                      <a:pt x="1396619" y="8382"/>
                    </a:lnTo>
                    <a:lnTo>
                      <a:pt x="1510284" y="27813"/>
                    </a:lnTo>
                    <a:lnTo>
                      <a:pt x="1621155" y="57658"/>
                    </a:lnTo>
                    <a:lnTo>
                      <a:pt x="1728724" y="98425"/>
                    </a:lnTo>
                    <a:lnTo>
                      <a:pt x="1831594" y="148844"/>
                    </a:lnTo>
                    <a:lnTo>
                      <a:pt x="1929384" y="209296"/>
                    </a:lnTo>
                    <a:lnTo>
                      <a:pt x="2021205" y="279654"/>
                    </a:lnTo>
                    <a:lnTo>
                      <a:pt x="2106549" y="358775"/>
                    </a:lnTo>
                    <a:lnTo>
                      <a:pt x="2146046" y="401701"/>
                    </a:lnTo>
                    <a:lnTo>
                      <a:pt x="2184019" y="447040"/>
                    </a:lnTo>
                    <a:lnTo>
                      <a:pt x="2219579" y="493903"/>
                    </a:lnTo>
                    <a:lnTo>
                      <a:pt x="2253107" y="543433"/>
                    </a:lnTo>
                    <a:lnTo>
                      <a:pt x="2284603" y="594995"/>
                    </a:lnTo>
                    <a:lnTo>
                      <a:pt x="2313559" y="648462"/>
                    </a:lnTo>
                    <a:lnTo>
                      <a:pt x="2339848" y="704215"/>
                    </a:lnTo>
                    <a:lnTo>
                      <a:pt x="2363724" y="761619"/>
                    </a:lnTo>
                    <a:lnTo>
                      <a:pt x="2384933" y="821055"/>
                    </a:lnTo>
                    <a:lnTo>
                      <a:pt x="2403602" y="882396"/>
                    </a:lnTo>
                    <a:lnTo>
                      <a:pt x="2419096" y="945769"/>
                    </a:lnTo>
                    <a:lnTo>
                      <a:pt x="2431669" y="1010793"/>
                    </a:lnTo>
                    <a:lnTo>
                      <a:pt x="2441575" y="1077214"/>
                    </a:lnTo>
                    <a:lnTo>
                      <a:pt x="2448179" y="1145540"/>
                    </a:lnTo>
                    <a:lnTo>
                      <a:pt x="2451100" y="1215898"/>
                    </a:lnTo>
                    <a:lnTo>
                      <a:pt x="2451100" y="1287907"/>
                    </a:lnTo>
                    <a:lnTo>
                      <a:pt x="2451862" y="1350899"/>
                    </a:lnTo>
                    <a:lnTo>
                      <a:pt x="2448179" y="1413256"/>
                    </a:lnTo>
                    <a:lnTo>
                      <a:pt x="2439924" y="1475867"/>
                    </a:lnTo>
                    <a:lnTo>
                      <a:pt x="2427859" y="1537843"/>
                    </a:lnTo>
                    <a:lnTo>
                      <a:pt x="2411984" y="1599438"/>
                    </a:lnTo>
                    <a:lnTo>
                      <a:pt x="2392299" y="1660525"/>
                    </a:lnTo>
                    <a:lnTo>
                      <a:pt x="2369058" y="1720469"/>
                    </a:lnTo>
                    <a:lnTo>
                      <a:pt x="2342388" y="1780286"/>
                    </a:lnTo>
                    <a:lnTo>
                      <a:pt x="2279650" y="1895856"/>
                    </a:lnTo>
                    <a:lnTo>
                      <a:pt x="2206498" y="2006346"/>
                    </a:lnTo>
                    <a:lnTo>
                      <a:pt x="2123948" y="2111248"/>
                    </a:lnTo>
                    <a:lnTo>
                      <a:pt x="2033524" y="2208784"/>
                    </a:lnTo>
                    <a:lnTo>
                      <a:pt x="1937004" y="2298446"/>
                    </a:lnTo>
                    <a:lnTo>
                      <a:pt x="1835785" y="2379472"/>
                    </a:lnTo>
                    <a:lnTo>
                      <a:pt x="1731645" y="2449703"/>
                    </a:lnTo>
                    <a:lnTo>
                      <a:pt x="1626489" y="2509520"/>
                    </a:lnTo>
                    <a:lnTo>
                      <a:pt x="1521206" y="2557018"/>
                    </a:lnTo>
                    <a:lnTo>
                      <a:pt x="1418209" y="2591562"/>
                    </a:lnTo>
                    <a:lnTo>
                      <a:pt x="1367790" y="2603754"/>
                    </a:lnTo>
                    <a:lnTo>
                      <a:pt x="1318260" y="2612009"/>
                    </a:lnTo>
                    <a:lnTo>
                      <a:pt x="1270381" y="2616581"/>
                    </a:lnTo>
                    <a:lnTo>
                      <a:pt x="1223645" y="2616962"/>
                    </a:lnTo>
                    <a:lnTo>
                      <a:pt x="1158748" y="2615438"/>
                    </a:lnTo>
                    <a:lnTo>
                      <a:pt x="1094486" y="2610104"/>
                    </a:lnTo>
                    <a:lnTo>
                      <a:pt x="1031748" y="2601722"/>
                    </a:lnTo>
                    <a:lnTo>
                      <a:pt x="970280" y="2590038"/>
                    </a:lnTo>
                    <a:lnTo>
                      <a:pt x="909828" y="2575306"/>
                    </a:lnTo>
                    <a:lnTo>
                      <a:pt x="850646" y="2557399"/>
                    </a:lnTo>
                    <a:lnTo>
                      <a:pt x="793242" y="2536698"/>
                    </a:lnTo>
                    <a:lnTo>
                      <a:pt x="736981" y="2512949"/>
                    </a:lnTo>
                    <a:lnTo>
                      <a:pt x="682498" y="2486660"/>
                    </a:lnTo>
                    <a:lnTo>
                      <a:pt x="629412" y="2457450"/>
                    </a:lnTo>
                    <a:lnTo>
                      <a:pt x="578231" y="2425446"/>
                    </a:lnTo>
                    <a:lnTo>
                      <a:pt x="528701" y="2391283"/>
                    </a:lnTo>
                    <a:lnTo>
                      <a:pt x="481203" y="2354834"/>
                    </a:lnTo>
                    <a:lnTo>
                      <a:pt x="435356" y="2315591"/>
                    </a:lnTo>
                    <a:lnTo>
                      <a:pt x="349250" y="2231263"/>
                    </a:lnTo>
                    <a:lnTo>
                      <a:pt x="271526" y="2138680"/>
                    </a:lnTo>
                    <a:lnTo>
                      <a:pt x="202565" y="2038350"/>
                    </a:lnTo>
                    <a:lnTo>
                      <a:pt x="142494" y="1931035"/>
                    </a:lnTo>
                    <a:lnTo>
                      <a:pt x="92837" y="1818259"/>
                    </a:lnTo>
                    <a:lnTo>
                      <a:pt x="52959" y="1699641"/>
                    </a:lnTo>
                    <a:lnTo>
                      <a:pt x="23749" y="1577086"/>
                    </a:lnTo>
                    <a:lnTo>
                      <a:pt x="5842" y="1450086"/>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3330067" y="2848356"/>
                <a:ext cx="2340103" cy="2532508"/>
              </a:xfrm>
              <a:custGeom>
                <a:avLst/>
                <a:gdLst/>
                <a:ahLst/>
                <a:cxnLst/>
                <a:rect l="0" t="0" r="0" b="0"/>
                <a:pathLst>
                  <a:path w="2340103" h="2532508">
                    <a:moveTo>
                      <a:pt x="0" y="1277874"/>
                    </a:moveTo>
                    <a:lnTo>
                      <a:pt x="6604" y="1153287"/>
                    </a:lnTo>
                    <a:lnTo>
                      <a:pt x="25654" y="1030478"/>
                    </a:lnTo>
                    <a:lnTo>
                      <a:pt x="56388" y="910844"/>
                    </a:lnTo>
                    <a:lnTo>
                      <a:pt x="97790" y="795401"/>
                    </a:lnTo>
                    <a:lnTo>
                      <a:pt x="150241" y="684276"/>
                    </a:lnTo>
                    <a:lnTo>
                      <a:pt x="212090" y="578485"/>
                    </a:lnTo>
                    <a:lnTo>
                      <a:pt x="283591" y="479552"/>
                    </a:lnTo>
                    <a:lnTo>
                      <a:pt x="363474" y="387096"/>
                    </a:lnTo>
                    <a:lnTo>
                      <a:pt x="450723" y="302641"/>
                    </a:lnTo>
                    <a:lnTo>
                      <a:pt x="545719" y="227203"/>
                    </a:lnTo>
                    <a:lnTo>
                      <a:pt x="646938" y="161036"/>
                    </a:lnTo>
                    <a:lnTo>
                      <a:pt x="754380" y="105156"/>
                    </a:lnTo>
                    <a:lnTo>
                      <a:pt x="866902" y="60452"/>
                    </a:lnTo>
                    <a:lnTo>
                      <a:pt x="983996" y="27178"/>
                    </a:lnTo>
                    <a:lnTo>
                      <a:pt x="1105027" y="6731"/>
                    </a:lnTo>
                    <a:lnTo>
                      <a:pt x="1167003" y="1397"/>
                    </a:lnTo>
                    <a:lnTo>
                      <a:pt x="1229741" y="0"/>
                    </a:lnTo>
                    <a:lnTo>
                      <a:pt x="1340739" y="8001"/>
                    </a:lnTo>
                    <a:lnTo>
                      <a:pt x="1449832" y="26797"/>
                    </a:lnTo>
                    <a:lnTo>
                      <a:pt x="1555750" y="56261"/>
                    </a:lnTo>
                    <a:lnTo>
                      <a:pt x="1657858" y="96012"/>
                    </a:lnTo>
                    <a:lnTo>
                      <a:pt x="1755648" y="145542"/>
                    </a:lnTo>
                    <a:lnTo>
                      <a:pt x="1848231" y="204724"/>
                    </a:lnTo>
                    <a:lnTo>
                      <a:pt x="1935099" y="273304"/>
                    </a:lnTo>
                    <a:lnTo>
                      <a:pt x="2015617" y="350393"/>
                    </a:lnTo>
                    <a:lnTo>
                      <a:pt x="2088515" y="435864"/>
                    </a:lnTo>
                    <a:lnTo>
                      <a:pt x="2153920" y="529590"/>
                    </a:lnTo>
                    <a:lnTo>
                      <a:pt x="2210562" y="631444"/>
                    </a:lnTo>
                    <a:lnTo>
                      <a:pt x="2235200" y="685038"/>
                    </a:lnTo>
                    <a:lnTo>
                      <a:pt x="2257679" y="740918"/>
                    </a:lnTo>
                    <a:lnTo>
                      <a:pt x="2277364" y="798322"/>
                    </a:lnTo>
                    <a:lnTo>
                      <a:pt x="2294890" y="857123"/>
                    </a:lnTo>
                    <a:lnTo>
                      <a:pt x="2309495" y="917956"/>
                    </a:lnTo>
                    <a:lnTo>
                      <a:pt x="2321433" y="980186"/>
                    </a:lnTo>
                    <a:lnTo>
                      <a:pt x="2330577" y="1044575"/>
                    </a:lnTo>
                    <a:lnTo>
                      <a:pt x="2336800" y="1110361"/>
                    </a:lnTo>
                    <a:lnTo>
                      <a:pt x="2339721" y="1177544"/>
                    </a:lnTo>
                    <a:lnTo>
                      <a:pt x="2339340" y="1245870"/>
                    </a:lnTo>
                    <a:lnTo>
                      <a:pt x="2340102" y="1306322"/>
                    </a:lnTo>
                    <a:lnTo>
                      <a:pt x="2336800" y="1366774"/>
                    </a:lnTo>
                    <a:lnTo>
                      <a:pt x="2329053" y="1426718"/>
                    </a:lnTo>
                    <a:lnTo>
                      <a:pt x="2317750" y="1486535"/>
                    </a:lnTo>
                    <a:lnTo>
                      <a:pt x="2283460" y="1604645"/>
                    </a:lnTo>
                    <a:lnTo>
                      <a:pt x="2236470" y="1720088"/>
                    </a:lnTo>
                    <a:lnTo>
                      <a:pt x="2177034" y="1831848"/>
                    </a:lnTo>
                    <a:lnTo>
                      <a:pt x="2107184" y="1939163"/>
                    </a:lnTo>
                    <a:lnTo>
                      <a:pt x="2028952" y="2040509"/>
                    </a:lnTo>
                    <a:lnTo>
                      <a:pt x="1942846" y="2135124"/>
                    </a:lnTo>
                    <a:lnTo>
                      <a:pt x="1851025" y="2222500"/>
                    </a:lnTo>
                    <a:lnTo>
                      <a:pt x="1754505" y="2300859"/>
                    </a:lnTo>
                    <a:lnTo>
                      <a:pt x="1655318" y="2369566"/>
                    </a:lnTo>
                    <a:lnTo>
                      <a:pt x="1554480" y="2427351"/>
                    </a:lnTo>
                    <a:lnTo>
                      <a:pt x="1454023" y="2473706"/>
                    </a:lnTo>
                    <a:lnTo>
                      <a:pt x="1354836" y="2507488"/>
                    </a:lnTo>
                    <a:lnTo>
                      <a:pt x="1306068" y="2518791"/>
                    </a:lnTo>
                    <a:lnTo>
                      <a:pt x="1258570" y="2527173"/>
                    </a:lnTo>
                    <a:lnTo>
                      <a:pt x="1211961" y="2531745"/>
                    </a:lnTo>
                    <a:lnTo>
                      <a:pt x="1166749" y="2532507"/>
                    </a:lnTo>
                    <a:lnTo>
                      <a:pt x="1104392" y="2530729"/>
                    </a:lnTo>
                    <a:lnTo>
                      <a:pt x="1043178" y="2525776"/>
                    </a:lnTo>
                    <a:lnTo>
                      <a:pt x="982726" y="2517394"/>
                    </a:lnTo>
                    <a:lnTo>
                      <a:pt x="923798" y="2505964"/>
                    </a:lnTo>
                    <a:lnTo>
                      <a:pt x="866140" y="2491613"/>
                    </a:lnTo>
                    <a:lnTo>
                      <a:pt x="809879" y="2474087"/>
                    </a:lnTo>
                    <a:lnTo>
                      <a:pt x="754761" y="2453894"/>
                    </a:lnTo>
                    <a:lnTo>
                      <a:pt x="701167" y="2430780"/>
                    </a:lnTo>
                    <a:lnTo>
                      <a:pt x="599059" y="2376678"/>
                    </a:lnTo>
                    <a:lnTo>
                      <a:pt x="502793" y="2312543"/>
                    </a:lnTo>
                    <a:lnTo>
                      <a:pt x="413639" y="2239264"/>
                    </a:lnTo>
                    <a:lnTo>
                      <a:pt x="331851" y="2157095"/>
                    </a:lnTo>
                    <a:lnTo>
                      <a:pt x="257810" y="2067052"/>
                    </a:lnTo>
                    <a:lnTo>
                      <a:pt x="192405" y="1969770"/>
                    </a:lnTo>
                    <a:lnTo>
                      <a:pt x="135763" y="1866392"/>
                    </a:lnTo>
                    <a:lnTo>
                      <a:pt x="88265" y="1757299"/>
                    </a:lnTo>
                    <a:lnTo>
                      <a:pt x="50292" y="1642999"/>
                    </a:lnTo>
                    <a:lnTo>
                      <a:pt x="22860" y="1524762"/>
                    </a:lnTo>
                    <a:lnTo>
                      <a:pt x="5715" y="1402969"/>
                    </a:lnTo>
                    <a:close/>
                  </a:path>
                </a:pathLst>
              </a:custGeom>
              <a:solidFill>
                <a:srgbClr val="9E9E9E"/>
              </a:solidFill>
              <a:ln w="0" cap="flat" cmpd="sng" algn="ctr">
                <a:solidFill>
                  <a:srgbClr val="9E9E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3352292" y="2875026"/>
                <a:ext cx="2227327" cy="2448053"/>
              </a:xfrm>
              <a:custGeom>
                <a:avLst/>
                <a:gdLst/>
                <a:ahLst/>
                <a:cxnLst/>
                <a:rect l="0" t="0" r="0" b="0"/>
                <a:pathLst>
                  <a:path w="2227327" h="2448053">
                    <a:moveTo>
                      <a:pt x="0" y="1236345"/>
                    </a:moveTo>
                    <a:lnTo>
                      <a:pt x="5969" y="1116711"/>
                    </a:lnTo>
                    <a:lnTo>
                      <a:pt x="24257" y="998855"/>
                    </a:lnTo>
                    <a:lnTo>
                      <a:pt x="53467" y="883793"/>
                    </a:lnTo>
                    <a:lnTo>
                      <a:pt x="93853" y="772287"/>
                    </a:lnTo>
                    <a:lnTo>
                      <a:pt x="143510" y="665353"/>
                    </a:lnTo>
                    <a:lnTo>
                      <a:pt x="203200" y="562991"/>
                    </a:lnTo>
                    <a:lnTo>
                      <a:pt x="271526" y="466852"/>
                    </a:lnTo>
                    <a:lnTo>
                      <a:pt x="347980" y="377190"/>
                    </a:lnTo>
                    <a:lnTo>
                      <a:pt x="431927" y="295529"/>
                    </a:lnTo>
                    <a:lnTo>
                      <a:pt x="522732" y="221742"/>
                    </a:lnTo>
                    <a:lnTo>
                      <a:pt x="620141" y="157226"/>
                    </a:lnTo>
                    <a:lnTo>
                      <a:pt x="723011" y="102870"/>
                    </a:lnTo>
                    <a:lnTo>
                      <a:pt x="830580" y="58801"/>
                    </a:lnTo>
                    <a:lnTo>
                      <a:pt x="942594" y="26416"/>
                    </a:lnTo>
                    <a:lnTo>
                      <a:pt x="1058545" y="6731"/>
                    </a:lnTo>
                    <a:lnTo>
                      <a:pt x="1177925" y="0"/>
                    </a:lnTo>
                    <a:lnTo>
                      <a:pt x="1284351" y="7874"/>
                    </a:lnTo>
                    <a:lnTo>
                      <a:pt x="1388491" y="26035"/>
                    </a:lnTo>
                    <a:lnTo>
                      <a:pt x="1489329" y="54991"/>
                    </a:lnTo>
                    <a:lnTo>
                      <a:pt x="1586357" y="94107"/>
                    </a:lnTo>
                    <a:lnTo>
                      <a:pt x="1678940" y="142240"/>
                    </a:lnTo>
                    <a:lnTo>
                      <a:pt x="1766824" y="200152"/>
                    </a:lnTo>
                    <a:lnTo>
                      <a:pt x="1848485" y="267081"/>
                    </a:lnTo>
                    <a:lnTo>
                      <a:pt x="1924177" y="342138"/>
                    </a:lnTo>
                    <a:lnTo>
                      <a:pt x="1993011" y="425450"/>
                    </a:lnTo>
                    <a:lnTo>
                      <a:pt x="2054225" y="516255"/>
                    </a:lnTo>
                    <a:lnTo>
                      <a:pt x="2106930" y="614680"/>
                    </a:lnTo>
                    <a:lnTo>
                      <a:pt x="2150999" y="720344"/>
                    </a:lnTo>
                    <a:lnTo>
                      <a:pt x="2185543" y="832485"/>
                    </a:lnTo>
                    <a:lnTo>
                      <a:pt x="2210181" y="950595"/>
                    </a:lnTo>
                    <a:lnTo>
                      <a:pt x="2224278" y="1074801"/>
                    </a:lnTo>
                    <a:lnTo>
                      <a:pt x="2227326" y="1139190"/>
                    </a:lnTo>
                    <a:lnTo>
                      <a:pt x="2227326" y="1204976"/>
                    </a:lnTo>
                    <a:lnTo>
                      <a:pt x="2224278" y="1320419"/>
                    </a:lnTo>
                    <a:lnTo>
                      <a:pt x="2206498" y="1435481"/>
                    </a:lnTo>
                    <a:lnTo>
                      <a:pt x="2174240" y="1549146"/>
                    </a:lnTo>
                    <a:lnTo>
                      <a:pt x="2129790" y="1660398"/>
                    </a:lnTo>
                    <a:lnTo>
                      <a:pt x="2073529" y="1768348"/>
                    </a:lnTo>
                    <a:lnTo>
                      <a:pt x="2007870" y="1872107"/>
                    </a:lnTo>
                    <a:lnTo>
                      <a:pt x="1933321" y="1970024"/>
                    </a:lnTo>
                    <a:lnTo>
                      <a:pt x="1851914" y="2061718"/>
                    </a:lnTo>
                    <a:lnTo>
                      <a:pt x="1764665" y="2146300"/>
                    </a:lnTo>
                    <a:lnTo>
                      <a:pt x="1673479" y="2222500"/>
                    </a:lnTo>
                    <a:lnTo>
                      <a:pt x="1578864" y="2289048"/>
                    </a:lnTo>
                    <a:lnTo>
                      <a:pt x="1482598" y="2345436"/>
                    </a:lnTo>
                    <a:lnTo>
                      <a:pt x="1386078" y="2390394"/>
                    </a:lnTo>
                    <a:lnTo>
                      <a:pt x="1290828" y="2423414"/>
                    </a:lnTo>
                    <a:lnTo>
                      <a:pt x="1243965" y="2434971"/>
                    </a:lnTo>
                    <a:lnTo>
                      <a:pt x="1197991" y="2442845"/>
                    </a:lnTo>
                    <a:lnTo>
                      <a:pt x="1153160" y="2447417"/>
                    </a:lnTo>
                    <a:lnTo>
                      <a:pt x="1109345" y="2448052"/>
                    </a:lnTo>
                    <a:lnTo>
                      <a:pt x="1049401" y="2446274"/>
                    </a:lnTo>
                    <a:lnTo>
                      <a:pt x="990981" y="2441321"/>
                    </a:lnTo>
                    <a:lnTo>
                      <a:pt x="933577" y="2433320"/>
                    </a:lnTo>
                    <a:lnTo>
                      <a:pt x="877316" y="2422144"/>
                    </a:lnTo>
                    <a:lnTo>
                      <a:pt x="768350" y="2391156"/>
                    </a:lnTo>
                    <a:lnTo>
                      <a:pt x="664845" y="2349119"/>
                    </a:lnTo>
                    <a:lnTo>
                      <a:pt x="567182" y="2296541"/>
                    </a:lnTo>
                    <a:lnTo>
                      <a:pt x="475996" y="2233803"/>
                    </a:lnTo>
                    <a:lnTo>
                      <a:pt x="391414" y="2162810"/>
                    </a:lnTo>
                    <a:lnTo>
                      <a:pt x="313817" y="2082927"/>
                    </a:lnTo>
                    <a:lnTo>
                      <a:pt x="243840" y="1995932"/>
                    </a:lnTo>
                    <a:lnTo>
                      <a:pt x="181483" y="1902079"/>
                    </a:lnTo>
                    <a:lnTo>
                      <a:pt x="128016" y="1802130"/>
                    </a:lnTo>
                    <a:lnTo>
                      <a:pt x="82677" y="1696466"/>
                    </a:lnTo>
                    <a:lnTo>
                      <a:pt x="47371" y="1586738"/>
                    </a:lnTo>
                    <a:lnTo>
                      <a:pt x="21082" y="1472565"/>
                    </a:lnTo>
                    <a:lnTo>
                      <a:pt x="5207" y="1355979"/>
                    </a:lnTo>
                    <a:close/>
                  </a:path>
                </a:pathLst>
              </a:custGeom>
              <a:solidFill>
                <a:srgbClr val="A8A8A8"/>
              </a:solidFill>
              <a:ln w="0" cap="flat" cmpd="sng" algn="ctr">
                <a:solidFill>
                  <a:srgbClr val="A8A8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3374136" y="2901442"/>
                <a:ext cx="2115440" cy="2363979"/>
              </a:xfrm>
              <a:custGeom>
                <a:avLst/>
                <a:gdLst/>
                <a:ahLst/>
                <a:cxnLst/>
                <a:rect l="0" t="0" r="0" b="0"/>
                <a:pathLst>
                  <a:path w="2115440" h="2363979">
                    <a:moveTo>
                      <a:pt x="0" y="1195197"/>
                    </a:moveTo>
                    <a:lnTo>
                      <a:pt x="5842" y="1080770"/>
                    </a:lnTo>
                    <a:lnTo>
                      <a:pt x="23368" y="967867"/>
                    </a:lnTo>
                    <a:lnTo>
                      <a:pt x="51308" y="857377"/>
                    </a:lnTo>
                    <a:lnTo>
                      <a:pt x="89916" y="749808"/>
                    </a:lnTo>
                    <a:lnTo>
                      <a:pt x="137541" y="646303"/>
                    </a:lnTo>
                    <a:lnTo>
                      <a:pt x="194564" y="547751"/>
                    </a:lnTo>
                    <a:lnTo>
                      <a:pt x="259969" y="454533"/>
                    </a:lnTo>
                    <a:lnTo>
                      <a:pt x="333375" y="367792"/>
                    </a:lnTo>
                    <a:lnTo>
                      <a:pt x="413639" y="287909"/>
                    </a:lnTo>
                    <a:lnTo>
                      <a:pt x="500507" y="216662"/>
                    </a:lnTo>
                    <a:lnTo>
                      <a:pt x="593725" y="154051"/>
                    </a:lnTo>
                    <a:lnTo>
                      <a:pt x="691642" y="100711"/>
                    </a:lnTo>
                    <a:lnTo>
                      <a:pt x="794639" y="57785"/>
                    </a:lnTo>
                    <a:lnTo>
                      <a:pt x="902081" y="26162"/>
                    </a:lnTo>
                    <a:lnTo>
                      <a:pt x="1012825" y="6985"/>
                    </a:lnTo>
                    <a:lnTo>
                      <a:pt x="1126363" y="0"/>
                    </a:lnTo>
                    <a:lnTo>
                      <a:pt x="1228598" y="7747"/>
                    </a:lnTo>
                    <a:lnTo>
                      <a:pt x="1327785" y="25781"/>
                    </a:lnTo>
                    <a:lnTo>
                      <a:pt x="1423670" y="54102"/>
                    </a:lnTo>
                    <a:lnTo>
                      <a:pt x="1515618" y="92456"/>
                    </a:lnTo>
                    <a:lnTo>
                      <a:pt x="1603248" y="139954"/>
                    </a:lnTo>
                    <a:lnTo>
                      <a:pt x="1685798" y="196088"/>
                    </a:lnTo>
                    <a:lnTo>
                      <a:pt x="1762506" y="261112"/>
                    </a:lnTo>
                    <a:lnTo>
                      <a:pt x="1833626" y="334010"/>
                    </a:lnTo>
                    <a:lnTo>
                      <a:pt x="1897380" y="414909"/>
                    </a:lnTo>
                    <a:lnTo>
                      <a:pt x="1954403" y="503174"/>
                    </a:lnTo>
                    <a:lnTo>
                      <a:pt x="2003806" y="598170"/>
                    </a:lnTo>
                    <a:lnTo>
                      <a:pt x="2044827" y="699897"/>
                    </a:lnTo>
                    <a:lnTo>
                      <a:pt x="2077085" y="807847"/>
                    </a:lnTo>
                    <a:lnTo>
                      <a:pt x="2099945" y="921131"/>
                    </a:lnTo>
                    <a:lnTo>
                      <a:pt x="2112899" y="1040130"/>
                    </a:lnTo>
                    <a:lnTo>
                      <a:pt x="2115439" y="1163574"/>
                    </a:lnTo>
                    <a:lnTo>
                      <a:pt x="2112899" y="1274064"/>
                    </a:lnTo>
                    <a:lnTo>
                      <a:pt x="2095754" y="1384808"/>
                    </a:lnTo>
                    <a:lnTo>
                      <a:pt x="2065401" y="1494155"/>
                    </a:lnTo>
                    <a:lnTo>
                      <a:pt x="2023618" y="1601216"/>
                    </a:lnTo>
                    <a:lnTo>
                      <a:pt x="1970786" y="1705356"/>
                    </a:lnTo>
                    <a:lnTo>
                      <a:pt x="1908556" y="1804924"/>
                    </a:lnTo>
                    <a:lnTo>
                      <a:pt x="1838452" y="1899920"/>
                    </a:lnTo>
                    <a:lnTo>
                      <a:pt x="1761236" y="1988947"/>
                    </a:lnTo>
                    <a:lnTo>
                      <a:pt x="1678940" y="2070608"/>
                    </a:lnTo>
                    <a:lnTo>
                      <a:pt x="1592326" y="2144395"/>
                    </a:lnTo>
                    <a:lnTo>
                      <a:pt x="1502156" y="2208911"/>
                    </a:lnTo>
                    <a:lnTo>
                      <a:pt x="1410462" y="2264029"/>
                    </a:lnTo>
                    <a:lnTo>
                      <a:pt x="1318641" y="2307717"/>
                    </a:lnTo>
                    <a:lnTo>
                      <a:pt x="1227455" y="2339721"/>
                    </a:lnTo>
                    <a:lnTo>
                      <a:pt x="1138174" y="2358644"/>
                    </a:lnTo>
                    <a:lnTo>
                      <a:pt x="1094867" y="2363216"/>
                    </a:lnTo>
                    <a:lnTo>
                      <a:pt x="1052195" y="2363978"/>
                    </a:lnTo>
                    <a:lnTo>
                      <a:pt x="995299" y="2362454"/>
                    </a:lnTo>
                    <a:lnTo>
                      <a:pt x="939546" y="2357374"/>
                    </a:lnTo>
                    <a:lnTo>
                      <a:pt x="831215" y="2338959"/>
                    </a:lnTo>
                    <a:lnTo>
                      <a:pt x="727456" y="2308479"/>
                    </a:lnTo>
                    <a:lnTo>
                      <a:pt x="629412" y="2267458"/>
                    </a:lnTo>
                    <a:lnTo>
                      <a:pt x="536702" y="2216531"/>
                    </a:lnTo>
                    <a:lnTo>
                      <a:pt x="449961" y="2155698"/>
                    </a:lnTo>
                    <a:lnTo>
                      <a:pt x="369697" y="2086610"/>
                    </a:lnTo>
                    <a:lnTo>
                      <a:pt x="296164" y="2009394"/>
                    </a:lnTo>
                    <a:lnTo>
                      <a:pt x="229997" y="1924939"/>
                    </a:lnTo>
                    <a:lnTo>
                      <a:pt x="171323" y="1834134"/>
                    </a:lnTo>
                    <a:lnTo>
                      <a:pt x="120523" y="1737741"/>
                    </a:lnTo>
                    <a:lnTo>
                      <a:pt x="78359" y="1636141"/>
                    </a:lnTo>
                    <a:lnTo>
                      <a:pt x="44577" y="1530731"/>
                    </a:lnTo>
                    <a:lnTo>
                      <a:pt x="20320" y="1421130"/>
                    </a:lnTo>
                    <a:lnTo>
                      <a:pt x="5080" y="1309116"/>
                    </a:lnTo>
                    <a:close/>
                  </a:path>
                </a:pathLst>
              </a:custGeom>
              <a:solidFill>
                <a:srgbClr val="AFAFAF"/>
              </a:solidFill>
              <a:ln w="0" cap="flat" cmpd="sng" algn="ctr">
                <a:solidFill>
                  <a:srgbClr val="AFAF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3395853" y="2928493"/>
                <a:ext cx="2003680" cy="2279143"/>
              </a:xfrm>
              <a:custGeom>
                <a:avLst/>
                <a:gdLst/>
                <a:ahLst/>
                <a:cxnLst/>
                <a:rect l="0" t="0" r="0" b="0"/>
                <a:pathLst>
                  <a:path w="2003680" h="2279143">
                    <a:moveTo>
                      <a:pt x="0" y="1152906"/>
                    </a:moveTo>
                    <a:lnTo>
                      <a:pt x="5715" y="1043686"/>
                    </a:lnTo>
                    <a:lnTo>
                      <a:pt x="22479" y="935863"/>
                    </a:lnTo>
                    <a:lnTo>
                      <a:pt x="49530" y="829945"/>
                    </a:lnTo>
                    <a:lnTo>
                      <a:pt x="85852" y="726567"/>
                    </a:lnTo>
                    <a:lnTo>
                      <a:pt x="131953" y="626999"/>
                    </a:lnTo>
                    <a:lnTo>
                      <a:pt x="186182" y="531622"/>
                    </a:lnTo>
                    <a:lnTo>
                      <a:pt x="249047" y="441579"/>
                    </a:lnTo>
                    <a:lnTo>
                      <a:pt x="318770" y="357505"/>
                    </a:lnTo>
                    <a:lnTo>
                      <a:pt x="395732" y="280416"/>
                    </a:lnTo>
                    <a:lnTo>
                      <a:pt x="478536" y="210820"/>
                    </a:lnTo>
                    <a:lnTo>
                      <a:pt x="567055" y="149606"/>
                    </a:lnTo>
                    <a:lnTo>
                      <a:pt x="660781" y="97917"/>
                    </a:lnTo>
                    <a:lnTo>
                      <a:pt x="759333" y="56261"/>
                    </a:lnTo>
                    <a:lnTo>
                      <a:pt x="861568" y="25400"/>
                    </a:lnTo>
                    <a:lnTo>
                      <a:pt x="967105" y="6477"/>
                    </a:lnTo>
                    <a:lnTo>
                      <a:pt x="1075436" y="0"/>
                    </a:lnTo>
                    <a:lnTo>
                      <a:pt x="1172718" y="7112"/>
                    </a:lnTo>
                    <a:lnTo>
                      <a:pt x="1267333" y="25019"/>
                    </a:lnTo>
                    <a:lnTo>
                      <a:pt x="1358138" y="52832"/>
                    </a:lnTo>
                    <a:lnTo>
                      <a:pt x="1444879" y="90043"/>
                    </a:lnTo>
                    <a:lnTo>
                      <a:pt x="1527175" y="136271"/>
                    </a:lnTo>
                    <a:lnTo>
                      <a:pt x="1604772" y="191516"/>
                    </a:lnTo>
                    <a:lnTo>
                      <a:pt x="1676527" y="254508"/>
                    </a:lnTo>
                    <a:lnTo>
                      <a:pt x="1742694" y="325755"/>
                    </a:lnTo>
                    <a:lnTo>
                      <a:pt x="1802384" y="404241"/>
                    </a:lnTo>
                    <a:lnTo>
                      <a:pt x="1855216" y="489458"/>
                    </a:lnTo>
                    <a:lnTo>
                      <a:pt x="1900682" y="581279"/>
                    </a:lnTo>
                    <a:lnTo>
                      <a:pt x="1938655" y="679069"/>
                    </a:lnTo>
                    <a:lnTo>
                      <a:pt x="1968373" y="782447"/>
                    </a:lnTo>
                    <a:lnTo>
                      <a:pt x="1989836" y="891159"/>
                    </a:lnTo>
                    <a:lnTo>
                      <a:pt x="2001520" y="1004189"/>
                    </a:lnTo>
                    <a:lnTo>
                      <a:pt x="2003679" y="1121664"/>
                    </a:lnTo>
                    <a:lnTo>
                      <a:pt x="2001139" y="1227836"/>
                    </a:lnTo>
                    <a:lnTo>
                      <a:pt x="1985264" y="1333246"/>
                    </a:lnTo>
                    <a:lnTo>
                      <a:pt x="1956562" y="1438275"/>
                    </a:lnTo>
                    <a:lnTo>
                      <a:pt x="1917065" y="1541145"/>
                    </a:lnTo>
                    <a:lnTo>
                      <a:pt x="1867789" y="1641094"/>
                    </a:lnTo>
                    <a:lnTo>
                      <a:pt x="1809496" y="1737487"/>
                    </a:lnTo>
                    <a:lnTo>
                      <a:pt x="1743583" y="1829181"/>
                    </a:lnTo>
                    <a:lnTo>
                      <a:pt x="1670812" y="1915033"/>
                    </a:lnTo>
                    <a:lnTo>
                      <a:pt x="1592834" y="1994154"/>
                    </a:lnTo>
                    <a:lnTo>
                      <a:pt x="1511046" y="2065655"/>
                    </a:lnTo>
                    <a:lnTo>
                      <a:pt x="1425702" y="2128266"/>
                    </a:lnTo>
                    <a:lnTo>
                      <a:pt x="1339088" y="2181479"/>
                    </a:lnTo>
                    <a:lnTo>
                      <a:pt x="1251204" y="2224405"/>
                    </a:lnTo>
                    <a:lnTo>
                      <a:pt x="1163955" y="2255647"/>
                    </a:lnTo>
                    <a:lnTo>
                      <a:pt x="1078611" y="2274189"/>
                    </a:lnTo>
                    <a:lnTo>
                      <a:pt x="1036193" y="2278507"/>
                    </a:lnTo>
                    <a:lnTo>
                      <a:pt x="995299" y="2279142"/>
                    </a:lnTo>
                    <a:lnTo>
                      <a:pt x="888111" y="2273173"/>
                    </a:lnTo>
                    <a:lnTo>
                      <a:pt x="784860" y="2254885"/>
                    </a:lnTo>
                    <a:lnTo>
                      <a:pt x="686689" y="2225421"/>
                    </a:lnTo>
                    <a:lnTo>
                      <a:pt x="593598" y="2185289"/>
                    </a:lnTo>
                    <a:lnTo>
                      <a:pt x="505841" y="2135759"/>
                    </a:lnTo>
                    <a:lnTo>
                      <a:pt x="423672" y="2076958"/>
                    </a:lnTo>
                    <a:lnTo>
                      <a:pt x="347980" y="2009775"/>
                    </a:lnTo>
                    <a:lnTo>
                      <a:pt x="278638" y="1935226"/>
                    </a:lnTo>
                    <a:lnTo>
                      <a:pt x="216281" y="1853565"/>
                    </a:lnTo>
                    <a:lnTo>
                      <a:pt x="161163" y="1766189"/>
                    </a:lnTo>
                    <a:lnTo>
                      <a:pt x="113284" y="1673098"/>
                    </a:lnTo>
                    <a:lnTo>
                      <a:pt x="73279" y="1575308"/>
                    </a:lnTo>
                    <a:lnTo>
                      <a:pt x="41910" y="1473835"/>
                    </a:lnTo>
                    <a:lnTo>
                      <a:pt x="19050" y="1369060"/>
                    </a:lnTo>
                    <a:lnTo>
                      <a:pt x="4953" y="1261999"/>
                    </a:lnTo>
                    <a:close/>
                  </a:path>
                </a:pathLst>
              </a:custGeom>
              <a:solidFill>
                <a:srgbClr val="B5B5B5"/>
              </a:solidFill>
              <a:ln w="0" cap="flat" cmpd="sng" algn="ctr">
                <a:solidFill>
                  <a:srgbClr val="B5B5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3417951" y="2955544"/>
                <a:ext cx="1891920" cy="2194815"/>
              </a:xfrm>
              <a:custGeom>
                <a:avLst/>
                <a:gdLst/>
                <a:ahLst/>
                <a:cxnLst/>
                <a:rect l="0" t="0" r="0" b="0"/>
                <a:pathLst>
                  <a:path w="1891920" h="2194815">
                    <a:moveTo>
                      <a:pt x="0" y="1110869"/>
                    </a:moveTo>
                    <a:lnTo>
                      <a:pt x="5334" y="1007110"/>
                    </a:lnTo>
                    <a:lnTo>
                      <a:pt x="21209" y="903859"/>
                    </a:lnTo>
                    <a:lnTo>
                      <a:pt x="47117" y="802386"/>
                    </a:lnTo>
                    <a:lnTo>
                      <a:pt x="82042" y="703326"/>
                    </a:lnTo>
                    <a:lnTo>
                      <a:pt x="125730" y="607441"/>
                    </a:lnTo>
                    <a:lnTo>
                      <a:pt x="177419" y="515493"/>
                    </a:lnTo>
                    <a:lnTo>
                      <a:pt x="237109" y="428371"/>
                    </a:lnTo>
                    <a:lnTo>
                      <a:pt x="303657" y="347091"/>
                    </a:lnTo>
                    <a:lnTo>
                      <a:pt x="376936" y="272415"/>
                    </a:lnTo>
                    <a:lnTo>
                      <a:pt x="456057" y="204978"/>
                    </a:lnTo>
                    <a:lnTo>
                      <a:pt x="540385" y="145796"/>
                    </a:lnTo>
                    <a:lnTo>
                      <a:pt x="629539" y="95377"/>
                    </a:lnTo>
                    <a:lnTo>
                      <a:pt x="723138" y="54610"/>
                    </a:lnTo>
                    <a:lnTo>
                      <a:pt x="820420" y="24638"/>
                    </a:lnTo>
                    <a:lnTo>
                      <a:pt x="920750" y="5842"/>
                    </a:lnTo>
                    <a:lnTo>
                      <a:pt x="1023620" y="0"/>
                    </a:lnTo>
                    <a:lnTo>
                      <a:pt x="1116838" y="6731"/>
                    </a:lnTo>
                    <a:lnTo>
                      <a:pt x="1206119" y="24130"/>
                    </a:lnTo>
                    <a:lnTo>
                      <a:pt x="1291971" y="51181"/>
                    </a:lnTo>
                    <a:lnTo>
                      <a:pt x="1373632" y="87630"/>
                    </a:lnTo>
                    <a:lnTo>
                      <a:pt x="1450721" y="132842"/>
                    </a:lnTo>
                    <a:lnTo>
                      <a:pt x="1523111" y="186563"/>
                    </a:lnTo>
                    <a:lnTo>
                      <a:pt x="1590294" y="247904"/>
                    </a:lnTo>
                    <a:lnTo>
                      <a:pt x="1651508" y="317119"/>
                    </a:lnTo>
                    <a:lnTo>
                      <a:pt x="1706499" y="393192"/>
                    </a:lnTo>
                    <a:lnTo>
                      <a:pt x="1755648" y="475742"/>
                    </a:lnTo>
                    <a:lnTo>
                      <a:pt x="1797304" y="564134"/>
                    </a:lnTo>
                    <a:lnTo>
                      <a:pt x="1832356" y="657987"/>
                    </a:lnTo>
                    <a:lnTo>
                      <a:pt x="1859407" y="757301"/>
                    </a:lnTo>
                    <a:lnTo>
                      <a:pt x="1878584" y="860933"/>
                    </a:lnTo>
                    <a:lnTo>
                      <a:pt x="1889760" y="968375"/>
                    </a:lnTo>
                    <a:lnTo>
                      <a:pt x="1891919" y="1079627"/>
                    </a:lnTo>
                    <a:lnTo>
                      <a:pt x="1889125" y="1180846"/>
                    </a:lnTo>
                    <a:lnTo>
                      <a:pt x="1874012" y="1282065"/>
                    </a:lnTo>
                    <a:lnTo>
                      <a:pt x="1847850" y="1382395"/>
                    </a:lnTo>
                    <a:lnTo>
                      <a:pt x="1810639" y="1481201"/>
                    </a:lnTo>
                    <a:lnTo>
                      <a:pt x="1764792" y="1577340"/>
                    </a:lnTo>
                    <a:lnTo>
                      <a:pt x="1709928" y="1670304"/>
                    </a:lnTo>
                    <a:lnTo>
                      <a:pt x="1647952" y="1758569"/>
                    </a:lnTo>
                    <a:lnTo>
                      <a:pt x="1579880" y="1841500"/>
                    </a:lnTo>
                    <a:lnTo>
                      <a:pt x="1506982" y="1917827"/>
                    </a:lnTo>
                    <a:lnTo>
                      <a:pt x="1429512" y="1986915"/>
                    </a:lnTo>
                    <a:lnTo>
                      <a:pt x="1349375" y="2047748"/>
                    </a:lnTo>
                    <a:lnTo>
                      <a:pt x="1266952" y="2099437"/>
                    </a:lnTo>
                    <a:lnTo>
                      <a:pt x="1183259" y="2140712"/>
                    </a:lnTo>
                    <a:lnTo>
                      <a:pt x="1099947" y="2171192"/>
                    </a:lnTo>
                    <a:lnTo>
                      <a:pt x="1017905" y="2189480"/>
                    </a:lnTo>
                    <a:lnTo>
                      <a:pt x="938149" y="2194814"/>
                    </a:lnTo>
                    <a:lnTo>
                      <a:pt x="835914" y="2188718"/>
                    </a:lnTo>
                    <a:lnTo>
                      <a:pt x="738251" y="2170811"/>
                    </a:lnTo>
                    <a:lnTo>
                      <a:pt x="645287" y="2142363"/>
                    </a:lnTo>
                    <a:lnTo>
                      <a:pt x="557403" y="2103247"/>
                    </a:lnTo>
                    <a:lnTo>
                      <a:pt x="474599" y="2054860"/>
                    </a:lnTo>
                    <a:lnTo>
                      <a:pt x="397383" y="1997837"/>
                    </a:lnTo>
                    <a:lnTo>
                      <a:pt x="325882" y="1933321"/>
                    </a:lnTo>
                    <a:lnTo>
                      <a:pt x="261112" y="1860677"/>
                    </a:lnTo>
                    <a:lnTo>
                      <a:pt x="202057" y="1782064"/>
                    </a:lnTo>
                    <a:lnTo>
                      <a:pt x="150368" y="1697736"/>
                    </a:lnTo>
                    <a:lnTo>
                      <a:pt x="105664" y="1608328"/>
                    </a:lnTo>
                    <a:lnTo>
                      <a:pt x="68326" y="1514475"/>
                    </a:lnTo>
                    <a:lnTo>
                      <a:pt x="39116" y="1417320"/>
                    </a:lnTo>
                    <a:lnTo>
                      <a:pt x="17399" y="1316990"/>
                    </a:lnTo>
                    <a:lnTo>
                      <a:pt x="4572" y="1214628"/>
                    </a:lnTo>
                    <a:close/>
                  </a:path>
                </a:pathLst>
              </a:custGeom>
              <a:solidFill>
                <a:srgbClr val="BCBCBC"/>
              </a:solidFill>
              <a:ln w="0" cap="flat" cmpd="sng" algn="ctr">
                <a:solidFill>
                  <a:srgbClr val="BCBCB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3439922" y="2982087"/>
                <a:ext cx="1779906" cy="2110106"/>
              </a:xfrm>
              <a:custGeom>
                <a:avLst/>
                <a:gdLst/>
                <a:ahLst/>
                <a:cxnLst/>
                <a:rect l="0" t="0" r="0" b="0"/>
                <a:pathLst>
                  <a:path w="1779906" h="2110106">
                    <a:moveTo>
                      <a:pt x="0" y="1069594"/>
                    </a:moveTo>
                    <a:lnTo>
                      <a:pt x="5080" y="971296"/>
                    </a:lnTo>
                    <a:lnTo>
                      <a:pt x="20066" y="872744"/>
                    </a:lnTo>
                    <a:lnTo>
                      <a:pt x="44577" y="775843"/>
                    </a:lnTo>
                    <a:lnTo>
                      <a:pt x="77978" y="680847"/>
                    </a:lnTo>
                    <a:lnTo>
                      <a:pt x="119253" y="588518"/>
                    </a:lnTo>
                    <a:lnTo>
                      <a:pt x="168783" y="499999"/>
                    </a:lnTo>
                    <a:lnTo>
                      <a:pt x="225425" y="416433"/>
                    </a:lnTo>
                    <a:lnTo>
                      <a:pt x="288798" y="337947"/>
                    </a:lnTo>
                    <a:lnTo>
                      <a:pt x="358394" y="265176"/>
                    </a:lnTo>
                    <a:lnTo>
                      <a:pt x="433324" y="199898"/>
                    </a:lnTo>
                    <a:lnTo>
                      <a:pt x="513842" y="142113"/>
                    </a:lnTo>
                    <a:lnTo>
                      <a:pt x="598424" y="93091"/>
                    </a:lnTo>
                    <a:lnTo>
                      <a:pt x="687070" y="53467"/>
                    </a:lnTo>
                    <a:lnTo>
                      <a:pt x="779272" y="24257"/>
                    </a:lnTo>
                    <a:lnTo>
                      <a:pt x="874649" y="6350"/>
                    </a:lnTo>
                    <a:lnTo>
                      <a:pt x="972058" y="0"/>
                    </a:lnTo>
                    <a:lnTo>
                      <a:pt x="1060577" y="6731"/>
                    </a:lnTo>
                    <a:lnTo>
                      <a:pt x="1145413" y="23495"/>
                    </a:lnTo>
                    <a:lnTo>
                      <a:pt x="1226312" y="50165"/>
                    </a:lnTo>
                    <a:lnTo>
                      <a:pt x="1302639" y="85852"/>
                    </a:lnTo>
                    <a:lnTo>
                      <a:pt x="1374902" y="129794"/>
                    </a:lnTo>
                    <a:lnTo>
                      <a:pt x="1442085" y="182499"/>
                    </a:lnTo>
                    <a:lnTo>
                      <a:pt x="1504061" y="242443"/>
                    </a:lnTo>
                    <a:lnTo>
                      <a:pt x="1560703" y="309245"/>
                    </a:lnTo>
                    <a:lnTo>
                      <a:pt x="1611249" y="382651"/>
                    </a:lnTo>
                    <a:lnTo>
                      <a:pt x="1656207" y="462280"/>
                    </a:lnTo>
                    <a:lnTo>
                      <a:pt x="1694561" y="547497"/>
                    </a:lnTo>
                    <a:lnTo>
                      <a:pt x="1725930" y="637540"/>
                    </a:lnTo>
                    <a:lnTo>
                      <a:pt x="1750695" y="732536"/>
                    </a:lnTo>
                    <a:lnTo>
                      <a:pt x="1768221" y="830961"/>
                    </a:lnTo>
                    <a:lnTo>
                      <a:pt x="1778000" y="933704"/>
                    </a:lnTo>
                    <a:lnTo>
                      <a:pt x="1779905" y="1038860"/>
                    </a:lnTo>
                    <a:lnTo>
                      <a:pt x="1777365" y="1134618"/>
                    </a:lnTo>
                    <a:lnTo>
                      <a:pt x="1763268" y="1231011"/>
                    </a:lnTo>
                    <a:lnTo>
                      <a:pt x="1738757" y="1327150"/>
                    </a:lnTo>
                    <a:lnTo>
                      <a:pt x="1704213" y="1422019"/>
                    </a:lnTo>
                    <a:lnTo>
                      <a:pt x="1661287" y="1514221"/>
                    </a:lnTo>
                    <a:lnTo>
                      <a:pt x="1610487" y="1603121"/>
                    </a:lnTo>
                    <a:lnTo>
                      <a:pt x="1553210" y="1688338"/>
                    </a:lnTo>
                    <a:lnTo>
                      <a:pt x="1489202" y="1767967"/>
                    </a:lnTo>
                    <a:lnTo>
                      <a:pt x="1420876" y="1841754"/>
                    </a:lnTo>
                    <a:lnTo>
                      <a:pt x="1348359" y="1908683"/>
                    </a:lnTo>
                    <a:lnTo>
                      <a:pt x="1272540" y="1967611"/>
                    </a:lnTo>
                    <a:lnTo>
                      <a:pt x="1194816" y="2017649"/>
                    </a:lnTo>
                    <a:lnTo>
                      <a:pt x="1115568" y="2058035"/>
                    </a:lnTo>
                    <a:lnTo>
                      <a:pt x="1036701" y="2087245"/>
                    </a:lnTo>
                    <a:lnTo>
                      <a:pt x="957961" y="2105025"/>
                    </a:lnTo>
                    <a:lnTo>
                      <a:pt x="880872" y="2110105"/>
                    </a:lnTo>
                    <a:lnTo>
                      <a:pt x="784479" y="2104517"/>
                    </a:lnTo>
                    <a:lnTo>
                      <a:pt x="692023" y="2087245"/>
                    </a:lnTo>
                    <a:lnTo>
                      <a:pt x="604266" y="2059178"/>
                    </a:lnTo>
                    <a:lnTo>
                      <a:pt x="521335" y="2021586"/>
                    </a:lnTo>
                    <a:lnTo>
                      <a:pt x="443484" y="1974723"/>
                    </a:lnTo>
                    <a:lnTo>
                      <a:pt x="370840" y="1919605"/>
                    </a:lnTo>
                    <a:lnTo>
                      <a:pt x="303911" y="1856994"/>
                    </a:lnTo>
                    <a:lnTo>
                      <a:pt x="243332" y="1787144"/>
                    </a:lnTo>
                    <a:lnTo>
                      <a:pt x="188468" y="1711579"/>
                    </a:lnTo>
                    <a:lnTo>
                      <a:pt x="139954" y="1630045"/>
                    </a:lnTo>
                    <a:lnTo>
                      <a:pt x="98425" y="1544193"/>
                    </a:lnTo>
                    <a:lnTo>
                      <a:pt x="63500" y="1454150"/>
                    </a:lnTo>
                    <a:lnTo>
                      <a:pt x="36195" y="1361186"/>
                    </a:lnTo>
                    <a:lnTo>
                      <a:pt x="16002" y="1265174"/>
                    </a:lnTo>
                    <a:lnTo>
                      <a:pt x="3810" y="1168019"/>
                    </a:lnTo>
                    <a:close/>
                  </a:path>
                </a:pathLst>
              </a:custGeom>
              <a:solidFill>
                <a:srgbClr val="C4C4C4"/>
              </a:solidFill>
              <a:ln w="0" cap="flat" cmpd="sng" algn="ctr">
                <a:solidFill>
                  <a:srgbClr val="C4C4C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3461639" y="3008503"/>
                <a:ext cx="1668654" cy="2025778"/>
              </a:xfrm>
              <a:custGeom>
                <a:avLst/>
                <a:gdLst/>
                <a:ahLst/>
                <a:cxnLst/>
                <a:rect l="0" t="0" r="0" b="0"/>
                <a:pathLst>
                  <a:path w="1668654" h="2025778">
                    <a:moveTo>
                      <a:pt x="0" y="1028573"/>
                    </a:moveTo>
                    <a:lnTo>
                      <a:pt x="4953" y="934974"/>
                    </a:lnTo>
                    <a:lnTo>
                      <a:pt x="19431" y="841502"/>
                    </a:lnTo>
                    <a:lnTo>
                      <a:pt x="42545" y="749046"/>
                    </a:lnTo>
                    <a:lnTo>
                      <a:pt x="74168" y="657860"/>
                    </a:lnTo>
                    <a:lnTo>
                      <a:pt x="113665" y="569849"/>
                    </a:lnTo>
                    <a:lnTo>
                      <a:pt x="160401" y="484632"/>
                    </a:lnTo>
                    <a:lnTo>
                      <a:pt x="214249" y="403733"/>
                    </a:lnTo>
                    <a:lnTo>
                      <a:pt x="274447" y="328168"/>
                    </a:lnTo>
                    <a:lnTo>
                      <a:pt x="339979" y="257810"/>
                    </a:lnTo>
                    <a:lnTo>
                      <a:pt x="411226" y="194564"/>
                    </a:lnTo>
                    <a:lnTo>
                      <a:pt x="487045" y="138303"/>
                    </a:lnTo>
                    <a:lnTo>
                      <a:pt x="567436" y="90805"/>
                    </a:lnTo>
                    <a:lnTo>
                      <a:pt x="651256" y="52451"/>
                    </a:lnTo>
                    <a:lnTo>
                      <a:pt x="738759" y="24130"/>
                    </a:lnTo>
                    <a:lnTo>
                      <a:pt x="828802" y="6223"/>
                    </a:lnTo>
                    <a:lnTo>
                      <a:pt x="920750" y="0"/>
                    </a:lnTo>
                    <a:lnTo>
                      <a:pt x="1004570" y="6604"/>
                    </a:lnTo>
                    <a:lnTo>
                      <a:pt x="1084580" y="23241"/>
                    </a:lnTo>
                    <a:lnTo>
                      <a:pt x="1160399" y="49149"/>
                    </a:lnTo>
                    <a:lnTo>
                      <a:pt x="1232027" y="84074"/>
                    </a:lnTo>
                    <a:lnTo>
                      <a:pt x="1298702" y="127000"/>
                    </a:lnTo>
                    <a:lnTo>
                      <a:pt x="1360805" y="177927"/>
                    </a:lnTo>
                    <a:lnTo>
                      <a:pt x="1417828" y="236601"/>
                    </a:lnTo>
                    <a:lnTo>
                      <a:pt x="1469644" y="301117"/>
                    </a:lnTo>
                    <a:lnTo>
                      <a:pt x="1515745" y="372491"/>
                    </a:lnTo>
                    <a:lnTo>
                      <a:pt x="1556512" y="449453"/>
                    </a:lnTo>
                    <a:lnTo>
                      <a:pt x="1591564" y="530860"/>
                    </a:lnTo>
                    <a:lnTo>
                      <a:pt x="1619885" y="617347"/>
                    </a:lnTo>
                    <a:lnTo>
                      <a:pt x="1641983" y="707771"/>
                    </a:lnTo>
                    <a:lnTo>
                      <a:pt x="1657477" y="801497"/>
                    </a:lnTo>
                    <a:lnTo>
                      <a:pt x="1666621" y="898398"/>
                    </a:lnTo>
                    <a:lnTo>
                      <a:pt x="1668653" y="997458"/>
                    </a:lnTo>
                    <a:lnTo>
                      <a:pt x="1665859" y="1088517"/>
                    </a:lnTo>
                    <a:lnTo>
                      <a:pt x="1652905" y="1180338"/>
                    </a:lnTo>
                    <a:lnTo>
                      <a:pt x="1630045" y="1272032"/>
                    </a:lnTo>
                    <a:lnTo>
                      <a:pt x="1598676" y="1362456"/>
                    </a:lnTo>
                    <a:lnTo>
                      <a:pt x="1558671" y="1450848"/>
                    </a:lnTo>
                    <a:lnTo>
                      <a:pt x="1511554" y="1536446"/>
                    </a:lnTo>
                    <a:lnTo>
                      <a:pt x="1457960" y="1618234"/>
                    </a:lnTo>
                    <a:lnTo>
                      <a:pt x="1399159" y="1694942"/>
                    </a:lnTo>
                    <a:lnTo>
                      <a:pt x="1335278" y="1766189"/>
                    </a:lnTo>
                    <a:lnTo>
                      <a:pt x="1267333" y="1830578"/>
                    </a:lnTo>
                    <a:lnTo>
                      <a:pt x="1196213" y="1887474"/>
                    </a:lnTo>
                    <a:lnTo>
                      <a:pt x="1123315" y="1936115"/>
                    </a:lnTo>
                    <a:lnTo>
                      <a:pt x="1048385" y="1974977"/>
                    </a:lnTo>
                    <a:lnTo>
                      <a:pt x="973074" y="2003552"/>
                    </a:lnTo>
                    <a:lnTo>
                      <a:pt x="897890" y="2021078"/>
                    </a:lnTo>
                    <a:lnTo>
                      <a:pt x="823722" y="2025777"/>
                    </a:lnTo>
                    <a:lnTo>
                      <a:pt x="732917" y="2020189"/>
                    </a:lnTo>
                    <a:lnTo>
                      <a:pt x="645922" y="2003552"/>
                    </a:lnTo>
                    <a:lnTo>
                      <a:pt x="563372" y="1976501"/>
                    </a:lnTo>
                    <a:lnTo>
                      <a:pt x="485521" y="1939925"/>
                    </a:lnTo>
                    <a:lnTo>
                      <a:pt x="412750" y="1894840"/>
                    </a:lnTo>
                    <a:lnTo>
                      <a:pt x="345059" y="1841119"/>
                    </a:lnTo>
                    <a:lnTo>
                      <a:pt x="282575" y="1780794"/>
                    </a:lnTo>
                    <a:lnTo>
                      <a:pt x="225806" y="1713611"/>
                    </a:lnTo>
                    <a:lnTo>
                      <a:pt x="174879" y="1640459"/>
                    </a:lnTo>
                    <a:lnTo>
                      <a:pt x="129540" y="1562354"/>
                    </a:lnTo>
                    <a:lnTo>
                      <a:pt x="91186" y="1479804"/>
                    </a:lnTo>
                    <a:lnTo>
                      <a:pt x="58801" y="1393571"/>
                    </a:lnTo>
                    <a:lnTo>
                      <a:pt x="33401" y="1304544"/>
                    </a:lnTo>
                    <a:lnTo>
                      <a:pt x="15113" y="1213739"/>
                    </a:lnTo>
                    <a:lnTo>
                      <a:pt x="3810" y="1121537"/>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3483737" y="3035554"/>
                <a:ext cx="1555878" cy="1941450"/>
              </a:xfrm>
              <a:custGeom>
                <a:avLst/>
                <a:gdLst/>
                <a:ahLst/>
                <a:cxnLst/>
                <a:rect l="0" t="0" r="0" b="0"/>
                <a:pathLst>
                  <a:path w="1555878" h="1941450">
                    <a:moveTo>
                      <a:pt x="0" y="986536"/>
                    </a:moveTo>
                    <a:lnTo>
                      <a:pt x="4572" y="898271"/>
                    </a:lnTo>
                    <a:lnTo>
                      <a:pt x="18288" y="809879"/>
                    </a:lnTo>
                    <a:lnTo>
                      <a:pt x="40259" y="721614"/>
                    </a:lnTo>
                    <a:lnTo>
                      <a:pt x="69977" y="635000"/>
                    </a:lnTo>
                    <a:lnTo>
                      <a:pt x="107442" y="550291"/>
                    </a:lnTo>
                    <a:lnTo>
                      <a:pt x="151638" y="468630"/>
                    </a:lnTo>
                    <a:lnTo>
                      <a:pt x="202438" y="391160"/>
                    </a:lnTo>
                    <a:lnTo>
                      <a:pt x="259080" y="317754"/>
                    </a:lnTo>
                    <a:lnTo>
                      <a:pt x="321564" y="250063"/>
                    </a:lnTo>
                    <a:lnTo>
                      <a:pt x="388747" y="188976"/>
                    </a:lnTo>
                    <a:lnTo>
                      <a:pt x="460375" y="134620"/>
                    </a:lnTo>
                    <a:lnTo>
                      <a:pt x="536194" y="88265"/>
                    </a:lnTo>
                    <a:lnTo>
                      <a:pt x="615442" y="50927"/>
                    </a:lnTo>
                    <a:lnTo>
                      <a:pt x="697738" y="23241"/>
                    </a:lnTo>
                    <a:lnTo>
                      <a:pt x="782447" y="5842"/>
                    </a:lnTo>
                    <a:lnTo>
                      <a:pt x="869442" y="0"/>
                    </a:lnTo>
                    <a:lnTo>
                      <a:pt x="948309" y="6223"/>
                    </a:lnTo>
                    <a:lnTo>
                      <a:pt x="1023620" y="22479"/>
                    </a:lnTo>
                    <a:lnTo>
                      <a:pt x="1094232" y="47498"/>
                    </a:lnTo>
                    <a:lnTo>
                      <a:pt x="1160780" y="81661"/>
                    </a:lnTo>
                    <a:lnTo>
                      <a:pt x="1222375" y="124079"/>
                    </a:lnTo>
                    <a:lnTo>
                      <a:pt x="1279398" y="173355"/>
                    </a:lnTo>
                    <a:lnTo>
                      <a:pt x="1331468" y="229997"/>
                    </a:lnTo>
                    <a:lnTo>
                      <a:pt x="1378458" y="292735"/>
                    </a:lnTo>
                    <a:lnTo>
                      <a:pt x="1420368" y="361569"/>
                    </a:lnTo>
                    <a:lnTo>
                      <a:pt x="1456944" y="435483"/>
                    </a:lnTo>
                    <a:lnTo>
                      <a:pt x="1487932" y="513715"/>
                    </a:lnTo>
                    <a:lnTo>
                      <a:pt x="1513332" y="596265"/>
                    </a:lnTo>
                    <a:lnTo>
                      <a:pt x="1532890" y="682498"/>
                    </a:lnTo>
                    <a:lnTo>
                      <a:pt x="1546987" y="771525"/>
                    </a:lnTo>
                    <a:lnTo>
                      <a:pt x="1554480" y="862584"/>
                    </a:lnTo>
                    <a:lnTo>
                      <a:pt x="1555877" y="955802"/>
                    </a:lnTo>
                    <a:lnTo>
                      <a:pt x="1553718" y="1042035"/>
                    </a:lnTo>
                    <a:lnTo>
                      <a:pt x="1542034" y="1129030"/>
                    </a:lnTo>
                    <a:lnTo>
                      <a:pt x="1521079" y="1216152"/>
                    </a:lnTo>
                    <a:lnTo>
                      <a:pt x="1491869" y="1302385"/>
                    </a:lnTo>
                    <a:lnTo>
                      <a:pt x="1455293" y="1386967"/>
                    </a:lnTo>
                    <a:lnTo>
                      <a:pt x="1411986" y="1469136"/>
                    </a:lnTo>
                    <a:lnTo>
                      <a:pt x="1362710" y="1547368"/>
                    </a:lnTo>
                    <a:lnTo>
                      <a:pt x="1308227" y="1621155"/>
                    </a:lnTo>
                    <a:lnTo>
                      <a:pt x="1249045" y="1689862"/>
                    </a:lnTo>
                    <a:lnTo>
                      <a:pt x="1185799" y="1752346"/>
                    </a:lnTo>
                    <a:lnTo>
                      <a:pt x="1119886" y="1806956"/>
                    </a:lnTo>
                    <a:lnTo>
                      <a:pt x="1051052" y="1854073"/>
                    </a:lnTo>
                    <a:lnTo>
                      <a:pt x="980694" y="1891665"/>
                    </a:lnTo>
                    <a:lnTo>
                      <a:pt x="909193" y="1919478"/>
                    </a:lnTo>
                    <a:lnTo>
                      <a:pt x="837819" y="1936115"/>
                    </a:lnTo>
                    <a:lnTo>
                      <a:pt x="766699" y="1941449"/>
                    </a:lnTo>
                    <a:lnTo>
                      <a:pt x="680847" y="1935734"/>
                    </a:lnTo>
                    <a:lnTo>
                      <a:pt x="599186" y="1919478"/>
                    </a:lnTo>
                    <a:lnTo>
                      <a:pt x="522097" y="1893189"/>
                    </a:lnTo>
                    <a:lnTo>
                      <a:pt x="449453" y="1857883"/>
                    </a:lnTo>
                    <a:lnTo>
                      <a:pt x="381508" y="1814068"/>
                    </a:lnTo>
                    <a:lnTo>
                      <a:pt x="318389" y="1762379"/>
                    </a:lnTo>
                    <a:lnTo>
                      <a:pt x="260477" y="1703959"/>
                    </a:lnTo>
                    <a:lnTo>
                      <a:pt x="207899" y="1639189"/>
                    </a:lnTo>
                    <a:lnTo>
                      <a:pt x="160782" y="1569085"/>
                    </a:lnTo>
                    <a:lnTo>
                      <a:pt x="119253" y="1494155"/>
                    </a:lnTo>
                    <a:lnTo>
                      <a:pt x="83566" y="1415034"/>
                    </a:lnTo>
                    <a:lnTo>
                      <a:pt x="53848" y="1332611"/>
                    </a:lnTo>
                    <a:lnTo>
                      <a:pt x="30734" y="1247902"/>
                    </a:lnTo>
                    <a:lnTo>
                      <a:pt x="13716" y="1161669"/>
                    </a:lnTo>
                    <a:lnTo>
                      <a:pt x="3302" y="1074166"/>
                    </a:lnTo>
                    <a:close/>
                  </a:path>
                </a:pathLst>
              </a:custGeom>
              <a:solidFill>
                <a:srgbClr val="D3D3D3"/>
              </a:solidFill>
              <a:ln w="0" cap="flat" cmpd="sng" algn="ctr">
                <a:solidFill>
                  <a:srgbClr val="D3D3D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3505708" y="3062224"/>
                <a:ext cx="1444499" cy="1856995"/>
              </a:xfrm>
              <a:custGeom>
                <a:avLst/>
                <a:gdLst/>
                <a:ahLst/>
                <a:cxnLst/>
                <a:rect l="0" t="0" r="0" b="0"/>
                <a:pathLst>
                  <a:path w="1444499" h="1856995">
                    <a:moveTo>
                      <a:pt x="0" y="944626"/>
                    </a:moveTo>
                    <a:lnTo>
                      <a:pt x="4191" y="861695"/>
                    </a:lnTo>
                    <a:lnTo>
                      <a:pt x="17145" y="778256"/>
                    </a:lnTo>
                    <a:lnTo>
                      <a:pt x="37592" y="694563"/>
                    </a:lnTo>
                    <a:lnTo>
                      <a:pt x="66040" y="612140"/>
                    </a:lnTo>
                    <a:lnTo>
                      <a:pt x="100965" y="531241"/>
                    </a:lnTo>
                    <a:lnTo>
                      <a:pt x="143002" y="452882"/>
                    </a:lnTo>
                    <a:lnTo>
                      <a:pt x="190881" y="378333"/>
                    </a:lnTo>
                    <a:lnTo>
                      <a:pt x="244348" y="307848"/>
                    </a:lnTo>
                    <a:lnTo>
                      <a:pt x="302895" y="242824"/>
                    </a:lnTo>
                    <a:lnTo>
                      <a:pt x="366268" y="183642"/>
                    </a:lnTo>
                    <a:lnTo>
                      <a:pt x="433451" y="130810"/>
                    </a:lnTo>
                    <a:lnTo>
                      <a:pt x="505079" y="85852"/>
                    </a:lnTo>
                    <a:lnTo>
                      <a:pt x="579374" y="49657"/>
                    </a:lnTo>
                    <a:lnTo>
                      <a:pt x="656717" y="22860"/>
                    </a:lnTo>
                    <a:lnTo>
                      <a:pt x="735965" y="5969"/>
                    </a:lnTo>
                    <a:lnTo>
                      <a:pt x="817626" y="0"/>
                    </a:lnTo>
                    <a:lnTo>
                      <a:pt x="892556" y="5969"/>
                    </a:lnTo>
                    <a:lnTo>
                      <a:pt x="962914" y="21590"/>
                    </a:lnTo>
                    <a:lnTo>
                      <a:pt x="1028700" y="46228"/>
                    </a:lnTo>
                    <a:lnTo>
                      <a:pt x="1089787" y="79883"/>
                    </a:lnTo>
                    <a:lnTo>
                      <a:pt x="1146429" y="120777"/>
                    </a:lnTo>
                    <a:lnTo>
                      <a:pt x="1197991" y="169164"/>
                    </a:lnTo>
                    <a:lnTo>
                      <a:pt x="1245108" y="223774"/>
                    </a:lnTo>
                    <a:lnTo>
                      <a:pt x="1287526" y="284607"/>
                    </a:lnTo>
                    <a:lnTo>
                      <a:pt x="1324991" y="350774"/>
                    </a:lnTo>
                    <a:lnTo>
                      <a:pt x="1357249" y="421767"/>
                    </a:lnTo>
                    <a:lnTo>
                      <a:pt x="1384681" y="497078"/>
                    </a:lnTo>
                    <a:lnTo>
                      <a:pt x="1407160" y="575691"/>
                    </a:lnTo>
                    <a:lnTo>
                      <a:pt x="1424178" y="657860"/>
                    </a:lnTo>
                    <a:lnTo>
                      <a:pt x="1435989" y="741680"/>
                    </a:lnTo>
                    <a:lnTo>
                      <a:pt x="1442720" y="827532"/>
                    </a:lnTo>
                    <a:lnTo>
                      <a:pt x="1444498" y="914400"/>
                    </a:lnTo>
                    <a:lnTo>
                      <a:pt x="1442085" y="995426"/>
                    </a:lnTo>
                    <a:lnTo>
                      <a:pt x="1430909" y="1078103"/>
                    </a:lnTo>
                    <a:lnTo>
                      <a:pt x="1412113" y="1160399"/>
                    </a:lnTo>
                    <a:lnTo>
                      <a:pt x="1385443" y="1242441"/>
                    </a:lnTo>
                    <a:lnTo>
                      <a:pt x="1352423" y="1323594"/>
                    </a:lnTo>
                    <a:lnTo>
                      <a:pt x="1312926" y="1401953"/>
                    </a:lnTo>
                    <a:lnTo>
                      <a:pt x="1267587" y="1477010"/>
                    </a:lnTo>
                    <a:lnTo>
                      <a:pt x="1217549" y="1547749"/>
                    </a:lnTo>
                    <a:lnTo>
                      <a:pt x="1162812" y="1613916"/>
                    </a:lnTo>
                    <a:lnTo>
                      <a:pt x="1104646" y="1673987"/>
                    </a:lnTo>
                    <a:lnTo>
                      <a:pt x="1043051" y="1726692"/>
                    </a:lnTo>
                    <a:lnTo>
                      <a:pt x="979297" y="1771904"/>
                    </a:lnTo>
                    <a:lnTo>
                      <a:pt x="913003" y="1808353"/>
                    </a:lnTo>
                    <a:lnTo>
                      <a:pt x="845439" y="1835404"/>
                    </a:lnTo>
                    <a:lnTo>
                      <a:pt x="777494" y="1852041"/>
                    </a:lnTo>
                    <a:lnTo>
                      <a:pt x="709549" y="1856994"/>
                    </a:lnTo>
                    <a:lnTo>
                      <a:pt x="629285" y="1851660"/>
                    </a:lnTo>
                    <a:lnTo>
                      <a:pt x="552958" y="1835785"/>
                    </a:lnTo>
                    <a:lnTo>
                      <a:pt x="480949" y="1810258"/>
                    </a:lnTo>
                    <a:lnTo>
                      <a:pt x="413385" y="1776095"/>
                    </a:lnTo>
                    <a:lnTo>
                      <a:pt x="350393" y="1733931"/>
                    </a:lnTo>
                    <a:lnTo>
                      <a:pt x="292227" y="1684147"/>
                    </a:lnTo>
                    <a:lnTo>
                      <a:pt x="238506" y="1627505"/>
                    </a:lnTo>
                    <a:lnTo>
                      <a:pt x="189992" y="1565275"/>
                    </a:lnTo>
                    <a:lnTo>
                      <a:pt x="146685" y="1497838"/>
                    </a:lnTo>
                    <a:lnTo>
                      <a:pt x="108585" y="1426083"/>
                    </a:lnTo>
                    <a:lnTo>
                      <a:pt x="75946" y="1350391"/>
                    </a:lnTo>
                    <a:lnTo>
                      <a:pt x="48895" y="1272286"/>
                    </a:lnTo>
                    <a:lnTo>
                      <a:pt x="27686" y="1191641"/>
                    </a:lnTo>
                    <a:lnTo>
                      <a:pt x="12573" y="1109599"/>
                    </a:lnTo>
                    <a:lnTo>
                      <a:pt x="3048" y="1027049"/>
                    </a:lnTo>
                    <a:close/>
                  </a:path>
                </a:pathLst>
              </a:custGeom>
              <a:solidFill>
                <a:srgbClr val="DBDBDB"/>
              </a:solidFill>
              <a:ln w="0" cap="flat" cmpd="sng" algn="ctr">
                <a:solidFill>
                  <a:srgbClr val="DBDBD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3527425" y="3089275"/>
                <a:ext cx="1332485" cy="1772159"/>
              </a:xfrm>
              <a:custGeom>
                <a:avLst/>
                <a:gdLst/>
                <a:ahLst/>
                <a:cxnLst/>
                <a:rect l="0" t="0" r="0" b="0"/>
                <a:pathLst>
                  <a:path w="1332485" h="1772159">
                    <a:moveTo>
                      <a:pt x="0" y="902843"/>
                    </a:moveTo>
                    <a:lnTo>
                      <a:pt x="4191" y="824865"/>
                    </a:lnTo>
                    <a:lnTo>
                      <a:pt x="16256" y="746252"/>
                    </a:lnTo>
                    <a:lnTo>
                      <a:pt x="35560" y="667131"/>
                    </a:lnTo>
                    <a:lnTo>
                      <a:pt x="62230" y="589026"/>
                    </a:lnTo>
                    <a:lnTo>
                      <a:pt x="95377" y="511683"/>
                    </a:lnTo>
                    <a:lnTo>
                      <a:pt x="134493" y="437007"/>
                    </a:lnTo>
                    <a:lnTo>
                      <a:pt x="179705" y="365379"/>
                    </a:lnTo>
                    <a:lnTo>
                      <a:pt x="229997" y="297815"/>
                    </a:lnTo>
                    <a:lnTo>
                      <a:pt x="284988" y="234696"/>
                    </a:lnTo>
                    <a:lnTo>
                      <a:pt x="344170" y="177419"/>
                    </a:lnTo>
                    <a:lnTo>
                      <a:pt x="407416" y="127000"/>
                    </a:lnTo>
                    <a:lnTo>
                      <a:pt x="474218" y="83566"/>
                    </a:lnTo>
                    <a:lnTo>
                      <a:pt x="543687" y="48006"/>
                    </a:lnTo>
                    <a:lnTo>
                      <a:pt x="615950" y="21971"/>
                    </a:lnTo>
                    <a:lnTo>
                      <a:pt x="690372" y="5461"/>
                    </a:lnTo>
                    <a:lnTo>
                      <a:pt x="766699" y="0"/>
                    </a:lnTo>
                    <a:lnTo>
                      <a:pt x="836676" y="5461"/>
                    </a:lnTo>
                    <a:lnTo>
                      <a:pt x="902081" y="20828"/>
                    </a:lnTo>
                    <a:lnTo>
                      <a:pt x="962914" y="45085"/>
                    </a:lnTo>
                    <a:lnTo>
                      <a:pt x="1019175" y="77470"/>
                    </a:lnTo>
                    <a:lnTo>
                      <a:pt x="1070356" y="117221"/>
                    </a:lnTo>
                    <a:lnTo>
                      <a:pt x="1117092" y="164084"/>
                    </a:lnTo>
                    <a:lnTo>
                      <a:pt x="1159256" y="217170"/>
                    </a:lnTo>
                    <a:lnTo>
                      <a:pt x="1196848" y="276225"/>
                    </a:lnTo>
                    <a:lnTo>
                      <a:pt x="1229614" y="339979"/>
                    </a:lnTo>
                    <a:lnTo>
                      <a:pt x="1258062" y="408178"/>
                    </a:lnTo>
                    <a:lnTo>
                      <a:pt x="1281684" y="479933"/>
                    </a:lnTo>
                    <a:lnTo>
                      <a:pt x="1300988" y="554990"/>
                    </a:lnTo>
                    <a:lnTo>
                      <a:pt x="1315466" y="632206"/>
                    </a:lnTo>
                    <a:lnTo>
                      <a:pt x="1325753" y="711581"/>
                    </a:lnTo>
                    <a:lnTo>
                      <a:pt x="1331341" y="791718"/>
                    </a:lnTo>
                    <a:lnTo>
                      <a:pt x="1332484" y="872363"/>
                    </a:lnTo>
                    <a:lnTo>
                      <a:pt x="1330325" y="948690"/>
                    </a:lnTo>
                    <a:lnTo>
                      <a:pt x="1320419" y="1026287"/>
                    </a:lnTo>
                    <a:lnTo>
                      <a:pt x="1303274" y="1104900"/>
                    </a:lnTo>
                    <a:lnTo>
                      <a:pt x="1279525" y="1182878"/>
                    </a:lnTo>
                    <a:lnTo>
                      <a:pt x="1249299" y="1259586"/>
                    </a:lnTo>
                    <a:lnTo>
                      <a:pt x="1213739" y="1334516"/>
                    </a:lnTo>
                    <a:lnTo>
                      <a:pt x="1172591" y="1406271"/>
                    </a:lnTo>
                    <a:lnTo>
                      <a:pt x="1126998" y="1474216"/>
                    </a:lnTo>
                    <a:lnTo>
                      <a:pt x="1077214" y="1537462"/>
                    </a:lnTo>
                    <a:lnTo>
                      <a:pt x="1023747" y="1594993"/>
                    </a:lnTo>
                    <a:lnTo>
                      <a:pt x="966724" y="1645920"/>
                    </a:lnTo>
                    <a:lnTo>
                      <a:pt x="907288" y="1689862"/>
                    </a:lnTo>
                    <a:lnTo>
                      <a:pt x="845820" y="1725041"/>
                    </a:lnTo>
                    <a:lnTo>
                      <a:pt x="782447" y="1751203"/>
                    </a:lnTo>
                    <a:lnTo>
                      <a:pt x="717804" y="1767332"/>
                    </a:lnTo>
                    <a:lnTo>
                      <a:pt x="652272" y="1772158"/>
                    </a:lnTo>
                    <a:lnTo>
                      <a:pt x="577469" y="1766951"/>
                    </a:lnTo>
                    <a:lnTo>
                      <a:pt x="506730" y="1751584"/>
                    </a:lnTo>
                    <a:lnTo>
                      <a:pt x="440436" y="1726946"/>
                    </a:lnTo>
                    <a:lnTo>
                      <a:pt x="377571" y="1693799"/>
                    </a:lnTo>
                    <a:lnTo>
                      <a:pt x="319532" y="1652905"/>
                    </a:lnTo>
                    <a:lnTo>
                      <a:pt x="265938" y="1605026"/>
                    </a:lnTo>
                    <a:lnTo>
                      <a:pt x="216789" y="1550670"/>
                    </a:lnTo>
                    <a:lnTo>
                      <a:pt x="172847" y="1490853"/>
                    </a:lnTo>
                    <a:lnTo>
                      <a:pt x="133350" y="1426464"/>
                    </a:lnTo>
                    <a:lnTo>
                      <a:pt x="98425" y="1357757"/>
                    </a:lnTo>
                    <a:lnTo>
                      <a:pt x="68707" y="1285748"/>
                    </a:lnTo>
                    <a:lnTo>
                      <a:pt x="44323" y="1211326"/>
                    </a:lnTo>
                    <a:lnTo>
                      <a:pt x="25019" y="1134999"/>
                    </a:lnTo>
                    <a:lnTo>
                      <a:pt x="11303" y="1057402"/>
                    </a:lnTo>
                    <a:lnTo>
                      <a:pt x="2921" y="979932"/>
                    </a:lnTo>
                    <a:close/>
                  </a:path>
                </a:pathLst>
              </a:custGeom>
              <a:solidFill>
                <a:srgbClr val="E3E3E3"/>
              </a:solidFill>
              <a:ln w="0" cap="flat" cmpd="sng" algn="ctr">
                <a:solidFill>
                  <a:srgbClr val="E3E3E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3549523" y="3115818"/>
                <a:ext cx="1220471" cy="1687958"/>
              </a:xfrm>
              <a:custGeom>
                <a:avLst/>
                <a:gdLst/>
                <a:ahLst/>
                <a:cxnLst/>
                <a:rect l="0" t="0" r="0" b="0"/>
                <a:pathLst>
                  <a:path w="1220471" h="1687958">
                    <a:moveTo>
                      <a:pt x="0" y="860933"/>
                    </a:moveTo>
                    <a:lnTo>
                      <a:pt x="3683" y="788797"/>
                    </a:lnTo>
                    <a:lnTo>
                      <a:pt x="15113" y="715137"/>
                    </a:lnTo>
                    <a:lnTo>
                      <a:pt x="33401" y="640588"/>
                    </a:lnTo>
                    <a:lnTo>
                      <a:pt x="58039" y="566039"/>
                    </a:lnTo>
                    <a:lnTo>
                      <a:pt x="89154" y="492887"/>
                    </a:lnTo>
                    <a:lnTo>
                      <a:pt x="125984" y="421386"/>
                    </a:lnTo>
                    <a:lnTo>
                      <a:pt x="167894" y="353060"/>
                    </a:lnTo>
                    <a:lnTo>
                      <a:pt x="215011" y="288036"/>
                    </a:lnTo>
                    <a:lnTo>
                      <a:pt x="266319" y="227584"/>
                    </a:lnTo>
                    <a:lnTo>
                      <a:pt x="321691" y="172212"/>
                    </a:lnTo>
                    <a:lnTo>
                      <a:pt x="380492" y="123063"/>
                    </a:lnTo>
                    <a:lnTo>
                      <a:pt x="442976" y="80899"/>
                    </a:lnTo>
                    <a:lnTo>
                      <a:pt x="507492" y="47117"/>
                    </a:lnTo>
                    <a:lnTo>
                      <a:pt x="575056" y="21463"/>
                    </a:lnTo>
                    <a:lnTo>
                      <a:pt x="644271" y="5842"/>
                    </a:lnTo>
                    <a:lnTo>
                      <a:pt x="715010" y="0"/>
                    </a:lnTo>
                    <a:lnTo>
                      <a:pt x="780796" y="5842"/>
                    </a:lnTo>
                    <a:lnTo>
                      <a:pt x="841248" y="20574"/>
                    </a:lnTo>
                    <a:lnTo>
                      <a:pt x="897128" y="43942"/>
                    </a:lnTo>
                    <a:lnTo>
                      <a:pt x="947928" y="75565"/>
                    </a:lnTo>
                    <a:lnTo>
                      <a:pt x="993902" y="114300"/>
                    </a:lnTo>
                    <a:lnTo>
                      <a:pt x="1035812" y="160020"/>
                    </a:lnTo>
                    <a:lnTo>
                      <a:pt x="1072896" y="211328"/>
                    </a:lnTo>
                    <a:lnTo>
                      <a:pt x="1105789" y="268097"/>
                    </a:lnTo>
                    <a:lnTo>
                      <a:pt x="1134110" y="329311"/>
                    </a:lnTo>
                    <a:lnTo>
                      <a:pt x="1157986" y="394716"/>
                    </a:lnTo>
                    <a:lnTo>
                      <a:pt x="1178306" y="463550"/>
                    </a:lnTo>
                    <a:lnTo>
                      <a:pt x="1194562" y="534670"/>
                    </a:lnTo>
                    <a:lnTo>
                      <a:pt x="1206246" y="607568"/>
                    </a:lnTo>
                    <a:lnTo>
                      <a:pt x="1214628" y="681736"/>
                    </a:lnTo>
                    <a:lnTo>
                      <a:pt x="1220470" y="830961"/>
                    </a:lnTo>
                    <a:lnTo>
                      <a:pt x="1218438" y="902462"/>
                    </a:lnTo>
                    <a:lnTo>
                      <a:pt x="1209294" y="975487"/>
                    </a:lnTo>
                    <a:lnTo>
                      <a:pt x="1194181" y="1049147"/>
                    </a:lnTo>
                    <a:lnTo>
                      <a:pt x="1172972" y="1123061"/>
                    </a:lnTo>
                    <a:lnTo>
                      <a:pt x="1146302" y="1196213"/>
                    </a:lnTo>
                    <a:lnTo>
                      <a:pt x="1114425" y="1267206"/>
                    </a:lnTo>
                    <a:lnTo>
                      <a:pt x="1077468" y="1335913"/>
                    </a:lnTo>
                    <a:lnTo>
                      <a:pt x="1036193" y="1400937"/>
                    </a:lnTo>
                    <a:lnTo>
                      <a:pt x="990854" y="1461389"/>
                    </a:lnTo>
                    <a:lnTo>
                      <a:pt x="942213" y="1516888"/>
                    </a:lnTo>
                    <a:lnTo>
                      <a:pt x="890270" y="1565910"/>
                    </a:lnTo>
                    <a:lnTo>
                      <a:pt x="835406" y="1608074"/>
                    </a:lnTo>
                    <a:lnTo>
                      <a:pt x="778256" y="1642237"/>
                    </a:lnTo>
                    <a:lnTo>
                      <a:pt x="718439" y="1667256"/>
                    </a:lnTo>
                    <a:lnTo>
                      <a:pt x="657733" y="1683004"/>
                    </a:lnTo>
                    <a:lnTo>
                      <a:pt x="595376" y="1687957"/>
                    </a:lnTo>
                    <a:lnTo>
                      <a:pt x="525780" y="1683004"/>
                    </a:lnTo>
                    <a:lnTo>
                      <a:pt x="460375" y="1668018"/>
                    </a:lnTo>
                    <a:lnTo>
                      <a:pt x="398780" y="1644269"/>
                    </a:lnTo>
                    <a:lnTo>
                      <a:pt x="341630" y="1612265"/>
                    </a:lnTo>
                    <a:lnTo>
                      <a:pt x="288671" y="1572641"/>
                    </a:lnTo>
                    <a:lnTo>
                      <a:pt x="239649" y="1526794"/>
                    </a:lnTo>
                    <a:lnTo>
                      <a:pt x="195326" y="1474724"/>
                    </a:lnTo>
                    <a:lnTo>
                      <a:pt x="154940" y="1417447"/>
                    </a:lnTo>
                    <a:lnTo>
                      <a:pt x="119253" y="1355471"/>
                    </a:lnTo>
                    <a:lnTo>
                      <a:pt x="88011" y="1290066"/>
                    </a:lnTo>
                    <a:lnTo>
                      <a:pt x="61341" y="1221740"/>
                    </a:lnTo>
                    <a:lnTo>
                      <a:pt x="39243" y="1151001"/>
                    </a:lnTo>
                    <a:lnTo>
                      <a:pt x="22225" y="1078865"/>
                    </a:lnTo>
                    <a:lnTo>
                      <a:pt x="9652" y="1005840"/>
                    </a:lnTo>
                    <a:lnTo>
                      <a:pt x="2540" y="933069"/>
                    </a:lnTo>
                    <a:close/>
                  </a:path>
                </a:pathLst>
              </a:custGeom>
              <a:solidFill>
                <a:srgbClr val="EAEAEA"/>
              </a:solidFill>
              <a:ln w="0" cap="flat" cmpd="sng" algn="ctr">
                <a:solidFill>
                  <a:srgbClr val="EAEAE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3571367" y="3142742"/>
                <a:ext cx="1108965" cy="1603630"/>
              </a:xfrm>
              <a:custGeom>
                <a:avLst/>
                <a:gdLst/>
                <a:ahLst/>
                <a:cxnLst/>
                <a:rect l="0" t="0" r="0" b="0"/>
                <a:pathLst>
                  <a:path w="1108965" h="1603630">
                    <a:moveTo>
                      <a:pt x="0" y="819404"/>
                    </a:moveTo>
                    <a:lnTo>
                      <a:pt x="3556" y="751967"/>
                    </a:lnTo>
                    <a:lnTo>
                      <a:pt x="14097" y="683260"/>
                    </a:lnTo>
                    <a:lnTo>
                      <a:pt x="31115" y="613283"/>
                    </a:lnTo>
                    <a:lnTo>
                      <a:pt x="54483" y="543052"/>
                    </a:lnTo>
                    <a:lnTo>
                      <a:pt x="83185" y="473583"/>
                    </a:lnTo>
                    <a:lnTo>
                      <a:pt x="117475" y="406019"/>
                    </a:lnTo>
                    <a:lnTo>
                      <a:pt x="156337" y="340233"/>
                    </a:lnTo>
                    <a:lnTo>
                      <a:pt x="199898" y="277749"/>
                    </a:lnTo>
                    <a:lnTo>
                      <a:pt x="247777" y="219710"/>
                    </a:lnTo>
                    <a:lnTo>
                      <a:pt x="299085" y="166497"/>
                    </a:lnTo>
                    <a:lnTo>
                      <a:pt x="353949" y="119380"/>
                    </a:lnTo>
                    <a:lnTo>
                      <a:pt x="411607" y="78613"/>
                    </a:lnTo>
                    <a:lnTo>
                      <a:pt x="472186" y="45720"/>
                    </a:lnTo>
                    <a:lnTo>
                      <a:pt x="534416" y="20447"/>
                    </a:lnTo>
                    <a:lnTo>
                      <a:pt x="598170" y="5334"/>
                    </a:lnTo>
                    <a:lnTo>
                      <a:pt x="663575" y="0"/>
                    </a:lnTo>
                    <a:lnTo>
                      <a:pt x="724789" y="4953"/>
                    </a:lnTo>
                    <a:lnTo>
                      <a:pt x="780669" y="19431"/>
                    </a:lnTo>
                    <a:lnTo>
                      <a:pt x="831088" y="42672"/>
                    </a:lnTo>
                    <a:lnTo>
                      <a:pt x="877189" y="73533"/>
                    </a:lnTo>
                    <a:lnTo>
                      <a:pt x="918210" y="110998"/>
                    </a:lnTo>
                    <a:lnTo>
                      <a:pt x="954659" y="154940"/>
                    </a:lnTo>
                    <a:lnTo>
                      <a:pt x="986917" y="204851"/>
                    </a:lnTo>
                    <a:lnTo>
                      <a:pt x="1014730" y="259461"/>
                    </a:lnTo>
                    <a:lnTo>
                      <a:pt x="1038606" y="318516"/>
                    </a:lnTo>
                    <a:lnTo>
                      <a:pt x="1058672" y="381127"/>
                    </a:lnTo>
                    <a:lnTo>
                      <a:pt x="1075309" y="446532"/>
                    </a:lnTo>
                    <a:lnTo>
                      <a:pt x="1088517" y="513715"/>
                    </a:lnTo>
                    <a:lnTo>
                      <a:pt x="1104392" y="651637"/>
                    </a:lnTo>
                    <a:lnTo>
                      <a:pt x="1108964" y="789559"/>
                    </a:lnTo>
                    <a:lnTo>
                      <a:pt x="1106551" y="855726"/>
                    </a:lnTo>
                    <a:lnTo>
                      <a:pt x="1099058" y="924052"/>
                    </a:lnTo>
                    <a:lnTo>
                      <a:pt x="1085342" y="993648"/>
                    </a:lnTo>
                    <a:lnTo>
                      <a:pt x="1066800" y="1063244"/>
                    </a:lnTo>
                    <a:lnTo>
                      <a:pt x="1043178" y="1132332"/>
                    </a:lnTo>
                    <a:lnTo>
                      <a:pt x="1015111" y="1199896"/>
                    </a:lnTo>
                    <a:lnTo>
                      <a:pt x="982345" y="1265301"/>
                    </a:lnTo>
                    <a:lnTo>
                      <a:pt x="945515" y="1327277"/>
                    </a:lnTo>
                    <a:lnTo>
                      <a:pt x="905256" y="1385189"/>
                    </a:lnTo>
                    <a:lnTo>
                      <a:pt x="861060" y="1438275"/>
                    </a:lnTo>
                    <a:lnTo>
                      <a:pt x="813562" y="1485392"/>
                    </a:lnTo>
                    <a:lnTo>
                      <a:pt x="763524" y="1526032"/>
                    </a:lnTo>
                    <a:lnTo>
                      <a:pt x="710311" y="1558671"/>
                    </a:lnTo>
                    <a:lnTo>
                      <a:pt x="654812" y="1583563"/>
                    </a:lnTo>
                    <a:lnTo>
                      <a:pt x="597408" y="1598549"/>
                    </a:lnTo>
                    <a:lnTo>
                      <a:pt x="538099" y="1603629"/>
                    </a:lnTo>
                    <a:lnTo>
                      <a:pt x="474345" y="1598549"/>
                    </a:lnTo>
                    <a:lnTo>
                      <a:pt x="414401" y="1584071"/>
                    </a:lnTo>
                    <a:lnTo>
                      <a:pt x="358140" y="1561465"/>
                    </a:lnTo>
                    <a:lnTo>
                      <a:pt x="306070" y="1530223"/>
                    </a:lnTo>
                    <a:lnTo>
                      <a:pt x="257683" y="1492250"/>
                    </a:lnTo>
                    <a:lnTo>
                      <a:pt x="213233" y="1448181"/>
                    </a:lnTo>
                    <a:lnTo>
                      <a:pt x="173482" y="1398143"/>
                    </a:lnTo>
                    <a:lnTo>
                      <a:pt x="137287" y="1343279"/>
                    </a:lnTo>
                    <a:lnTo>
                      <a:pt x="105283" y="1283970"/>
                    </a:lnTo>
                    <a:lnTo>
                      <a:pt x="77470" y="1221613"/>
                    </a:lnTo>
                    <a:lnTo>
                      <a:pt x="53975" y="1156589"/>
                    </a:lnTo>
                    <a:lnTo>
                      <a:pt x="34544" y="1089787"/>
                    </a:lnTo>
                    <a:lnTo>
                      <a:pt x="19431" y="1022223"/>
                    </a:lnTo>
                    <a:lnTo>
                      <a:pt x="8763" y="953897"/>
                    </a:lnTo>
                    <a:lnTo>
                      <a:pt x="1905" y="885698"/>
                    </a:lnTo>
                    <a:close/>
                  </a:path>
                </a:pathLst>
              </a:custGeom>
              <a:solidFill>
                <a:srgbClr val="EFEFEF"/>
              </a:solidFill>
              <a:ln w="0" cap="flat" cmpd="sng" algn="ctr">
                <a:solidFill>
                  <a:srgbClr val="EFEFE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45"/>
              <p:cNvSpPr/>
              <p:nvPr/>
            </p:nvSpPr>
            <p:spPr>
              <a:xfrm>
                <a:off x="3593592" y="3169285"/>
                <a:ext cx="996697" cy="1519175"/>
              </a:xfrm>
              <a:custGeom>
                <a:avLst/>
                <a:gdLst/>
                <a:ahLst/>
                <a:cxnLst/>
                <a:rect l="0" t="0" r="0" b="0"/>
                <a:pathLst>
                  <a:path w="996697" h="1519175">
                    <a:moveTo>
                      <a:pt x="0" y="777875"/>
                    </a:moveTo>
                    <a:lnTo>
                      <a:pt x="3048" y="715899"/>
                    </a:lnTo>
                    <a:lnTo>
                      <a:pt x="12700" y="651764"/>
                    </a:lnTo>
                    <a:lnTo>
                      <a:pt x="28829" y="586486"/>
                    </a:lnTo>
                    <a:lnTo>
                      <a:pt x="50038" y="520319"/>
                    </a:lnTo>
                    <a:lnTo>
                      <a:pt x="76708" y="454533"/>
                    </a:lnTo>
                    <a:lnTo>
                      <a:pt x="108712" y="390398"/>
                    </a:lnTo>
                    <a:lnTo>
                      <a:pt x="144653" y="327533"/>
                    </a:lnTo>
                    <a:lnTo>
                      <a:pt x="185039" y="268351"/>
                    </a:lnTo>
                    <a:lnTo>
                      <a:pt x="229108" y="212471"/>
                    </a:lnTo>
                    <a:lnTo>
                      <a:pt x="276479" y="161163"/>
                    </a:lnTo>
                    <a:lnTo>
                      <a:pt x="327152" y="115697"/>
                    </a:lnTo>
                    <a:lnTo>
                      <a:pt x="380238" y="76581"/>
                    </a:lnTo>
                    <a:lnTo>
                      <a:pt x="435864" y="44577"/>
                    </a:lnTo>
                    <a:lnTo>
                      <a:pt x="493014" y="20066"/>
                    </a:lnTo>
                    <a:lnTo>
                      <a:pt x="551942" y="5461"/>
                    </a:lnTo>
                    <a:lnTo>
                      <a:pt x="611886" y="0"/>
                    </a:lnTo>
                    <a:lnTo>
                      <a:pt x="668401" y="4953"/>
                    </a:lnTo>
                    <a:lnTo>
                      <a:pt x="719201" y="19177"/>
                    </a:lnTo>
                    <a:lnTo>
                      <a:pt x="765175" y="41529"/>
                    </a:lnTo>
                    <a:lnTo>
                      <a:pt x="805942" y="71374"/>
                    </a:lnTo>
                    <a:lnTo>
                      <a:pt x="841502" y="107950"/>
                    </a:lnTo>
                    <a:lnTo>
                      <a:pt x="873125" y="150876"/>
                    </a:lnTo>
                    <a:lnTo>
                      <a:pt x="900049" y="199136"/>
                    </a:lnTo>
                    <a:lnTo>
                      <a:pt x="923798" y="251587"/>
                    </a:lnTo>
                    <a:lnTo>
                      <a:pt x="942975" y="308229"/>
                    </a:lnTo>
                    <a:lnTo>
                      <a:pt x="958977" y="367919"/>
                    </a:lnTo>
                    <a:lnTo>
                      <a:pt x="972058" y="429768"/>
                    </a:lnTo>
                    <a:lnTo>
                      <a:pt x="981837" y="493268"/>
                    </a:lnTo>
                    <a:lnTo>
                      <a:pt x="993521" y="622046"/>
                    </a:lnTo>
                    <a:lnTo>
                      <a:pt x="996696" y="748284"/>
                    </a:lnTo>
                    <a:lnTo>
                      <a:pt x="994664" y="809498"/>
                    </a:lnTo>
                    <a:lnTo>
                      <a:pt x="987679" y="873252"/>
                    </a:lnTo>
                    <a:lnTo>
                      <a:pt x="975995" y="938276"/>
                    </a:lnTo>
                    <a:lnTo>
                      <a:pt x="960120" y="1003681"/>
                    </a:lnTo>
                    <a:lnTo>
                      <a:pt x="940054" y="1069086"/>
                    </a:lnTo>
                    <a:lnTo>
                      <a:pt x="915162" y="1133221"/>
                    </a:lnTo>
                    <a:lnTo>
                      <a:pt x="886841" y="1195070"/>
                    </a:lnTo>
                    <a:lnTo>
                      <a:pt x="854964" y="1254125"/>
                    </a:lnTo>
                    <a:lnTo>
                      <a:pt x="818769" y="1309497"/>
                    </a:lnTo>
                    <a:lnTo>
                      <a:pt x="779272" y="1360043"/>
                    </a:lnTo>
                    <a:lnTo>
                      <a:pt x="736727" y="1405382"/>
                    </a:lnTo>
                    <a:lnTo>
                      <a:pt x="691261" y="1444117"/>
                    </a:lnTo>
                    <a:lnTo>
                      <a:pt x="642493" y="1476121"/>
                    </a:lnTo>
                    <a:lnTo>
                      <a:pt x="591312" y="1499489"/>
                    </a:lnTo>
                    <a:lnTo>
                      <a:pt x="536829" y="1514221"/>
                    </a:lnTo>
                    <a:lnTo>
                      <a:pt x="480568" y="1519174"/>
                    </a:lnTo>
                    <a:lnTo>
                      <a:pt x="422148" y="1514221"/>
                    </a:lnTo>
                    <a:lnTo>
                      <a:pt x="367284" y="1500759"/>
                    </a:lnTo>
                    <a:lnTo>
                      <a:pt x="316357" y="1478280"/>
                    </a:lnTo>
                    <a:lnTo>
                      <a:pt x="269240" y="1448689"/>
                    </a:lnTo>
                    <a:lnTo>
                      <a:pt x="226314" y="1412113"/>
                    </a:lnTo>
                    <a:lnTo>
                      <a:pt x="186817" y="1369568"/>
                    </a:lnTo>
                    <a:lnTo>
                      <a:pt x="151257" y="1321689"/>
                    </a:lnTo>
                    <a:lnTo>
                      <a:pt x="119253" y="1269238"/>
                    </a:lnTo>
                    <a:lnTo>
                      <a:pt x="91186" y="1212977"/>
                    </a:lnTo>
                    <a:lnTo>
                      <a:pt x="66802" y="1154176"/>
                    </a:lnTo>
                    <a:lnTo>
                      <a:pt x="46355" y="1092454"/>
                    </a:lnTo>
                    <a:lnTo>
                      <a:pt x="29464" y="1029462"/>
                    </a:lnTo>
                    <a:lnTo>
                      <a:pt x="7112" y="902081"/>
                    </a:lnTo>
                    <a:lnTo>
                      <a:pt x="1397" y="839089"/>
                    </a:lnTo>
                    <a:close/>
                  </a:path>
                </a:pathLst>
              </a:custGeom>
              <a:solidFill>
                <a:srgbClr val="F7F7F7"/>
              </a:solidFill>
              <a:ln w="0" cap="flat" cmpd="sng" algn="ctr">
                <a:solidFill>
                  <a:srgbClr val="F7F7F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46"/>
              <p:cNvSpPr/>
              <p:nvPr/>
            </p:nvSpPr>
            <p:spPr>
              <a:xfrm>
                <a:off x="3615055" y="3195955"/>
                <a:ext cx="885191" cy="1434847"/>
              </a:xfrm>
              <a:custGeom>
                <a:avLst/>
                <a:gdLst/>
                <a:ahLst/>
                <a:cxnLst/>
                <a:rect l="0" t="0" r="0" b="0"/>
                <a:pathLst>
                  <a:path w="885191" h="1434847">
                    <a:moveTo>
                      <a:pt x="3175" y="679450"/>
                    </a:moveTo>
                    <a:lnTo>
                      <a:pt x="12319" y="620522"/>
                    </a:lnTo>
                    <a:lnTo>
                      <a:pt x="26797" y="559435"/>
                    </a:lnTo>
                    <a:lnTo>
                      <a:pt x="46482" y="497459"/>
                    </a:lnTo>
                    <a:lnTo>
                      <a:pt x="71120" y="435483"/>
                    </a:lnTo>
                    <a:lnTo>
                      <a:pt x="100330" y="374650"/>
                    </a:lnTo>
                    <a:lnTo>
                      <a:pt x="133604" y="314960"/>
                    </a:lnTo>
                    <a:lnTo>
                      <a:pt x="170688" y="258318"/>
                    </a:lnTo>
                    <a:lnTo>
                      <a:pt x="211074" y="204851"/>
                    </a:lnTo>
                    <a:lnTo>
                      <a:pt x="254635" y="155829"/>
                    </a:lnTo>
                    <a:lnTo>
                      <a:pt x="301117" y="111633"/>
                    </a:lnTo>
                    <a:lnTo>
                      <a:pt x="349631" y="74168"/>
                    </a:lnTo>
                    <a:lnTo>
                      <a:pt x="400304" y="42926"/>
                    </a:lnTo>
                    <a:lnTo>
                      <a:pt x="452501" y="19939"/>
                    </a:lnTo>
                    <a:lnTo>
                      <a:pt x="506222" y="5334"/>
                    </a:lnTo>
                    <a:lnTo>
                      <a:pt x="561086" y="0"/>
                    </a:lnTo>
                    <a:lnTo>
                      <a:pt x="612902" y="4953"/>
                    </a:lnTo>
                    <a:lnTo>
                      <a:pt x="659003" y="18669"/>
                    </a:lnTo>
                    <a:lnTo>
                      <a:pt x="699516" y="40386"/>
                    </a:lnTo>
                    <a:lnTo>
                      <a:pt x="735330" y="69596"/>
                    </a:lnTo>
                    <a:lnTo>
                      <a:pt x="766191" y="104902"/>
                    </a:lnTo>
                    <a:lnTo>
                      <a:pt x="792353" y="146304"/>
                    </a:lnTo>
                    <a:lnTo>
                      <a:pt x="814451" y="193040"/>
                    </a:lnTo>
                    <a:lnTo>
                      <a:pt x="833120" y="243713"/>
                    </a:lnTo>
                    <a:lnTo>
                      <a:pt x="847852" y="297561"/>
                    </a:lnTo>
                    <a:lnTo>
                      <a:pt x="859917" y="354584"/>
                    </a:lnTo>
                    <a:lnTo>
                      <a:pt x="876046" y="472821"/>
                    </a:lnTo>
                    <a:lnTo>
                      <a:pt x="883158" y="592455"/>
                    </a:lnTo>
                    <a:lnTo>
                      <a:pt x="885190" y="706755"/>
                    </a:lnTo>
                    <a:lnTo>
                      <a:pt x="883158" y="763397"/>
                    </a:lnTo>
                    <a:lnTo>
                      <a:pt x="877443" y="822325"/>
                    </a:lnTo>
                    <a:lnTo>
                      <a:pt x="867664" y="882777"/>
                    </a:lnTo>
                    <a:lnTo>
                      <a:pt x="854202" y="944372"/>
                    </a:lnTo>
                    <a:lnTo>
                      <a:pt x="837057" y="1005459"/>
                    </a:lnTo>
                    <a:lnTo>
                      <a:pt x="816610" y="1065784"/>
                    </a:lnTo>
                    <a:lnTo>
                      <a:pt x="792353" y="1124839"/>
                    </a:lnTo>
                    <a:lnTo>
                      <a:pt x="764540" y="1180465"/>
                    </a:lnTo>
                    <a:lnTo>
                      <a:pt x="733552" y="1233551"/>
                    </a:lnTo>
                    <a:lnTo>
                      <a:pt x="699008" y="1281684"/>
                    </a:lnTo>
                    <a:lnTo>
                      <a:pt x="661035" y="1324991"/>
                    </a:lnTo>
                    <a:lnTo>
                      <a:pt x="619887" y="1362329"/>
                    </a:lnTo>
                    <a:lnTo>
                      <a:pt x="575310" y="1392555"/>
                    </a:lnTo>
                    <a:lnTo>
                      <a:pt x="527812" y="1415415"/>
                    </a:lnTo>
                    <a:lnTo>
                      <a:pt x="477393" y="1429893"/>
                    </a:lnTo>
                    <a:lnTo>
                      <a:pt x="423672" y="1434846"/>
                    </a:lnTo>
                    <a:lnTo>
                      <a:pt x="371094" y="1430274"/>
                    </a:lnTo>
                    <a:lnTo>
                      <a:pt x="321564" y="1417066"/>
                    </a:lnTo>
                    <a:lnTo>
                      <a:pt x="276098" y="1395349"/>
                    </a:lnTo>
                    <a:lnTo>
                      <a:pt x="234061" y="1366774"/>
                    </a:lnTo>
                    <a:lnTo>
                      <a:pt x="195707" y="1331976"/>
                    </a:lnTo>
                    <a:lnTo>
                      <a:pt x="160782" y="1291209"/>
                    </a:lnTo>
                    <a:lnTo>
                      <a:pt x="129794" y="1245362"/>
                    </a:lnTo>
                    <a:lnTo>
                      <a:pt x="101981" y="1195451"/>
                    </a:lnTo>
                    <a:lnTo>
                      <a:pt x="78105" y="1142365"/>
                    </a:lnTo>
                    <a:lnTo>
                      <a:pt x="57023" y="1085977"/>
                    </a:lnTo>
                    <a:lnTo>
                      <a:pt x="39116" y="1028319"/>
                    </a:lnTo>
                    <a:lnTo>
                      <a:pt x="25019" y="969010"/>
                    </a:lnTo>
                    <a:lnTo>
                      <a:pt x="6223" y="850392"/>
                    </a:lnTo>
                    <a:lnTo>
                      <a:pt x="1651" y="792353"/>
                    </a:lnTo>
                    <a:lnTo>
                      <a:pt x="0" y="73596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47"/>
              <p:cNvSpPr/>
              <p:nvPr/>
            </p:nvSpPr>
            <p:spPr>
              <a:xfrm>
                <a:off x="3154981" y="2608881"/>
                <a:ext cx="3273237" cy="3273237"/>
              </a:xfrm>
              <a:custGeom>
                <a:avLst/>
                <a:gdLst/>
                <a:ahLst/>
                <a:cxnLst/>
                <a:rect l="0" t="0" r="0" b="0"/>
                <a:pathLst>
                  <a:path w="3273237" h="3273237">
                    <a:moveTo>
                      <a:pt x="0" y="1637612"/>
                    </a:moveTo>
                    <a:lnTo>
                      <a:pt x="1988" y="1721083"/>
                    </a:lnTo>
                    <a:lnTo>
                      <a:pt x="7950" y="1804553"/>
                    </a:lnTo>
                    <a:lnTo>
                      <a:pt x="19874" y="1886036"/>
                    </a:lnTo>
                    <a:lnTo>
                      <a:pt x="33786" y="1967520"/>
                    </a:lnTo>
                    <a:lnTo>
                      <a:pt x="51673" y="2045028"/>
                    </a:lnTo>
                    <a:lnTo>
                      <a:pt x="73534" y="2122536"/>
                    </a:lnTo>
                    <a:lnTo>
                      <a:pt x="99370" y="2200044"/>
                    </a:lnTo>
                    <a:lnTo>
                      <a:pt x="129181" y="2273578"/>
                    </a:lnTo>
                    <a:lnTo>
                      <a:pt x="160979" y="2347111"/>
                    </a:lnTo>
                    <a:lnTo>
                      <a:pt x="196752" y="2416670"/>
                    </a:lnTo>
                    <a:lnTo>
                      <a:pt x="236500" y="2486229"/>
                    </a:lnTo>
                    <a:lnTo>
                      <a:pt x="280223" y="2551813"/>
                    </a:lnTo>
                    <a:lnTo>
                      <a:pt x="323945" y="2615409"/>
                    </a:lnTo>
                    <a:lnTo>
                      <a:pt x="373630" y="2679006"/>
                    </a:lnTo>
                    <a:lnTo>
                      <a:pt x="425302" y="2738628"/>
                    </a:lnTo>
                    <a:lnTo>
                      <a:pt x="478962" y="2794275"/>
                    </a:lnTo>
                    <a:lnTo>
                      <a:pt x="536596" y="2849921"/>
                    </a:lnTo>
                    <a:lnTo>
                      <a:pt x="594231" y="2899606"/>
                    </a:lnTo>
                    <a:lnTo>
                      <a:pt x="657827" y="2949291"/>
                    </a:lnTo>
                    <a:lnTo>
                      <a:pt x="721424" y="2995001"/>
                    </a:lnTo>
                    <a:lnTo>
                      <a:pt x="788995" y="3036736"/>
                    </a:lnTo>
                    <a:lnTo>
                      <a:pt x="856567" y="3076484"/>
                    </a:lnTo>
                    <a:lnTo>
                      <a:pt x="926125" y="3112258"/>
                    </a:lnTo>
                    <a:lnTo>
                      <a:pt x="999659" y="3144056"/>
                    </a:lnTo>
                    <a:lnTo>
                      <a:pt x="1073193" y="3173867"/>
                    </a:lnTo>
                    <a:lnTo>
                      <a:pt x="1150701" y="3199703"/>
                    </a:lnTo>
                    <a:lnTo>
                      <a:pt x="1228209" y="3221564"/>
                    </a:lnTo>
                    <a:lnTo>
                      <a:pt x="1307705" y="3239451"/>
                    </a:lnTo>
                    <a:lnTo>
                      <a:pt x="1387201" y="3255350"/>
                    </a:lnTo>
                    <a:lnTo>
                      <a:pt x="1468684" y="3265287"/>
                    </a:lnTo>
                    <a:lnTo>
                      <a:pt x="1552154" y="3271249"/>
                    </a:lnTo>
                    <a:lnTo>
                      <a:pt x="1637612" y="3273236"/>
                    </a:lnTo>
                    <a:lnTo>
                      <a:pt x="1721083" y="3271249"/>
                    </a:lnTo>
                    <a:lnTo>
                      <a:pt x="1804553" y="3265287"/>
                    </a:lnTo>
                    <a:lnTo>
                      <a:pt x="1886036" y="3255350"/>
                    </a:lnTo>
                    <a:lnTo>
                      <a:pt x="1967520" y="3239451"/>
                    </a:lnTo>
                    <a:lnTo>
                      <a:pt x="2045028" y="3221564"/>
                    </a:lnTo>
                    <a:lnTo>
                      <a:pt x="2122536" y="3199703"/>
                    </a:lnTo>
                    <a:lnTo>
                      <a:pt x="2200044" y="3173867"/>
                    </a:lnTo>
                    <a:lnTo>
                      <a:pt x="2273578" y="3144056"/>
                    </a:lnTo>
                    <a:lnTo>
                      <a:pt x="2347111" y="3112258"/>
                    </a:lnTo>
                    <a:lnTo>
                      <a:pt x="2416670" y="3076484"/>
                    </a:lnTo>
                    <a:lnTo>
                      <a:pt x="2486229" y="3036736"/>
                    </a:lnTo>
                    <a:lnTo>
                      <a:pt x="2551813" y="2995001"/>
                    </a:lnTo>
                    <a:lnTo>
                      <a:pt x="2615409" y="2949291"/>
                    </a:lnTo>
                    <a:lnTo>
                      <a:pt x="2677018" y="2899606"/>
                    </a:lnTo>
                    <a:lnTo>
                      <a:pt x="2738628" y="2849921"/>
                    </a:lnTo>
                    <a:lnTo>
                      <a:pt x="2794275" y="2794275"/>
                    </a:lnTo>
                    <a:lnTo>
                      <a:pt x="2847934" y="2738628"/>
                    </a:lnTo>
                    <a:lnTo>
                      <a:pt x="2899606" y="2679006"/>
                    </a:lnTo>
                    <a:lnTo>
                      <a:pt x="2949291" y="2615409"/>
                    </a:lnTo>
                    <a:lnTo>
                      <a:pt x="2995001" y="2551813"/>
                    </a:lnTo>
                    <a:lnTo>
                      <a:pt x="3036736" y="2486229"/>
                    </a:lnTo>
                    <a:lnTo>
                      <a:pt x="3076484" y="2416670"/>
                    </a:lnTo>
                    <a:lnTo>
                      <a:pt x="3112258" y="2347111"/>
                    </a:lnTo>
                    <a:lnTo>
                      <a:pt x="3144056" y="2273578"/>
                    </a:lnTo>
                    <a:lnTo>
                      <a:pt x="3173867" y="2200044"/>
                    </a:lnTo>
                    <a:lnTo>
                      <a:pt x="3199703" y="2122536"/>
                    </a:lnTo>
                    <a:lnTo>
                      <a:pt x="3221564" y="2045028"/>
                    </a:lnTo>
                    <a:lnTo>
                      <a:pt x="3239451" y="1967520"/>
                    </a:lnTo>
                    <a:lnTo>
                      <a:pt x="3255350" y="1886036"/>
                    </a:lnTo>
                    <a:lnTo>
                      <a:pt x="3265287" y="1804553"/>
                    </a:lnTo>
                    <a:lnTo>
                      <a:pt x="3271249" y="1721083"/>
                    </a:lnTo>
                    <a:lnTo>
                      <a:pt x="3273236" y="1637612"/>
                    </a:lnTo>
                    <a:lnTo>
                      <a:pt x="3271249" y="1552154"/>
                    </a:lnTo>
                    <a:lnTo>
                      <a:pt x="3265287" y="1468684"/>
                    </a:lnTo>
                    <a:lnTo>
                      <a:pt x="3255350" y="1387201"/>
                    </a:lnTo>
                    <a:lnTo>
                      <a:pt x="3239451" y="1307705"/>
                    </a:lnTo>
                    <a:lnTo>
                      <a:pt x="3221564" y="1228209"/>
                    </a:lnTo>
                    <a:lnTo>
                      <a:pt x="3199703" y="1150701"/>
                    </a:lnTo>
                    <a:lnTo>
                      <a:pt x="3173867" y="1073193"/>
                    </a:lnTo>
                    <a:lnTo>
                      <a:pt x="3144056" y="999659"/>
                    </a:lnTo>
                    <a:lnTo>
                      <a:pt x="3112258" y="926125"/>
                    </a:lnTo>
                    <a:lnTo>
                      <a:pt x="3076484" y="856567"/>
                    </a:lnTo>
                    <a:lnTo>
                      <a:pt x="3036736" y="788995"/>
                    </a:lnTo>
                    <a:lnTo>
                      <a:pt x="2995001" y="721424"/>
                    </a:lnTo>
                    <a:lnTo>
                      <a:pt x="2949291" y="657827"/>
                    </a:lnTo>
                    <a:lnTo>
                      <a:pt x="2899606" y="596218"/>
                    </a:lnTo>
                    <a:lnTo>
                      <a:pt x="2847934" y="536597"/>
                    </a:lnTo>
                    <a:lnTo>
                      <a:pt x="2794275" y="478962"/>
                    </a:lnTo>
                    <a:lnTo>
                      <a:pt x="2738628" y="425302"/>
                    </a:lnTo>
                    <a:lnTo>
                      <a:pt x="2677018" y="373630"/>
                    </a:lnTo>
                    <a:lnTo>
                      <a:pt x="2615409" y="323945"/>
                    </a:lnTo>
                    <a:lnTo>
                      <a:pt x="2551813" y="280223"/>
                    </a:lnTo>
                    <a:lnTo>
                      <a:pt x="2486229" y="236500"/>
                    </a:lnTo>
                    <a:lnTo>
                      <a:pt x="2416670" y="196752"/>
                    </a:lnTo>
                    <a:lnTo>
                      <a:pt x="2347111" y="160979"/>
                    </a:lnTo>
                    <a:lnTo>
                      <a:pt x="2273578" y="129181"/>
                    </a:lnTo>
                    <a:lnTo>
                      <a:pt x="2200044" y="99370"/>
                    </a:lnTo>
                    <a:lnTo>
                      <a:pt x="2122536" y="73534"/>
                    </a:lnTo>
                    <a:lnTo>
                      <a:pt x="2045028" y="51673"/>
                    </a:lnTo>
                    <a:lnTo>
                      <a:pt x="1967520" y="33786"/>
                    </a:lnTo>
                    <a:lnTo>
                      <a:pt x="1886036" y="19874"/>
                    </a:lnTo>
                    <a:lnTo>
                      <a:pt x="1804553" y="9937"/>
                    </a:lnTo>
                    <a:lnTo>
                      <a:pt x="1721083" y="1988"/>
                    </a:lnTo>
                    <a:lnTo>
                      <a:pt x="1637612" y="0"/>
                    </a:lnTo>
                    <a:lnTo>
                      <a:pt x="1552154" y="1988"/>
                    </a:lnTo>
                    <a:lnTo>
                      <a:pt x="1468684" y="9937"/>
                    </a:lnTo>
                    <a:lnTo>
                      <a:pt x="1387201" y="19874"/>
                    </a:lnTo>
                    <a:lnTo>
                      <a:pt x="1307705" y="33786"/>
                    </a:lnTo>
                    <a:lnTo>
                      <a:pt x="1228209" y="51673"/>
                    </a:lnTo>
                    <a:lnTo>
                      <a:pt x="1150701" y="73534"/>
                    </a:lnTo>
                    <a:lnTo>
                      <a:pt x="1073193" y="99370"/>
                    </a:lnTo>
                    <a:lnTo>
                      <a:pt x="999659" y="129181"/>
                    </a:lnTo>
                    <a:lnTo>
                      <a:pt x="926125" y="160979"/>
                    </a:lnTo>
                    <a:lnTo>
                      <a:pt x="856567" y="196752"/>
                    </a:lnTo>
                    <a:lnTo>
                      <a:pt x="788995" y="236500"/>
                    </a:lnTo>
                    <a:lnTo>
                      <a:pt x="721424" y="280223"/>
                    </a:lnTo>
                    <a:lnTo>
                      <a:pt x="657827" y="323945"/>
                    </a:lnTo>
                    <a:lnTo>
                      <a:pt x="594231" y="373630"/>
                    </a:lnTo>
                    <a:lnTo>
                      <a:pt x="536596" y="425302"/>
                    </a:lnTo>
                    <a:lnTo>
                      <a:pt x="478962" y="478962"/>
                    </a:lnTo>
                    <a:lnTo>
                      <a:pt x="425302" y="536597"/>
                    </a:lnTo>
                    <a:lnTo>
                      <a:pt x="373630" y="596218"/>
                    </a:lnTo>
                    <a:lnTo>
                      <a:pt x="323945" y="657827"/>
                    </a:lnTo>
                    <a:lnTo>
                      <a:pt x="280223" y="721424"/>
                    </a:lnTo>
                    <a:lnTo>
                      <a:pt x="236500" y="788995"/>
                    </a:lnTo>
                    <a:lnTo>
                      <a:pt x="196752" y="856567"/>
                    </a:lnTo>
                    <a:lnTo>
                      <a:pt x="160979" y="926125"/>
                    </a:lnTo>
                    <a:lnTo>
                      <a:pt x="129181" y="999659"/>
                    </a:lnTo>
                    <a:lnTo>
                      <a:pt x="99370" y="1073193"/>
                    </a:lnTo>
                    <a:lnTo>
                      <a:pt x="73534" y="1150701"/>
                    </a:lnTo>
                    <a:lnTo>
                      <a:pt x="51673" y="1228209"/>
                    </a:lnTo>
                    <a:lnTo>
                      <a:pt x="33786" y="1307705"/>
                    </a:lnTo>
                    <a:lnTo>
                      <a:pt x="19874" y="1387201"/>
                    </a:lnTo>
                    <a:lnTo>
                      <a:pt x="7950" y="1468684"/>
                    </a:lnTo>
                    <a:lnTo>
                      <a:pt x="1988" y="1552154"/>
                    </a:lnTo>
                    <a:close/>
                  </a:path>
                </a:pathLst>
              </a:custGeom>
              <a:solidFill>
                <a:schemeClr val="accent1">
                  <a:alpha val="0"/>
                </a:schemeClr>
              </a:solidFill>
              <a:ln w="5943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0" name="Straight Connector 49"/>
            <p:cNvCxnSpPr/>
            <p:nvPr/>
          </p:nvCxnSpPr>
          <p:spPr>
            <a:xfrm>
              <a:off x="3232277" y="2359914"/>
              <a:ext cx="3147949"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4857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5" name="Group 14"/>
          <p:cNvGrpSpPr/>
          <p:nvPr/>
        </p:nvGrpSpPr>
        <p:grpSpPr>
          <a:xfrm>
            <a:off x="2501900" y="508000"/>
            <a:ext cx="5676929" cy="5114498"/>
            <a:chOff x="2501900" y="508000"/>
            <a:chExt cx="5676929" cy="5114498"/>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870200" y="2578100"/>
              <a:ext cx="4260596" cy="3019044"/>
            </a:xfrm>
            <a:prstGeom prst="rect">
              <a:avLst/>
            </a:prstGeom>
            <a:solidFill>
              <a:scrgbClr r="0" g="0" b="0">
                <a:alpha val="0"/>
              </a:scrgbClr>
            </a:solidFill>
          </p:spPr>
        </p:pic>
        <p:sp>
          <p:nvSpPr>
            <p:cNvPr id="3" name="TextBox 2"/>
            <p:cNvSpPr txBox="1"/>
            <p:nvPr/>
          </p:nvSpPr>
          <p:spPr>
            <a:xfrm>
              <a:off x="3454400" y="508000"/>
              <a:ext cx="4089400" cy="923330"/>
            </a:xfrm>
            <a:prstGeom prst="rect">
              <a:avLst/>
            </a:prstGeom>
            <a:noFill/>
          </p:spPr>
          <p:txBody>
            <a:bodyPr vert="horz" rtlCol="0">
              <a:spAutoFit/>
            </a:bodyPr>
            <a:lstStyle/>
            <a:p>
              <a:r>
                <a:rPr lang="en-GB" sz="5400" b="1" u="sng" smtClean="0">
                  <a:solidFill>
                    <a:srgbClr val="000000"/>
                  </a:solidFill>
                  <a:latin typeface="Trebuchet MS - 72"/>
                </a:rPr>
                <a:t>Level 9</a:t>
              </a:r>
              <a:endParaRPr lang="en-GB" sz="5400" b="1" u="sng">
                <a:solidFill>
                  <a:srgbClr val="000000"/>
                </a:solidFill>
                <a:latin typeface="Trebuchet MS - 72"/>
              </a:endParaRPr>
            </a:p>
          </p:txBody>
        </p:sp>
        <p:sp>
          <p:nvSpPr>
            <p:cNvPr id="4" name="TextBox 3"/>
            <p:cNvSpPr txBox="1"/>
            <p:nvPr/>
          </p:nvSpPr>
          <p:spPr>
            <a:xfrm>
              <a:off x="2882900" y="4635500"/>
              <a:ext cx="1169456" cy="415498"/>
            </a:xfrm>
            <a:prstGeom prst="rect">
              <a:avLst/>
            </a:prstGeom>
            <a:noFill/>
          </p:spPr>
          <p:txBody>
            <a:bodyPr vert="horz" rtlCol="0">
              <a:spAutoFit/>
            </a:bodyPr>
            <a:lstStyle/>
            <a:p>
              <a:r>
                <a:rPr lang="en-GB" sz="2100" smtClean="0">
                  <a:solidFill>
                    <a:srgbClr val="000000"/>
                  </a:solidFill>
                  <a:latin typeface="Trebuchet MS - 28"/>
                </a:rPr>
                <a:t>32m</a:t>
              </a:r>
              <a:endParaRPr lang="en-GB" sz="2100">
                <a:solidFill>
                  <a:srgbClr val="000000"/>
                </a:solidFill>
                <a:latin typeface="Trebuchet MS - 28"/>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501900" y="3549650"/>
              <a:ext cx="662305" cy="828802"/>
            </a:xfrm>
            <a:prstGeom prst="rect">
              <a:avLst/>
            </a:prstGeom>
            <a:solidFill>
              <a:scrgbClr r="0" g="0" b="0">
                <a:alpha val="0"/>
              </a:scrgbClr>
            </a:solidFill>
          </p:spPr>
        </p:pic>
        <p:cxnSp>
          <p:nvCxnSpPr>
            <p:cNvPr id="6" name="Straight Connector 5"/>
            <p:cNvCxnSpPr/>
            <p:nvPr/>
          </p:nvCxnSpPr>
          <p:spPr>
            <a:xfrm>
              <a:off x="3161561" y="4219208"/>
              <a:ext cx="1164947" cy="1181589"/>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573071" y="4885766"/>
              <a:ext cx="2296610" cy="624079"/>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50287" y="2754267"/>
              <a:ext cx="582473" cy="565831"/>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135561" y="2754267"/>
              <a:ext cx="1148305" cy="274595"/>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031286" y="3461556"/>
              <a:ext cx="0" cy="1214873"/>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73700" y="5207000"/>
              <a:ext cx="1168400" cy="415498"/>
            </a:xfrm>
            <a:prstGeom prst="rect">
              <a:avLst/>
            </a:prstGeom>
            <a:noFill/>
          </p:spPr>
          <p:txBody>
            <a:bodyPr vert="horz" rtlCol="0">
              <a:spAutoFit/>
            </a:bodyPr>
            <a:lstStyle/>
            <a:p>
              <a:r>
                <a:rPr lang="en-GB" sz="2100" smtClean="0">
                  <a:solidFill>
                    <a:srgbClr val="000000"/>
                  </a:solidFill>
                  <a:latin typeface="Trebuchet MS - 28"/>
                </a:rPr>
                <a:t>32m</a:t>
              </a:r>
              <a:endParaRPr lang="en-GB" sz="2100">
                <a:solidFill>
                  <a:srgbClr val="000000"/>
                </a:solidFill>
                <a:latin typeface="Trebuchet MS - 28"/>
              </a:endParaRPr>
            </a:p>
          </p:txBody>
        </p:sp>
        <p:sp>
          <p:nvSpPr>
            <p:cNvPr id="12" name="TextBox 11"/>
            <p:cNvSpPr txBox="1"/>
            <p:nvPr/>
          </p:nvSpPr>
          <p:spPr>
            <a:xfrm>
              <a:off x="4241800" y="2336800"/>
              <a:ext cx="1168429" cy="415498"/>
            </a:xfrm>
            <a:prstGeom prst="rect">
              <a:avLst/>
            </a:prstGeom>
            <a:noFill/>
          </p:spPr>
          <p:txBody>
            <a:bodyPr vert="horz" rtlCol="0">
              <a:spAutoFit/>
            </a:bodyPr>
            <a:lstStyle/>
            <a:p>
              <a:r>
                <a:rPr lang="en-GB" sz="2100" smtClean="0">
                  <a:solidFill>
                    <a:srgbClr val="000000"/>
                  </a:solidFill>
                  <a:latin typeface="Trebuchet MS - 28"/>
                </a:rPr>
                <a:t>16m</a:t>
              </a:r>
              <a:endParaRPr lang="en-GB" sz="2100">
                <a:solidFill>
                  <a:srgbClr val="000000"/>
                </a:solidFill>
                <a:latin typeface="Trebuchet MS - 28"/>
              </a:endParaRPr>
            </a:p>
          </p:txBody>
        </p:sp>
        <p:sp>
          <p:nvSpPr>
            <p:cNvPr id="13" name="TextBox 12"/>
            <p:cNvSpPr txBox="1"/>
            <p:nvPr/>
          </p:nvSpPr>
          <p:spPr>
            <a:xfrm>
              <a:off x="5638800" y="2603500"/>
              <a:ext cx="1168400" cy="415498"/>
            </a:xfrm>
            <a:prstGeom prst="rect">
              <a:avLst/>
            </a:prstGeom>
            <a:noFill/>
          </p:spPr>
          <p:txBody>
            <a:bodyPr vert="horz" rtlCol="0">
              <a:spAutoFit/>
            </a:bodyPr>
            <a:lstStyle/>
            <a:p>
              <a:r>
                <a:rPr lang="en-GB" sz="2100" smtClean="0">
                  <a:solidFill>
                    <a:srgbClr val="000000"/>
                  </a:solidFill>
                  <a:latin typeface="Trebuchet MS - 28"/>
                </a:rPr>
                <a:t>16m</a:t>
              </a:r>
              <a:endParaRPr lang="en-GB" sz="2100">
                <a:solidFill>
                  <a:srgbClr val="000000"/>
                </a:solidFill>
                <a:latin typeface="Trebuchet MS - 28"/>
              </a:endParaRPr>
            </a:p>
          </p:txBody>
        </p:sp>
        <p:sp>
          <p:nvSpPr>
            <p:cNvPr id="14" name="TextBox 13"/>
            <p:cNvSpPr txBox="1"/>
            <p:nvPr/>
          </p:nvSpPr>
          <p:spPr>
            <a:xfrm>
              <a:off x="7010400" y="3784600"/>
              <a:ext cx="1168429" cy="415498"/>
            </a:xfrm>
            <a:prstGeom prst="rect">
              <a:avLst/>
            </a:prstGeom>
            <a:noFill/>
          </p:spPr>
          <p:txBody>
            <a:bodyPr vert="horz" rtlCol="0">
              <a:spAutoFit/>
            </a:bodyPr>
            <a:lstStyle/>
            <a:p>
              <a:r>
                <a:rPr lang="en-GB" sz="2100" smtClean="0">
                  <a:solidFill>
                    <a:srgbClr val="000000"/>
                  </a:solidFill>
                  <a:latin typeface="Trebuchet MS - 28"/>
                </a:rPr>
                <a:t>10m</a:t>
              </a:r>
              <a:endParaRPr lang="en-GB" sz="2100">
                <a:solidFill>
                  <a:srgbClr val="000000"/>
                </a:solidFill>
                <a:latin typeface="Trebuchet MS - 28"/>
              </a:endParaRPr>
            </a:p>
          </p:txBody>
        </p:sp>
      </p:grpSp>
    </p:spTree>
    <p:extLst>
      <p:ext uri="{BB962C8B-B14F-4D97-AF65-F5344CB8AC3E}">
        <p14:creationId xmlns:p14="http://schemas.microsoft.com/office/powerpoint/2010/main" val="2762831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 name="Group 10"/>
          <p:cNvGrpSpPr/>
          <p:nvPr/>
        </p:nvGrpSpPr>
        <p:grpSpPr>
          <a:xfrm>
            <a:off x="2368550" y="558800"/>
            <a:ext cx="5556279" cy="5482798"/>
            <a:chOff x="2368550" y="558800"/>
            <a:chExt cx="5556279" cy="5482798"/>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035300" y="2755900"/>
              <a:ext cx="3604387" cy="2748026"/>
            </a:xfrm>
            <a:prstGeom prst="rect">
              <a:avLst/>
            </a:prstGeom>
            <a:solidFill>
              <a:scrgbClr r="0" g="0" b="0">
                <a:alpha val="0"/>
              </a:scrgbClr>
            </a:solidFill>
          </p:spPr>
        </p:pic>
        <p:sp>
          <p:nvSpPr>
            <p:cNvPr id="3" name="TextBox 2"/>
            <p:cNvSpPr txBox="1"/>
            <p:nvPr/>
          </p:nvSpPr>
          <p:spPr>
            <a:xfrm>
              <a:off x="2997200" y="558800"/>
              <a:ext cx="4622800" cy="923330"/>
            </a:xfrm>
            <a:prstGeom prst="rect">
              <a:avLst/>
            </a:prstGeom>
            <a:noFill/>
          </p:spPr>
          <p:txBody>
            <a:bodyPr vert="horz" rtlCol="0">
              <a:spAutoFit/>
            </a:bodyPr>
            <a:lstStyle/>
            <a:p>
              <a:r>
                <a:rPr lang="en-GB" sz="5400" b="1" u="sng" smtClean="0">
                  <a:solidFill>
                    <a:srgbClr val="000000"/>
                  </a:solidFill>
                  <a:latin typeface="Trebuchet MS - 72"/>
                </a:rPr>
                <a:t>Level 10</a:t>
              </a:r>
              <a:endParaRPr lang="en-GB" sz="5400" b="1" u="sng">
                <a:solidFill>
                  <a:srgbClr val="000000"/>
                </a:solidFill>
                <a:latin typeface="Trebuchet MS - 72"/>
              </a:endParaRPr>
            </a:p>
          </p:txBody>
        </p:sp>
        <p:sp>
          <p:nvSpPr>
            <p:cNvPr id="4" name="TextBox 3"/>
            <p:cNvSpPr txBox="1"/>
            <p:nvPr/>
          </p:nvSpPr>
          <p:spPr>
            <a:xfrm>
              <a:off x="4406900" y="5626100"/>
              <a:ext cx="1169456" cy="415498"/>
            </a:xfrm>
            <a:prstGeom prst="rect">
              <a:avLst/>
            </a:prstGeom>
            <a:noFill/>
          </p:spPr>
          <p:txBody>
            <a:bodyPr vert="horz" rtlCol="0">
              <a:spAutoFit/>
            </a:bodyPr>
            <a:lstStyle/>
            <a:p>
              <a:r>
                <a:rPr lang="en-GB" sz="2100" smtClean="0">
                  <a:solidFill>
                    <a:srgbClr val="000000"/>
                  </a:solidFill>
                  <a:latin typeface="Trebuchet MS - 28"/>
                </a:rPr>
                <a:t>24m</a:t>
              </a:r>
              <a:endParaRPr lang="en-GB" sz="2100">
                <a:solidFill>
                  <a:srgbClr val="000000"/>
                </a:solidFill>
                <a:latin typeface="Trebuchet MS - 28"/>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368550" y="4349750"/>
              <a:ext cx="662305" cy="828802"/>
            </a:xfrm>
            <a:prstGeom prst="rect">
              <a:avLst/>
            </a:prstGeom>
            <a:solidFill>
              <a:scrgbClr r="0" g="0" b="0">
                <a:alpha val="0"/>
              </a:scrgbClr>
            </a:solidFill>
          </p:spPr>
        </p:pic>
        <p:cxnSp>
          <p:nvCxnSpPr>
            <p:cNvPr id="6" name="Straight Connector 5"/>
            <p:cNvCxnSpPr/>
            <p:nvPr/>
          </p:nvCxnSpPr>
          <p:spPr>
            <a:xfrm>
              <a:off x="3086100" y="5600066"/>
              <a:ext cx="3529133"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949700" y="2554562"/>
              <a:ext cx="1733576"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790423" y="3066088"/>
              <a:ext cx="0" cy="1764062"/>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57700" y="2082800"/>
              <a:ext cx="1168429" cy="415498"/>
            </a:xfrm>
            <a:prstGeom prst="rect">
              <a:avLst/>
            </a:prstGeom>
            <a:noFill/>
          </p:spPr>
          <p:txBody>
            <a:bodyPr vert="horz" rtlCol="0">
              <a:spAutoFit/>
            </a:bodyPr>
            <a:lstStyle/>
            <a:p>
              <a:r>
                <a:rPr lang="en-GB" sz="2100" smtClean="0">
                  <a:solidFill>
                    <a:srgbClr val="000000"/>
                  </a:solidFill>
                  <a:latin typeface="Trebuchet MS - 28"/>
                </a:rPr>
                <a:t>16m</a:t>
              </a:r>
              <a:endParaRPr lang="en-GB" sz="2100">
                <a:solidFill>
                  <a:srgbClr val="000000"/>
                </a:solidFill>
                <a:latin typeface="Trebuchet MS - 28"/>
              </a:endParaRPr>
            </a:p>
          </p:txBody>
        </p:sp>
        <p:sp>
          <p:nvSpPr>
            <p:cNvPr id="10" name="TextBox 9"/>
            <p:cNvSpPr txBox="1"/>
            <p:nvPr/>
          </p:nvSpPr>
          <p:spPr>
            <a:xfrm>
              <a:off x="6756400" y="3695700"/>
              <a:ext cx="1168429" cy="415498"/>
            </a:xfrm>
            <a:prstGeom prst="rect">
              <a:avLst/>
            </a:prstGeom>
            <a:noFill/>
          </p:spPr>
          <p:txBody>
            <a:bodyPr vert="horz" rtlCol="0">
              <a:spAutoFit/>
            </a:bodyPr>
            <a:lstStyle/>
            <a:p>
              <a:r>
                <a:rPr lang="en-GB" sz="2100" smtClean="0">
                  <a:solidFill>
                    <a:srgbClr val="000000"/>
                  </a:solidFill>
                  <a:latin typeface="Trebuchet MS - 28"/>
                </a:rPr>
                <a:t>10m</a:t>
              </a:r>
              <a:endParaRPr lang="en-GB" sz="2100">
                <a:solidFill>
                  <a:srgbClr val="000000"/>
                </a:solidFill>
                <a:latin typeface="Trebuchet MS - 28"/>
              </a:endParaRPr>
            </a:p>
          </p:txBody>
        </p:sp>
      </p:grpSp>
    </p:spTree>
    <p:extLst>
      <p:ext uri="{BB962C8B-B14F-4D97-AF65-F5344CB8AC3E}">
        <p14:creationId xmlns:p14="http://schemas.microsoft.com/office/powerpoint/2010/main" val="1193898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79400" y="558800"/>
            <a:ext cx="8534400" cy="923330"/>
          </a:xfrm>
          <a:prstGeom prst="rect">
            <a:avLst/>
          </a:prstGeom>
          <a:noFill/>
        </p:spPr>
        <p:txBody>
          <a:bodyPr vert="horz" rtlCol="0">
            <a:spAutoFit/>
          </a:bodyPr>
          <a:lstStyle/>
          <a:p>
            <a:pPr algn="ctr"/>
            <a:r>
              <a:rPr lang="en-GB" sz="5400" b="1" smtClean="0">
                <a:solidFill>
                  <a:srgbClr val="000000"/>
                </a:solidFill>
                <a:latin typeface="Trebuchet MS - 72"/>
              </a:rPr>
              <a:t>Levels Complete!</a:t>
            </a:r>
            <a:endParaRPr lang="en-GB" sz="5400" b="1">
              <a:solidFill>
                <a:srgbClr val="000000"/>
              </a:solidFill>
              <a:latin typeface="Trebuchet MS - 72"/>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2590800" y="2070100"/>
            <a:ext cx="3924300" cy="4691507"/>
          </a:xfrm>
          <a:prstGeom prst="rect">
            <a:avLst/>
          </a:prstGeom>
          <a:solidFill>
            <a:scrgbClr r="0" g="0" b="0">
              <a:alpha val="0"/>
            </a:scrgbClr>
          </a:solidFill>
        </p:spPr>
      </p:pic>
    </p:spTree>
    <p:extLst>
      <p:ext uri="{BB962C8B-B14F-4D97-AF65-F5344CB8AC3E}">
        <p14:creationId xmlns:p14="http://schemas.microsoft.com/office/powerpoint/2010/main" val="228987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3500" y="228600"/>
            <a:ext cx="9987707" cy="3431709"/>
          </a:xfrm>
          <a:prstGeom prst="rect">
            <a:avLst/>
          </a:prstGeom>
          <a:noFill/>
        </p:spPr>
        <p:txBody>
          <a:bodyPr vert="horz" rtlCol="0">
            <a:spAutoFit/>
          </a:bodyPr>
          <a:lstStyle/>
          <a:p>
            <a:pPr algn="ctr"/>
            <a:r>
              <a:rPr lang="en-GB" sz="2100" b="1" u="sng" smtClean="0">
                <a:solidFill>
                  <a:srgbClr val="000000"/>
                </a:solidFill>
                <a:latin typeface="Trebuchet MS - 28"/>
              </a:rPr>
              <a:t>The aim of the game:</a:t>
            </a:r>
          </a:p>
          <a:p>
            <a:pPr algn="ctr"/>
            <a:r>
              <a:rPr lang="en-GB" sz="2100" b="1" u="sng" smtClean="0">
                <a:solidFill>
                  <a:srgbClr val="000000"/>
                </a:solidFill>
                <a:latin typeface="Trebuchet MS - 28"/>
              </a:rPr>
              <a:t>I</a:t>
            </a:r>
            <a:r>
              <a:rPr lang="en-GB" sz="2100" smtClean="0">
                <a:solidFill>
                  <a:srgbClr val="000000"/>
                </a:solidFill>
                <a:latin typeface="Trebuchet MS - 28"/>
              </a:rPr>
              <a:t>n the latest version of the game, Murrio has gone 3D. Murrio must collect the stars. The number of stars on each level is equal to the level's volume in cubic metres to the nearest whole number. </a:t>
            </a:r>
          </a:p>
          <a:p>
            <a:pPr algn="ctr"/>
            <a:endParaRPr lang="en-GB" sz="2100" smtClean="0">
              <a:solidFill>
                <a:srgbClr val="000000"/>
              </a:solidFill>
              <a:latin typeface="Trebuchet MS - 28"/>
            </a:endParaRPr>
          </a:p>
          <a:p>
            <a:pPr algn="ctr"/>
            <a:r>
              <a:rPr lang="en-GB" sz="2100" smtClean="0">
                <a:solidFill>
                  <a:srgbClr val="000000"/>
                </a:solidFill>
                <a:latin typeface="Trebuchet MS - 28"/>
              </a:rPr>
              <a:t>Each star is worth 30 points.</a:t>
            </a:r>
          </a:p>
          <a:p>
            <a:pPr algn="ctr"/>
            <a:endParaRPr lang="en-GB" sz="2100" smtClean="0">
              <a:solidFill>
                <a:srgbClr val="000000"/>
              </a:solidFill>
              <a:latin typeface="Trebuchet MS - 28"/>
            </a:endParaRPr>
          </a:p>
          <a:p>
            <a:pPr algn="ctr"/>
            <a:r>
              <a:rPr lang="en-GB" sz="2100" smtClean="0">
                <a:solidFill>
                  <a:srgbClr val="000000"/>
                </a:solidFill>
                <a:latin typeface="Trebuchet MS - 28"/>
              </a:rPr>
              <a:t>Dinky King will attempt to stop Murrio but cannot collect stars himself.</a:t>
            </a:r>
          </a:p>
          <a:p>
            <a:pPr algn="ctr"/>
            <a:endParaRPr lang="en-GB" sz="2100" smtClean="0">
              <a:solidFill>
                <a:srgbClr val="000000"/>
              </a:solidFill>
              <a:latin typeface="Trebuchet MS - 28"/>
            </a:endParaRPr>
          </a:p>
          <a:p>
            <a:pPr algn="ctr"/>
            <a:r>
              <a:rPr lang="en-GB" sz="2100" smtClean="0">
                <a:solidFill>
                  <a:srgbClr val="000000"/>
                </a:solidFill>
                <a:latin typeface="Trebuchet MS - 28"/>
              </a:rPr>
              <a:t>Levels are complete when Murrio has collected </a:t>
            </a:r>
            <a:r>
              <a:rPr lang="en-GB" sz="2100" u="sng" smtClean="0">
                <a:solidFill>
                  <a:srgbClr val="000000"/>
                </a:solidFill>
                <a:latin typeface="Trebuchet MS - 28"/>
              </a:rPr>
              <a:t>every</a:t>
            </a:r>
            <a:r>
              <a:rPr lang="en-GB" sz="2100" smtClean="0">
                <a:solidFill>
                  <a:srgbClr val="000000"/>
                </a:solidFill>
                <a:latin typeface="Trebuchet MS - 28"/>
              </a:rPr>
              <a:t> star.</a:t>
            </a:r>
            <a:endParaRPr lang="en-GB" sz="2100">
              <a:solidFill>
                <a:srgbClr val="000000"/>
              </a:solidFill>
              <a:latin typeface="Trebuchet MS - 2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5207000" y="5753100"/>
            <a:ext cx="1195832" cy="1501902"/>
          </a:xfrm>
          <a:prstGeom prst="rect">
            <a:avLst/>
          </a:prstGeom>
          <a:solidFill>
            <a:scrgbClr r="0" g="0" b="0">
              <a:alpha val="0"/>
            </a:scrgbClr>
          </a:solidFill>
        </p:spPr>
      </p:pic>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95700" y="6045200"/>
            <a:ext cx="833755" cy="784352"/>
          </a:xfrm>
          <a:prstGeom prst="rect">
            <a:avLst/>
          </a:prstGeom>
          <a:solidFill>
            <a:scrgbClr r="0" g="0" b="0">
              <a:alpha val="0"/>
            </a:scrgbClr>
          </a:solidFill>
        </p:spPr>
      </p:pic>
    </p:spTree>
    <p:extLst>
      <p:ext uri="{BB962C8B-B14F-4D97-AF65-F5344CB8AC3E}">
        <p14:creationId xmlns:p14="http://schemas.microsoft.com/office/powerpoint/2010/main" val="2408566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15900" y="127000"/>
            <a:ext cx="9725944" cy="2446824"/>
          </a:xfrm>
          <a:prstGeom prst="rect">
            <a:avLst/>
          </a:prstGeom>
          <a:noFill/>
        </p:spPr>
        <p:txBody>
          <a:bodyPr vert="horz" rtlCol="0">
            <a:spAutoFit/>
          </a:bodyPr>
          <a:lstStyle/>
          <a:p>
            <a:pPr algn="ctr"/>
            <a:r>
              <a:rPr lang="en-GB" sz="3600" b="1" u="sng" smtClean="0">
                <a:solidFill>
                  <a:srgbClr val="000000"/>
                </a:solidFill>
                <a:latin typeface="Trebuchet MS - 48"/>
              </a:rPr>
              <a:t>Your task:</a:t>
            </a:r>
          </a:p>
          <a:p>
            <a:pPr algn="ctr"/>
            <a:r>
              <a:rPr lang="en-GB" sz="3600" b="1" u="sng" smtClean="0">
                <a:solidFill>
                  <a:srgbClr val="000000"/>
                </a:solidFill>
                <a:latin typeface="Trebuchet MS - 48"/>
              </a:rPr>
              <a:t>W</a:t>
            </a:r>
            <a:r>
              <a:rPr lang="en-GB" sz="2700" smtClean="0">
                <a:solidFill>
                  <a:srgbClr val="000000"/>
                </a:solidFill>
                <a:latin typeface="Trebuchet MS - 36"/>
              </a:rPr>
              <a:t>hat is the maximum number of points from collecting stars that Murrio can win on each level?</a:t>
            </a:r>
          </a:p>
          <a:p>
            <a:pPr algn="ctr"/>
            <a:r>
              <a:rPr lang="en-GB" sz="2700" smtClean="0">
                <a:solidFill>
                  <a:srgbClr val="000000"/>
                </a:solidFill>
                <a:latin typeface="Trebuchet MS - 36"/>
              </a:rPr>
              <a:t>(You are given the dimensions of each level.)</a:t>
            </a:r>
          </a:p>
          <a:p>
            <a:pPr algn="ctr"/>
            <a:r>
              <a:rPr lang="en-GB" sz="2700" smtClean="0">
                <a:solidFill>
                  <a:srgbClr val="000000"/>
                </a:solidFill>
                <a:latin typeface="Trebuchet MS - 36"/>
              </a:rPr>
              <a:t>E</a:t>
            </a:r>
            <a:r>
              <a:rPr lang="en-GB" sz="2700" i="1" smtClean="0">
                <a:solidFill>
                  <a:srgbClr val="000000"/>
                </a:solidFill>
                <a:latin typeface="Trebuchet MS - 36"/>
              </a:rPr>
              <a:t>ach star = 30 points</a:t>
            </a:r>
            <a:endParaRPr lang="en-GB" sz="2700" i="1">
              <a:solidFill>
                <a:srgbClr val="000000"/>
              </a:solidFill>
              <a:latin typeface="Trebuchet MS - 36"/>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3683000" y="3962400"/>
            <a:ext cx="2603500" cy="3124200"/>
          </a:xfrm>
          <a:prstGeom prst="rect">
            <a:avLst/>
          </a:prstGeom>
          <a:solidFill>
            <a:scrgbClr r="0" g="0" b="0">
              <a:alpha val="0"/>
            </a:scrgbClr>
          </a:solidFill>
        </p:spPr>
      </p:pic>
    </p:spTree>
    <p:extLst>
      <p:ext uri="{BB962C8B-B14F-4D97-AF65-F5344CB8AC3E}">
        <p14:creationId xmlns:p14="http://schemas.microsoft.com/office/powerpoint/2010/main" val="1839673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3" name="Group 22"/>
          <p:cNvGrpSpPr/>
          <p:nvPr/>
        </p:nvGrpSpPr>
        <p:grpSpPr>
          <a:xfrm>
            <a:off x="1701800" y="558800"/>
            <a:ext cx="6553200" cy="5673852"/>
            <a:chOff x="1701800" y="558800"/>
            <a:chExt cx="6553200" cy="5673852"/>
          </a:xfrm>
        </p:grpSpPr>
        <p:sp>
          <p:nvSpPr>
            <p:cNvPr id="2" name="TextBox 1"/>
            <p:cNvSpPr txBox="1"/>
            <p:nvPr/>
          </p:nvSpPr>
          <p:spPr>
            <a:xfrm>
              <a:off x="3136900" y="558800"/>
              <a:ext cx="4089400" cy="923330"/>
            </a:xfrm>
            <a:prstGeom prst="rect">
              <a:avLst/>
            </a:prstGeom>
            <a:noFill/>
          </p:spPr>
          <p:txBody>
            <a:bodyPr vert="horz" rtlCol="0">
              <a:spAutoFit/>
            </a:bodyPr>
            <a:lstStyle/>
            <a:p>
              <a:r>
                <a:rPr lang="en-GB" sz="5400" b="1" u="sng" smtClean="0">
                  <a:solidFill>
                    <a:srgbClr val="000000"/>
                  </a:solidFill>
                  <a:latin typeface="Trebuchet MS - 72"/>
                </a:rPr>
                <a:t>Level 1</a:t>
              </a:r>
              <a:endParaRPr lang="en-GB" sz="5400" b="1" u="sng">
                <a:solidFill>
                  <a:srgbClr val="000000"/>
                </a:solidFill>
                <a:latin typeface="Trebuchet MS - 72"/>
              </a:endParaRPr>
            </a:p>
          </p:txBody>
        </p:sp>
        <p:sp>
          <p:nvSpPr>
            <p:cNvPr id="3" name="TextBox 2"/>
            <p:cNvSpPr txBox="1"/>
            <p:nvPr/>
          </p:nvSpPr>
          <p:spPr>
            <a:xfrm>
              <a:off x="4470400" y="1955800"/>
              <a:ext cx="1168400" cy="415498"/>
            </a:xfrm>
            <a:prstGeom prst="rect">
              <a:avLst/>
            </a:prstGeom>
            <a:noFill/>
          </p:spPr>
          <p:txBody>
            <a:bodyPr vert="horz" rtlCol="0">
              <a:spAutoFit/>
            </a:bodyPr>
            <a:lstStyle/>
            <a:p>
              <a:r>
                <a:rPr lang="en-GB" sz="2100" smtClean="0">
                  <a:solidFill>
                    <a:srgbClr val="000000"/>
                  </a:solidFill>
                  <a:latin typeface="Trebuchet MS - 28"/>
                </a:rPr>
                <a:t>25m</a:t>
              </a:r>
              <a:endParaRPr lang="en-GB" sz="2100">
                <a:solidFill>
                  <a:srgbClr val="000000"/>
                </a:solidFill>
                <a:latin typeface="Trebuchet MS - 28"/>
              </a:endParaRP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701800" y="5403850"/>
              <a:ext cx="662305" cy="828802"/>
            </a:xfrm>
            <a:prstGeom prst="rect">
              <a:avLst/>
            </a:prstGeom>
            <a:solidFill>
              <a:scrgbClr r="0" g="0" b="0">
                <a:alpha val="0"/>
              </a:scrgbClr>
            </a:solidFill>
          </p:spPr>
        </p:pic>
        <p:grpSp>
          <p:nvGrpSpPr>
            <p:cNvPr id="20" name="Group 19"/>
            <p:cNvGrpSpPr/>
            <p:nvPr/>
          </p:nvGrpSpPr>
          <p:grpSpPr>
            <a:xfrm>
              <a:off x="2287301" y="2439758"/>
              <a:ext cx="4738780" cy="3263305"/>
              <a:chOff x="2287301" y="2439758"/>
              <a:chExt cx="4738780" cy="3263305"/>
            </a:xfrm>
          </p:grpSpPr>
          <p:sp>
            <p:nvSpPr>
              <p:cNvPr id="5" name="Freeform 4"/>
              <p:cNvSpPr/>
              <p:nvPr/>
            </p:nvSpPr>
            <p:spPr>
              <a:xfrm>
                <a:off x="3025521" y="2443607"/>
                <a:ext cx="3996437" cy="849504"/>
              </a:xfrm>
              <a:custGeom>
                <a:avLst/>
                <a:gdLst/>
                <a:ahLst/>
                <a:cxnLst/>
                <a:rect l="0" t="0" r="0" b="0"/>
                <a:pathLst>
                  <a:path w="3996437" h="849504">
                    <a:moveTo>
                      <a:pt x="3996436" y="2794"/>
                    </a:moveTo>
                    <a:lnTo>
                      <a:pt x="3261994" y="849503"/>
                    </a:lnTo>
                    <a:lnTo>
                      <a:pt x="0" y="849503"/>
                    </a:lnTo>
                    <a:lnTo>
                      <a:pt x="0" y="4064"/>
                    </a:lnTo>
                    <a:lnTo>
                      <a:pt x="4064" y="0"/>
                    </a:lnTo>
                    <a:lnTo>
                      <a:pt x="3996436" y="0"/>
                    </a:lnTo>
                    <a:close/>
                  </a:path>
                </a:pathLst>
              </a:custGeom>
              <a:solidFill>
                <a:srgbClr val="7FFFD4"/>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6287516" y="2446401"/>
                <a:ext cx="737871" cy="2410715"/>
              </a:xfrm>
              <a:custGeom>
                <a:avLst/>
                <a:gdLst/>
                <a:ahLst/>
                <a:cxnLst/>
                <a:rect l="0" t="0" r="0" b="0"/>
                <a:pathLst>
                  <a:path w="737871" h="2410715">
                    <a:moveTo>
                      <a:pt x="0" y="846709"/>
                    </a:moveTo>
                    <a:lnTo>
                      <a:pt x="734441" y="0"/>
                    </a:lnTo>
                    <a:lnTo>
                      <a:pt x="737870" y="2410714"/>
                    </a:lnTo>
                    <a:lnTo>
                      <a:pt x="0" y="2410714"/>
                    </a:lnTo>
                    <a:close/>
                  </a:path>
                </a:pathLst>
              </a:custGeom>
              <a:solidFill>
                <a:srgbClr val="7FFFD4"/>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6287516" y="4857115"/>
                <a:ext cx="737871" cy="845948"/>
              </a:xfrm>
              <a:custGeom>
                <a:avLst/>
                <a:gdLst/>
                <a:ahLst/>
                <a:cxnLst/>
                <a:rect l="0" t="0" r="0" b="0"/>
                <a:pathLst>
                  <a:path w="737871" h="845948">
                    <a:moveTo>
                      <a:pt x="0" y="845947"/>
                    </a:moveTo>
                    <a:lnTo>
                      <a:pt x="0" y="0"/>
                    </a:lnTo>
                    <a:lnTo>
                      <a:pt x="737870" y="0"/>
                    </a:lnTo>
                    <a:close/>
                  </a:path>
                </a:pathLst>
              </a:custGeom>
              <a:solidFill>
                <a:srgbClr val="7FFFD4"/>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2287778" y="4857115"/>
                <a:ext cx="3999739" cy="845948"/>
              </a:xfrm>
              <a:custGeom>
                <a:avLst/>
                <a:gdLst/>
                <a:ahLst/>
                <a:cxnLst/>
                <a:rect l="0" t="0" r="0" b="0"/>
                <a:pathLst>
                  <a:path w="3999739" h="845948">
                    <a:moveTo>
                      <a:pt x="3999738" y="845947"/>
                    </a:moveTo>
                    <a:lnTo>
                      <a:pt x="0" y="845947"/>
                    </a:lnTo>
                    <a:lnTo>
                      <a:pt x="737743" y="0"/>
                    </a:lnTo>
                    <a:lnTo>
                      <a:pt x="3999738" y="0"/>
                    </a:lnTo>
                    <a:close/>
                  </a:path>
                </a:pathLst>
              </a:custGeom>
              <a:solidFill>
                <a:srgbClr val="7FFFD4"/>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025521" y="3293110"/>
                <a:ext cx="3261995" cy="1564006"/>
              </a:xfrm>
              <a:custGeom>
                <a:avLst/>
                <a:gdLst/>
                <a:ahLst/>
                <a:cxnLst/>
                <a:rect l="0" t="0" r="0" b="0"/>
                <a:pathLst>
                  <a:path w="3261995" h="1564006">
                    <a:moveTo>
                      <a:pt x="3261994" y="1564005"/>
                    </a:moveTo>
                    <a:lnTo>
                      <a:pt x="0" y="1564005"/>
                    </a:lnTo>
                    <a:lnTo>
                      <a:pt x="0" y="0"/>
                    </a:lnTo>
                    <a:lnTo>
                      <a:pt x="3261994" y="0"/>
                    </a:lnTo>
                    <a:close/>
                  </a:path>
                </a:pathLst>
              </a:custGeom>
              <a:solidFill>
                <a:srgbClr val="7FFFD4"/>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295144" y="2446401"/>
                <a:ext cx="730378" cy="846710"/>
              </a:xfrm>
              <a:custGeom>
                <a:avLst/>
                <a:gdLst/>
                <a:ahLst/>
                <a:cxnLst/>
                <a:rect l="0" t="0" r="0" b="0"/>
                <a:pathLst>
                  <a:path w="730378" h="846710">
                    <a:moveTo>
                      <a:pt x="730377" y="1270"/>
                    </a:moveTo>
                    <a:lnTo>
                      <a:pt x="730377" y="846709"/>
                    </a:lnTo>
                    <a:lnTo>
                      <a:pt x="0" y="846709"/>
                    </a:lnTo>
                    <a:lnTo>
                      <a:pt x="0" y="839851"/>
                    </a:lnTo>
                    <a:lnTo>
                      <a:pt x="726948" y="0"/>
                    </a:lnTo>
                    <a:close/>
                  </a:path>
                </a:pathLst>
              </a:custGeom>
              <a:solidFill>
                <a:srgbClr val="7FFFD4"/>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287778" y="3293110"/>
                <a:ext cx="737744" cy="2409953"/>
              </a:xfrm>
              <a:custGeom>
                <a:avLst/>
                <a:gdLst/>
                <a:ahLst/>
                <a:cxnLst/>
                <a:rect l="0" t="0" r="0" b="0"/>
                <a:pathLst>
                  <a:path w="737744" h="2409953">
                    <a:moveTo>
                      <a:pt x="0" y="0"/>
                    </a:moveTo>
                    <a:lnTo>
                      <a:pt x="7366" y="0"/>
                    </a:lnTo>
                    <a:lnTo>
                      <a:pt x="737743" y="0"/>
                    </a:lnTo>
                    <a:lnTo>
                      <a:pt x="737743" y="1564005"/>
                    </a:lnTo>
                    <a:lnTo>
                      <a:pt x="0" y="2409952"/>
                    </a:lnTo>
                    <a:close/>
                  </a:path>
                </a:pathLst>
              </a:custGeom>
              <a:solidFill>
                <a:srgbClr val="7FFFD4"/>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6288217" y="2447008"/>
                <a:ext cx="737864" cy="3255296"/>
              </a:xfrm>
              <a:custGeom>
                <a:avLst/>
                <a:gdLst/>
                <a:ahLst/>
                <a:cxnLst/>
                <a:rect l="0" t="0" r="0" b="0"/>
                <a:pathLst>
                  <a:path w="737864" h="3255296">
                    <a:moveTo>
                      <a:pt x="734281" y="0"/>
                    </a:moveTo>
                    <a:lnTo>
                      <a:pt x="737863" y="2410658"/>
                    </a:lnTo>
                    <a:lnTo>
                      <a:pt x="0" y="3255295"/>
                    </a:lnTo>
                  </a:path>
                </a:pathLst>
              </a:custGeom>
              <a:ln w="1790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12"/>
              <p:cNvSpPr/>
              <p:nvPr/>
            </p:nvSpPr>
            <p:spPr>
              <a:xfrm>
                <a:off x="2287301" y="3286208"/>
                <a:ext cx="4000920" cy="2416098"/>
              </a:xfrm>
              <a:custGeom>
                <a:avLst/>
                <a:gdLst/>
                <a:ahLst/>
                <a:cxnLst/>
                <a:rect l="0" t="0" r="0" b="0"/>
                <a:pathLst>
                  <a:path w="4000920" h="2416098">
                    <a:moveTo>
                      <a:pt x="4000919" y="7249"/>
                    </a:moveTo>
                    <a:lnTo>
                      <a:pt x="4000919" y="1571460"/>
                    </a:lnTo>
                    <a:lnTo>
                      <a:pt x="4000919" y="2416097"/>
                    </a:lnTo>
                    <a:lnTo>
                      <a:pt x="0" y="2416097"/>
                    </a:lnTo>
                    <a:lnTo>
                      <a:pt x="0" y="7249"/>
                    </a:lnTo>
                    <a:lnTo>
                      <a:pt x="0" y="0"/>
                    </a:lnTo>
                    <a:lnTo>
                      <a:pt x="7163" y="0"/>
                    </a:lnTo>
                  </a:path>
                </a:pathLst>
              </a:custGeom>
              <a:ln w="1790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Freeform 13"/>
              <p:cNvSpPr/>
              <p:nvPr/>
            </p:nvSpPr>
            <p:spPr>
              <a:xfrm>
                <a:off x="2287301" y="3286208"/>
                <a:ext cx="4000920" cy="7249"/>
              </a:xfrm>
              <a:custGeom>
                <a:avLst/>
                <a:gdLst/>
                <a:ahLst/>
                <a:cxnLst/>
                <a:rect l="0" t="0" r="0" b="0"/>
                <a:pathLst>
                  <a:path w="4000920" h="7249">
                    <a:moveTo>
                      <a:pt x="4000919" y="7248"/>
                    </a:moveTo>
                    <a:lnTo>
                      <a:pt x="737859" y="7248"/>
                    </a:lnTo>
                    <a:lnTo>
                      <a:pt x="7163" y="7248"/>
                    </a:lnTo>
                    <a:lnTo>
                      <a:pt x="0" y="7248"/>
                    </a:lnTo>
                    <a:lnTo>
                      <a:pt x="7163" y="0"/>
                    </a:lnTo>
                  </a:path>
                </a:pathLst>
              </a:custGeom>
              <a:ln w="1790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p:cNvSpPr/>
              <p:nvPr/>
            </p:nvSpPr>
            <p:spPr>
              <a:xfrm>
                <a:off x="3025163" y="2439758"/>
                <a:ext cx="7165" cy="7251"/>
              </a:xfrm>
              <a:custGeom>
                <a:avLst/>
                <a:gdLst/>
                <a:ahLst/>
                <a:cxnLst/>
                <a:rect l="0" t="0" r="0" b="0"/>
                <a:pathLst>
                  <a:path w="7165" h="7251">
                    <a:moveTo>
                      <a:pt x="0" y="7250"/>
                    </a:moveTo>
                    <a:lnTo>
                      <a:pt x="0" y="3625"/>
                    </a:lnTo>
                    <a:lnTo>
                      <a:pt x="0" y="0"/>
                    </a:lnTo>
                    <a:lnTo>
                      <a:pt x="7164" y="0"/>
                    </a:lnTo>
                    <a:lnTo>
                      <a:pt x="5373" y="3625"/>
                    </a:lnTo>
                    <a:close/>
                  </a:path>
                </a:pathLst>
              </a:custGeom>
              <a:solidFill>
                <a:schemeClr val="accent1">
                  <a:alpha val="0"/>
                </a:schemeClr>
              </a:solidFill>
              <a:ln w="1790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2294470" y="2443382"/>
                <a:ext cx="4729831" cy="850073"/>
              </a:xfrm>
              <a:custGeom>
                <a:avLst/>
                <a:gdLst/>
                <a:ahLst/>
                <a:cxnLst/>
                <a:rect l="0" t="0" r="0" b="0"/>
                <a:pathLst>
                  <a:path w="4729831" h="850073">
                    <a:moveTo>
                      <a:pt x="0" y="842822"/>
                    </a:moveTo>
                    <a:lnTo>
                      <a:pt x="727115" y="3625"/>
                    </a:lnTo>
                    <a:lnTo>
                      <a:pt x="730697" y="0"/>
                    </a:lnTo>
                    <a:lnTo>
                      <a:pt x="730697" y="0"/>
                    </a:lnTo>
                    <a:lnTo>
                      <a:pt x="736070" y="0"/>
                    </a:lnTo>
                    <a:lnTo>
                      <a:pt x="4728039" y="0"/>
                    </a:lnTo>
                    <a:lnTo>
                      <a:pt x="4729830" y="0"/>
                    </a:lnTo>
                    <a:lnTo>
                      <a:pt x="4728039" y="3625"/>
                    </a:lnTo>
                    <a:lnTo>
                      <a:pt x="3993760" y="850072"/>
                    </a:lnTo>
                  </a:path>
                </a:pathLst>
              </a:custGeom>
              <a:ln w="1790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Freeform 16"/>
              <p:cNvSpPr/>
              <p:nvPr/>
            </p:nvSpPr>
            <p:spPr>
              <a:xfrm>
                <a:off x="3025163" y="2447008"/>
                <a:ext cx="1" cy="2410662"/>
              </a:xfrm>
              <a:custGeom>
                <a:avLst/>
                <a:gdLst/>
                <a:ahLst/>
                <a:cxnLst/>
                <a:rect l="0" t="0" r="0" b="0"/>
                <a:pathLst>
                  <a:path w="1" h="2410662">
                    <a:moveTo>
                      <a:pt x="0" y="2410661"/>
                    </a:moveTo>
                    <a:lnTo>
                      <a:pt x="0" y="846450"/>
                    </a:lnTo>
                    <a:lnTo>
                      <a:pt x="0" y="0"/>
                    </a:lnTo>
                  </a:path>
                </a:pathLst>
              </a:custGeom>
              <a:ln w="17907"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8" name="Straight Connector 17"/>
              <p:cNvCxnSpPr/>
              <p:nvPr/>
            </p:nvCxnSpPr>
            <p:spPr>
              <a:xfrm flipV="1">
                <a:off x="2287778" y="4857115"/>
                <a:ext cx="737743" cy="845947"/>
              </a:xfrm>
              <a:prstGeom prst="line">
                <a:avLst/>
              </a:prstGeom>
              <a:ln w="127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3025163" y="4857669"/>
                <a:ext cx="4000915" cy="1"/>
              </a:xfrm>
              <a:custGeom>
                <a:avLst/>
                <a:gdLst/>
                <a:ahLst/>
                <a:cxnLst/>
                <a:rect l="0" t="0" r="0" b="0"/>
                <a:pathLst>
                  <a:path w="4000915" h="1">
                    <a:moveTo>
                      <a:pt x="4000914" y="0"/>
                    </a:moveTo>
                    <a:lnTo>
                      <a:pt x="3263055" y="0"/>
                    </a:lnTo>
                    <a:lnTo>
                      <a:pt x="0" y="0"/>
                    </a:lnTo>
                  </a:path>
                </a:pathLst>
              </a:custGeom>
              <a:ln w="17907"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1" name="TextBox 20"/>
            <p:cNvSpPr txBox="1"/>
            <p:nvPr/>
          </p:nvSpPr>
          <p:spPr>
            <a:xfrm>
              <a:off x="7086600" y="3403600"/>
              <a:ext cx="1168400" cy="415498"/>
            </a:xfrm>
            <a:prstGeom prst="rect">
              <a:avLst/>
            </a:prstGeom>
            <a:noFill/>
          </p:spPr>
          <p:txBody>
            <a:bodyPr vert="horz" rtlCol="0">
              <a:spAutoFit/>
            </a:bodyPr>
            <a:lstStyle/>
            <a:p>
              <a:r>
                <a:rPr lang="en-GB" sz="2100" smtClean="0">
                  <a:solidFill>
                    <a:srgbClr val="000000"/>
                  </a:solidFill>
                  <a:latin typeface="Trebuchet MS - 28"/>
                </a:rPr>
                <a:t>10m</a:t>
              </a:r>
              <a:endParaRPr lang="en-GB" sz="2100">
                <a:solidFill>
                  <a:srgbClr val="000000"/>
                </a:solidFill>
                <a:latin typeface="Trebuchet MS - 28"/>
              </a:endParaRPr>
            </a:p>
          </p:txBody>
        </p:sp>
        <p:sp>
          <p:nvSpPr>
            <p:cNvPr id="22" name="TextBox 21"/>
            <p:cNvSpPr txBox="1"/>
            <p:nvPr/>
          </p:nvSpPr>
          <p:spPr>
            <a:xfrm>
              <a:off x="6680200" y="5143500"/>
              <a:ext cx="1168400" cy="415498"/>
            </a:xfrm>
            <a:prstGeom prst="rect">
              <a:avLst/>
            </a:prstGeom>
            <a:noFill/>
          </p:spPr>
          <p:txBody>
            <a:bodyPr vert="horz" rtlCol="0">
              <a:spAutoFit/>
            </a:bodyPr>
            <a:lstStyle/>
            <a:p>
              <a:r>
                <a:rPr lang="en-GB" sz="2100" smtClean="0">
                  <a:solidFill>
                    <a:srgbClr val="000000"/>
                  </a:solidFill>
                  <a:latin typeface="Trebuchet MS - 28"/>
                </a:rPr>
                <a:t>15m</a:t>
              </a:r>
              <a:endParaRPr lang="en-GB" sz="2100">
                <a:solidFill>
                  <a:srgbClr val="000000"/>
                </a:solidFill>
                <a:latin typeface="Trebuchet MS - 28"/>
              </a:endParaRPr>
            </a:p>
          </p:txBody>
        </p:sp>
      </p:grpSp>
    </p:spTree>
    <p:extLst>
      <p:ext uri="{BB962C8B-B14F-4D97-AF65-F5344CB8AC3E}">
        <p14:creationId xmlns:p14="http://schemas.microsoft.com/office/powerpoint/2010/main" val="49420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3" name="Group 22"/>
          <p:cNvGrpSpPr/>
          <p:nvPr/>
        </p:nvGrpSpPr>
        <p:grpSpPr>
          <a:xfrm>
            <a:off x="2641600" y="558800"/>
            <a:ext cx="4800600" cy="5699252"/>
            <a:chOff x="2641600" y="558800"/>
            <a:chExt cx="4800600" cy="5699252"/>
          </a:xfrm>
        </p:grpSpPr>
        <p:sp>
          <p:nvSpPr>
            <p:cNvPr id="2" name="TextBox 1"/>
            <p:cNvSpPr txBox="1"/>
            <p:nvPr/>
          </p:nvSpPr>
          <p:spPr>
            <a:xfrm>
              <a:off x="3136900" y="558800"/>
              <a:ext cx="4114800" cy="923330"/>
            </a:xfrm>
            <a:prstGeom prst="rect">
              <a:avLst/>
            </a:prstGeom>
            <a:noFill/>
          </p:spPr>
          <p:txBody>
            <a:bodyPr vert="horz" rtlCol="0">
              <a:spAutoFit/>
            </a:bodyPr>
            <a:lstStyle/>
            <a:p>
              <a:r>
                <a:rPr lang="en-GB" sz="5400" b="1" u="sng" smtClean="0">
                  <a:solidFill>
                    <a:srgbClr val="000000"/>
                  </a:solidFill>
                  <a:latin typeface="Trebuchet MS - 72"/>
                </a:rPr>
                <a:t>Level 2</a:t>
              </a:r>
              <a:endParaRPr lang="en-GB" sz="5400" b="1" u="sng">
                <a:solidFill>
                  <a:srgbClr val="000000"/>
                </a:solidFill>
                <a:latin typeface="Trebuchet MS - 72"/>
              </a:endParaRPr>
            </a:p>
          </p:txBody>
        </p:sp>
        <p:sp>
          <p:nvSpPr>
            <p:cNvPr id="3" name="TextBox 2"/>
            <p:cNvSpPr txBox="1"/>
            <p:nvPr/>
          </p:nvSpPr>
          <p:spPr>
            <a:xfrm>
              <a:off x="4533900" y="2222500"/>
              <a:ext cx="1168400" cy="415498"/>
            </a:xfrm>
            <a:prstGeom prst="rect">
              <a:avLst/>
            </a:prstGeom>
            <a:noFill/>
          </p:spPr>
          <p:txBody>
            <a:bodyPr vert="horz" rtlCol="0">
              <a:spAutoFit/>
            </a:bodyPr>
            <a:lstStyle/>
            <a:p>
              <a:r>
                <a:rPr lang="en-GB" sz="2100" smtClean="0">
                  <a:solidFill>
                    <a:srgbClr val="000000"/>
                  </a:solidFill>
                  <a:latin typeface="Trebuchet MS - 28"/>
                </a:rPr>
                <a:t>28m</a:t>
              </a:r>
              <a:endParaRPr lang="en-GB" sz="2100">
                <a:solidFill>
                  <a:srgbClr val="000000"/>
                </a:solidFill>
                <a:latin typeface="Trebuchet MS - 28"/>
              </a:endParaRP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641600" y="5429250"/>
              <a:ext cx="662305" cy="828802"/>
            </a:xfrm>
            <a:prstGeom prst="rect">
              <a:avLst/>
            </a:prstGeom>
            <a:solidFill>
              <a:scrgbClr r="0" g="0" b="0">
                <a:alpha val="0"/>
              </a:scrgbClr>
            </a:solidFill>
          </p:spPr>
        </p:pic>
        <p:grpSp>
          <p:nvGrpSpPr>
            <p:cNvPr id="20" name="Group 19"/>
            <p:cNvGrpSpPr/>
            <p:nvPr/>
          </p:nvGrpSpPr>
          <p:grpSpPr>
            <a:xfrm>
              <a:off x="3278151" y="2643133"/>
              <a:ext cx="2988521" cy="3386193"/>
              <a:chOff x="3278151" y="2643133"/>
              <a:chExt cx="2988521" cy="3386193"/>
            </a:xfrm>
          </p:grpSpPr>
          <p:sp>
            <p:nvSpPr>
              <p:cNvPr id="5" name="Freeform 4"/>
              <p:cNvSpPr/>
              <p:nvPr/>
            </p:nvSpPr>
            <p:spPr>
              <a:xfrm>
                <a:off x="3283585" y="2650109"/>
                <a:ext cx="460376" cy="878460"/>
              </a:xfrm>
              <a:custGeom>
                <a:avLst/>
                <a:gdLst/>
                <a:ahLst/>
                <a:cxnLst/>
                <a:rect l="0" t="0" r="0" b="0"/>
                <a:pathLst>
                  <a:path w="460376" h="878460">
                    <a:moveTo>
                      <a:pt x="460375" y="1270"/>
                    </a:moveTo>
                    <a:lnTo>
                      <a:pt x="460375" y="878459"/>
                    </a:lnTo>
                    <a:lnTo>
                      <a:pt x="0" y="878459"/>
                    </a:lnTo>
                    <a:lnTo>
                      <a:pt x="0" y="871347"/>
                    </a:lnTo>
                    <a:lnTo>
                      <a:pt x="459105" y="0"/>
                    </a:lnTo>
                    <a:close/>
                  </a:path>
                </a:pathLst>
              </a:custGeom>
              <a:solidFill>
                <a:srgbClr val="98FB98"/>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743960" y="2647061"/>
                <a:ext cx="2520824" cy="881508"/>
              </a:xfrm>
              <a:custGeom>
                <a:avLst/>
                <a:gdLst/>
                <a:ahLst/>
                <a:cxnLst/>
                <a:rect l="0" t="0" r="0" b="0"/>
                <a:pathLst>
                  <a:path w="2520824" h="881508">
                    <a:moveTo>
                      <a:pt x="2159" y="0"/>
                    </a:moveTo>
                    <a:lnTo>
                      <a:pt x="2520823" y="0"/>
                    </a:lnTo>
                    <a:lnTo>
                      <a:pt x="2520823" y="3048"/>
                    </a:lnTo>
                    <a:lnTo>
                      <a:pt x="2058162" y="881507"/>
                    </a:lnTo>
                    <a:lnTo>
                      <a:pt x="2056892" y="881507"/>
                    </a:lnTo>
                    <a:lnTo>
                      <a:pt x="0" y="881507"/>
                    </a:lnTo>
                    <a:lnTo>
                      <a:pt x="0" y="4318"/>
                    </a:lnTo>
                    <a:close/>
                  </a:path>
                </a:pathLst>
              </a:custGeom>
              <a:solidFill>
                <a:srgbClr val="98FB98"/>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3278759" y="3528568"/>
                <a:ext cx="465202" cy="2500758"/>
              </a:xfrm>
              <a:custGeom>
                <a:avLst/>
                <a:gdLst/>
                <a:ahLst/>
                <a:cxnLst/>
                <a:rect l="0" t="0" r="0" b="0"/>
                <a:pathLst>
                  <a:path w="465202" h="2500758">
                    <a:moveTo>
                      <a:pt x="1270" y="0"/>
                    </a:moveTo>
                    <a:lnTo>
                      <a:pt x="4826" y="0"/>
                    </a:lnTo>
                    <a:lnTo>
                      <a:pt x="465201" y="0"/>
                    </a:lnTo>
                    <a:lnTo>
                      <a:pt x="465201" y="1623060"/>
                    </a:lnTo>
                    <a:lnTo>
                      <a:pt x="0" y="2500757"/>
                    </a:lnTo>
                    <a:lnTo>
                      <a:pt x="0" y="0"/>
                    </a:lnTo>
                    <a:close/>
                  </a:path>
                </a:pathLst>
              </a:custGeom>
              <a:solidFill>
                <a:srgbClr val="98FB98"/>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5800852" y="2650109"/>
                <a:ext cx="465202" cy="2501520"/>
              </a:xfrm>
              <a:custGeom>
                <a:avLst/>
                <a:gdLst/>
                <a:ahLst/>
                <a:cxnLst/>
                <a:rect l="0" t="0" r="0" b="0"/>
                <a:pathLst>
                  <a:path w="465202" h="2501520">
                    <a:moveTo>
                      <a:pt x="1270" y="878459"/>
                    </a:moveTo>
                    <a:lnTo>
                      <a:pt x="463931" y="0"/>
                    </a:lnTo>
                    <a:lnTo>
                      <a:pt x="465201" y="2501519"/>
                    </a:lnTo>
                    <a:lnTo>
                      <a:pt x="0" y="2501519"/>
                    </a:lnTo>
                    <a:lnTo>
                      <a:pt x="0" y="878459"/>
                    </a:lnTo>
                    <a:close/>
                  </a:path>
                </a:pathLst>
              </a:custGeom>
              <a:solidFill>
                <a:srgbClr val="98FB98"/>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743960" y="3528568"/>
                <a:ext cx="2056893" cy="1623061"/>
              </a:xfrm>
              <a:custGeom>
                <a:avLst/>
                <a:gdLst/>
                <a:ahLst/>
                <a:cxnLst/>
                <a:rect l="0" t="0" r="0" b="0"/>
                <a:pathLst>
                  <a:path w="2056893" h="1623061">
                    <a:moveTo>
                      <a:pt x="2056892" y="0"/>
                    </a:moveTo>
                    <a:lnTo>
                      <a:pt x="2056892" y="1623060"/>
                    </a:lnTo>
                    <a:lnTo>
                      <a:pt x="0" y="1623060"/>
                    </a:lnTo>
                    <a:lnTo>
                      <a:pt x="0" y="0"/>
                    </a:lnTo>
                    <a:close/>
                  </a:path>
                </a:pathLst>
              </a:custGeom>
              <a:solidFill>
                <a:srgbClr val="98FB98"/>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5800852" y="5151628"/>
                <a:ext cx="465202" cy="877698"/>
              </a:xfrm>
              <a:custGeom>
                <a:avLst/>
                <a:gdLst/>
                <a:ahLst/>
                <a:cxnLst/>
                <a:rect l="0" t="0" r="0" b="0"/>
                <a:pathLst>
                  <a:path w="465202" h="877698">
                    <a:moveTo>
                      <a:pt x="0" y="877697"/>
                    </a:moveTo>
                    <a:lnTo>
                      <a:pt x="0" y="0"/>
                    </a:lnTo>
                    <a:lnTo>
                      <a:pt x="465201" y="0"/>
                    </a:lnTo>
                    <a:close/>
                  </a:path>
                </a:pathLst>
              </a:custGeom>
              <a:solidFill>
                <a:srgbClr val="98FB98"/>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3278759" y="5151628"/>
                <a:ext cx="2522094" cy="877698"/>
              </a:xfrm>
              <a:custGeom>
                <a:avLst/>
                <a:gdLst/>
                <a:ahLst/>
                <a:cxnLst/>
                <a:rect l="0" t="0" r="0" b="0"/>
                <a:pathLst>
                  <a:path w="2522094" h="877698">
                    <a:moveTo>
                      <a:pt x="2522093" y="877697"/>
                    </a:moveTo>
                    <a:lnTo>
                      <a:pt x="0" y="877697"/>
                    </a:lnTo>
                    <a:lnTo>
                      <a:pt x="465201" y="0"/>
                    </a:lnTo>
                    <a:lnTo>
                      <a:pt x="2522093" y="0"/>
                    </a:lnTo>
                    <a:close/>
                  </a:path>
                </a:pathLst>
              </a:custGeom>
              <a:solidFill>
                <a:srgbClr val="98FB98"/>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3743458" y="2643133"/>
                <a:ext cx="5675" cy="7525"/>
              </a:xfrm>
              <a:custGeom>
                <a:avLst/>
                <a:gdLst/>
                <a:ahLst/>
                <a:cxnLst/>
                <a:rect l="0" t="0" r="0" b="0"/>
                <a:pathLst>
                  <a:path w="5675" h="7525">
                    <a:moveTo>
                      <a:pt x="0" y="7524"/>
                    </a:moveTo>
                    <a:lnTo>
                      <a:pt x="0" y="3762"/>
                    </a:lnTo>
                    <a:lnTo>
                      <a:pt x="0" y="0"/>
                    </a:lnTo>
                    <a:lnTo>
                      <a:pt x="5674" y="0"/>
                    </a:lnTo>
                    <a:lnTo>
                      <a:pt x="1891" y="3762"/>
                    </a:lnTo>
                    <a:close/>
                  </a:path>
                </a:pathLst>
              </a:custGeom>
              <a:solidFill>
                <a:schemeClr val="accent1">
                  <a:alpha val="0"/>
                </a:schemeClr>
              </a:solidFill>
              <a:ln w="1879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278151" y="3521479"/>
                <a:ext cx="2523213" cy="2507158"/>
              </a:xfrm>
              <a:custGeom>
                <a:avLst/>
                <a:gdLst/>
                <a:ahLst/>
                <a:cxnLst/>
                <a:rect l="0" t="0" r="0" b="0"/>
                <a:pathLst>
                  <a:path w="2523213" h="2507158">
                    <a:moveTo>
                      <a:pt x="2523212" y="7523"/>
                    </a:moveTo>
                    <a:lnTo>
                      <a:pt x="2523212" y="1630686"/>
                    </a:lnTo>
                    <a:lnTo>
                      <a:pt x="2523212" y="2507157"/>
                    </a:lnTo>
                    <a:lnTo>
                      <a:pt x="0" y="2507157"/>
                    </a:lnTo>
                    <a:lnTo>
                      <a:pt x="0" y="7523"/>
                    </a:lnTo>
                    <a:lnTo>
                      <a:pt x="0" y="0"/>
                    </a:lnTo>
                    <a:lnTo>
                      <a:pt x="5674" y="0"/>
                    </a:lnTo>
                  </a:path>
                </a:pathLst>
              </a:custGeom>
              <a:ln w="1879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Freeform 13"/>
              <p:cNvSpPr/>
              <p:nvPr/>
            </p:nvSpPr>
            <p:spPr>
              <a:xfrm>
                <a:off x="3280045" y="3521479"/>
                <a:ext cx="2521318" cy="7521"/>
              </a:xfrm>
              <a:custGeom>
                <a:avLst/>
                <a:gdLst/>
                <a:ahLst/>
                <a:cxnLst/>
                <a:rect l="0" t="0" r="0" b="0"/>
                <a:pathLst>
                  <a:path w="2521318" h="7521">
                    <a:moveTo>
                      <a:pt x="2521317" y="7520"/>
                    </a:moveTo>
                    <a:lnTo>
                      <a:pt x="463408" y="7520"/>
                    </a:lnTo>
                    <a:lnTo>
                      <a:pt x="3783" y="7520"/>
                    </a:lnTo>
                    <a:lnTo>
                      <a:pt x="0" y="7520"/>
                    </a:lnTo>
                    <a:lnTo>
                      <a:pt x="3783" y="0"/>
                    </a:lnTo>
                  </a:path>
                </a:pathLst>
              </a:custGeom>
              <a:ln w="1879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p:cNvSpPr/>
              <p:nvPr/>
            </p:nvSpPr>
            <p:spPr>
              <a:xfrm>
                <a:off x="5801367" y="2650654"/>
                <a:ext cx="465302" cy="3377983"/>
              </a:xfrm>
              <a:custGeom>
                <a:avLst/>
                <a:gdLst/>
                <a:ahLst/>
                <a:cxnLst/>
                <a:rect l="0" t="0" r="0" b="0"/>
                <a:pathLst>
                  <a:path w="465302" h="3377983">
                    <a:moveTo>
                      <a:pt x="463410" y="0"/>
                    </a:moveTo>
                    <a:lnTo>
                      <a:pt x="465301" y="2501512"/>
                    </a:lnTo>
                    <a:lnTo>
                      <a:pt x="0" y="3377982"/>
                    </a:lnTo>
                  </a:path>
                </a:pathLst>
              </a:custGeom>
              <a:ln w="1879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15"/>
              <p:cNvSpPr/>
              <p:nvPr/>
            </p:nvSpPr>
            <p:spPr>
              <a:xfrm>
                <a:off x="3283829" y="2646889"/>
                <a:ext cx="2982843" cy="882112"/>
              </a:xfrm>
              <a:custGeom>
                <a:avLst/>
                <a:gdLst/>
                <a:ahLst/>
                <a:cxnLst/>
                <a:rect l="0" t="0" r="0" b="0"/>
                <a:pathLst>
                  <a:path w="2982843" h="882112">
                    <a:moveTo>
                      <a:pt x="0" y="874588"/>
                    </a:moveTo>
                    <a:lnTo>
                      <a:pt x="459626" y="3762"/>
                    </a:lnTo>
                    <a:lnTo>
                      <a:pt x="459626" y="0"/>
                    </a:lnTo>
                    <a:lnTo>
                      <a:pt x="461518" y="0"/>
                    </a:lnTo>
                    <a:lnTo>
                      <a:pt x="2980950" y="0"/>
                    </a:lnTo>
                    <a:lnTo>
                      <a:pt x="2982842" y="0"/>
                    </a:lnTo>
                    <a:lnTo>
                      <a:pt x="2980950" y="3762"/>
                    </a:lnTo>
                    <a:lnTo>
                      <a:pt x="2517541" y="882111"/>
                    </a:lnTo>
                    <a:lnTo>
                      <a:pt x="2517541" y="882111"/>
                    </a:lnTo>
                  </a:path>
                </a:pathLst>
              </a:custGeom>
              <a:ln w="1879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Freeform 16"/>
              <p:cNvSpPr/>
              <p:nvPr/>
            </p:nvSpPr>
            <p:spPr>
              <a:xfrm>
                <a:off x="3743458" y="5152160"/>
                <a:ext cx="2523211" cy="1"/>
              </a:xfrm>
              <a:custGeom>
                <a:avLst/>
                <a:gdLst/>
                <a:ahLst/>
                <a:cxnLst/>
                <a:rect l="0" t="0" r="0" b="0"/>
                <a:pathLst>
                  <a:path w="2523211" h="1">
                    <a:moveTo>
                      <a:pt x="2523210" y="0"/>
                    </a:moveTo>
                    <a:lnTo>
                      <a:pt x="2057910" y="0"/>
                    </a:lnTo>
                    <a:lnTo>
                      <a:pt x="0" y="0"/>
                    </a:lnTo>
                  </a:path>
                </a:pathLst>
              </a:custGeom>
              <a:ln w="18796"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8" name="Straight Connector 17"/>
              <p:cNvCxnSpPr/>
              <p:nvPr/>
            </p:nvCxnSpPr>
            <p:spPr>
              <a:xfrm flipV="1">
                <a:off x="3278759" y="5151628"/>
                <a:ext cx="465201" cy="877697"/>
              </a:xfrm>
              <a:prstGeom prst="line">
                <a:avLst/>
              </a:prstGeom>
              <a:ln w="127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3743458" y="2650654"/>
                <a:ext cx="1" cy="2501510"/>
              </a:xfrm>
              <a:custGeom>
                <a:avLst/>
                <a:gdLst/>
                <a:ahLst/>
                <a:cxnLst/>
                <a:rect l="0" t="0" r="0" b="0"/>
                <a:pathLst>
                  <a:path w="1" h="2501510">
                    <a:moveTo>
                      <a:pt x="0" y="2501509"/>
                    </a:moveTo>
                    <a:lnTo>
                      <a:pt x="0" y="878349"/>
                    </a:lnTo>
                    <a:lnTo>
                      <a:pt x="0" y="0"/>
                    </a:lnTo>
                  </a:path>
                </a:pathLst>
              </a:custGeom>
              <a:ln w="18796"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1" name="TextBox 20"/>
            <p:cNvSpPr txBox="1"/>
            <p:nvPr/>
          </p:nvSpPr>
          <p:spPr>
            <a:xfrm>
              <a:off x="6273800" y="3733800"/>
              <a:ext cx="1168400" cy="415498"/>
            </a:xfrm>
            <a:prstGeom prst="rect">
              <a:avLst/>
            </a:prstGeom>
            <a:noFill/>
          </p:spPr>
          <p:txBody>
            <a:bodyPr vert="horz" rtlCol="0">
              <a:spAutoFit/>
            </a:bodyPr>
            <a:lstStyle/>
            <a:p>
              <a:r>
                <a:rPr lang="en-GB" sz="2100" smtClean="0">
                  <a:solidFill>
                    <a:srgbClr val="000000"/>
                  </a:solidFill>
                  <a:latin typeface="Trebuchet MS - 28"/>
                </a:rPr>
                <a:t>28m</a:t>
              </a:r>
              <a:endParaRPr lang="en-GB" sz="2100">
                <a:solidFill>
                  <a:srgbClr val="000000"/>
                </a:solidFill>
                <a:latin typeface="Trebuchet MS - 28"/>
              </a:endParaRPr>
            </a:p>
          </p:txBody>
        </p:sp>
        <p:sp>
          <p:nvSpPr>
            <p:cNvPr id="22" name="TextBox 21"/>
            <p:cNvSpPr txBox="1"/>
            <p:nvPr/>
          </p:nvSpPr>
          <p:spPr>
            <a:xfrm>
              <a:off x="2705100" y="2781300"/>
              <a:ext cx="1168400" cy="415498"/>
            </a:xfrm>
            <a:prstGeom prst="rect">
              <a:avLst/>
            </a:prstGeom>
            <a:noFill/>
          </p:spPr>
          <p:txBody>
            <a:bodyPr vert="horz" rtlCol="0">
              <a:spAutoFit/>
            </a:bodyPr>
            <a:lstStyle/>
            <a:p>
              <a:r>
                <a:rPr lang="en-GB" sz="2100" smtClean="0">
                  <a:solidFill>
                    <a:srgbClr val="000000"/>
                  </a:solidFill>
                  <a:latin typeface="Trebuchet MS - 28"/>
                </a:rPr>
                <a:t>28m</a:t>
              </a:r>
              <a:endParaRPr lang="en-GB" sz="2100">
                <a:solidFill>
                  <a:srgbClr val="000000"/>
                </a:solidFill>
                <a:latin typeface="Trebuchet MS - 28"/>
              </a:endParaRPr>
            </a:p>
          </p:txBody>
        </p:sp>
      </p:grpSp>
    </p:spTree>
    <p:extLst>
      <p:ext uri="{BB962C8B-B14F-4D97-AF65-F5344CB8AC3E}">
        <p14:creationId xmlns:p14="http://schemas.microsoft.com/office/powerpoint/2010/main" val="397587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roup 8"/>
          <p:cNvGrpSpPr/>
          <p:nvPr/>
        </p:nvGrpSpPr>
        <p:grpSpPr>
          <a:xfrm>
            <a:off x="1739900" y="558800"/>
            <a:ext cx="5966333" cy="5089652"/>
            <a:chOff x="1739900" y="558800"/>
            <a:chExt cx="5966333" cy="5089652"/>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489200" y="2133600"/>
              <a:ext cx="5217033" cy="2966974"/>
            </a:xfrm>
            <a:prstGeom prst="rect">
              <a:avLst/>
            </a:prstGeom>
            <a:solidFill>
              <a:scrgbClr r="0" g="0" b="0">
                <a:alpha val="0"/>
              </a:scrgbClr>
            </a:solidFill>
          </p:spPr>
        </p:pic>
        <p:sp>
          <p:nvSpPr>
            <p:cNvPr id="3" name="TextBox 2"/>
            <p:cNvSpPr txBox="1"/>
            <p:nvPr/>
          </p:nvSpPr>
          <p:spPr>
            <a:xfrm>
              <a:off x="3136900" y="558800"/>
              <a:ext cx="4114800" cy="923330"/>
            </a:xfrm>
            <a:prstGeom prst="rect">
              <a:avLst/>
            </a:prstGeom>
            <a:noFill/>
          </p:spPr>
          <p:txBody>
            <a:bodyPr vert="horz" rtlCol="0">
              <a:spAutoFit/>
            </a:bodyPr>
            <a:lstStyle/>
            <a:p>
              <a:r>
                <a:rPr lang="en-GB" sz="5400" b="1" u="sng" smtClean="0">
                  <a:solidFill>
                    <a:srgbClr val="000000"/>
                  </a:solidFill>
                  <a:latin typeface="Trebuchet MS - 72"/>
                </a:rPr>
                <a:t>Level 3</a:t>
              </a:r>
              <a:endParaRPr lang="en-GB" sz="5400" b="1" u="sng">
                <a:solidFill>
                  <a:srgbClr val="000000"/>
                </a:solidFill>
                <a:latin typeface="Trebuchet MS - 72"/>
              </a:endParaRPr>
            </a:p>
          </p:txBody>
        </p:sp>
        <p:sp>
          <p:nvSpPr>
            <p:cNvPr id="4" name="TextBox 3"/>
            <p:cNvSpPr txBox="1"/>
            <p:nvPr/>
          </p:nvSpPr>
          <p:spPr>
            <a:xfrm>
              <a:off x="6362700" y="4622800"/>
              <a:ext cx="1168400" cy="415498"/>
            </a:xfrm>
            <a:prstGeom prst="rect">
              <a:avLst/>
            </a:prstGeom>
            <a:noFill/>
          </p:spPr>
          <p:txBody>
            <a:bodyPr vert="horz" rtlCol="0">
              <a:spAutoFit/>
            </a:bodyPr>
            <a:lstStyle/>
            <a:p>
              <a:r>
                <a:rPr lang="en-GB" sz="2100" smtClean="0">
                  <a:solidFill>
                    <a:srgbClr val="000000"/>
                  </a:solidFill>
                  <a:latin typeface="Trebuchet MS - 28"/>
                </a:rPr>
                <a:t>30m</a:t>
              </a:r>
              <a:endParaRPr lang="en-GB" sz="2100">
                <a:solidFill>
                  <a:srgbClr val="000000"/>
                </a:solidFill>
                <a:latin typeface="Trebuchet MS - 28"/>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209800" y="4819650"/>
              <a:ext cx="662305" cy="828802"/>
            </a:xfrm>
            <a:prstGeom prst="rect">
              <a:avLst/>
            </a:prstGeom>
            <a:solidFill>
              <a:scrgbClr r="0" g="0" b="0">
                <a:alpha val="0"/>
              </a:scrgbClr>
            </a:solidFill>
          </p:spPr>
        </p:pic>
        <p:sp>
          <p:nvSpPr>
            <p:cNvPr id="6" name="TextBox 5"/>
            <p:cNvSpPr txBox="1"/>
            <p:nvPr/>
          </p:nvSpPr>
          <p:spPr>
            <a:xfrm>
              <a:off x="3467100" y="4864100"/>
              <a:ext cx="1168400" cy="415498"/>
            </a:xfrm>
            <a:prstGeom prst="rect">
              <a:avLst/>
            </a:prstGeom>
            <a:noFill/>
          </p:spPr>
          <p:txBody>
            <a:bodyPr vert="horz" rtlCol="0">
              <a:spAutoFit/>
            </a:bodyPr>
            <a:lstStyle/>
            <a:p>
              <a:r>
                <a:rPr lang="en-GB" sz="2100" smtClean="0">
                  <a:solidFill>
                    <a:srgbClr val="000000"/>
                  </a:solidFill>
                  <a:latin typeface="Trebuchet MS - 28"/>
                </a:rPr>
                <a:t>18m</a:t>
              </a:r>
              <a:endParaRPr lang="en-GB" sz="2100">
                <a:solidFill>
                  <a:srgbClr val="000000"/>
                </a:solidFill>
                <a:latin typeface="Trebuchet MS - 28"/>
              </a:endParaRPr>
            </a:p>
          </p:txBody>
        </p:sp>
        <p:sp>
          <p:nvSpPr>
            <p:cNvPr id="7" name="TextBox 6"/>
            <p:cNvSpPr txBox="1"/>
            <p:nvPr/>
          </p:nvSpPr>
          <p:spPr>
            <a:xfrm>
              <a:off x="1739900" y="3327400"/>
              <a:ext cx="1168400" cy="415498"/>
            </a:xfrm>
            <a:prstGeom prst="rect">
              <a:avLst/>
            </a:prstGeom>
            <a:noFill/>
          </p:spPr>
          <p:txBody>
            <a:bodyPr vert="horz" rtlCol="0">
              <a:spAutoFit/>
            </a:bodyPr>
            <a:lstStyle/>
            <a:p>
              <a:r>
                <a:rPr lang="en-GB" sz="2100" smtClean="0">
                  <a:solidFill>
                    <a:srgbClr val="000000"/>
                  </a:solidFill>
                  <a:latin typeface="Trebuchet MS - 28"/>
                </a:rPr>
                <a:t>12m</a:t>
              </a:r>
              <a:endParaRPr lang="en-GB" sz="2100">
                <a:solidFill>
                  <a:srgbClr val="000000"/>
                </a:solidFill>
                <a:latin typeface="Trebuchet MS - 28"/>
              </a:endParaRPr>
            </a:p>
          </p:txBody>
        </p:sp>
        <p:cxnSp>
          <p:nvCxnSpPr>
            <p:cNvPr id="8" name="Straight Connector 7"/>
            <p:cNvCxnSpPr/>
            <p:nvPr/>
          </p:nvCxnSpPr>
          <p:spPr>
            <a:xfrm flipV="1">
              <a:off x="2646807" y="2408682"/>
              <a:ext cx="0" cy="230301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7842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3" name="Group 22"/>
          <p:cNvGrpSpPr/>
          <p:nvPr/>
        </p:nvGrpSpPr>
        <p:grpSpPr>
          <a:xfrm>
            <a:off x="2565400" y="558800"/>
            <a:ext cx="4686300" cy="5559552"/>
            <a:chOff x="2565400" y="558800"/>
            <a:chExt cx="4686300" cy="5559552"/>
          </a:xfrm>
        </p:grpSpPr>
        <p:sp>
          <p:nvSpPr>
            <p:cNvPr id="2" name="TextBox 1"/>
            <p:cNvSpPr txBox="1"/>
            <p:nvPr/>
          </p:nvSpPr>
          <p:spPr>
            <a:xfrm>
              <a:off x="3136900" y="558800"/>
              <a:ext cx="4114800" cy="923330"/>
            </a:xfrm>
            <a:prstGeom prst="rect">
              <a:avLst/>
            </a:prstGeom>
            <a:noFill/>
          </p:spPr>
          <p:txBody>
            <a:bodyPr vert="horz" rtlCol="0">
              <a:spAutoFit/>
            </a:bodyPr>
            <a:lstStyle/>
            <a:p>
              <a:r>
                <a:rPr lang="en-GB" sz="5400" b="1" u="sng" smtClean="0">
                  <a:solidFill>
                    <a:srgbClr val="000000"/>
                  </a:solidFill>
                  <a:latin typeface="Trebuchet MS - 72"/>
                </a:rPr>
                <a:t>Level 4</a:t>
              </a:r>
              <a:endParaRPr lang="en-GB" sz="5400" b="1" u="sng">
                <a:solidFill>
                  <a:srgbClr val="000000"/>
                </a:solidFill>
                <a:latin typeface="Trebuchet MS - 72"/>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565400" y="5289550"/>
              <a:ext cx="662305" cy="828802"/>
            </a:xfrm>
            <a:prstGeom prst="rect">
              <a:avLst/>
            </a:prstGeom>
            <a:solidFill>
              <a:scrgbClr r="0" g="0" b="0">
                <a:alpha val="0"/>
              </a:scrgbClr>
            </a:solidFill>
          </p:spPr>
        </p:pic>
        <p:grpSp>
          <p:nvGrpSpPr>
            <p:cNvPr id="20" name="Group 19"/>
            <p:cNvGrpSpPr/>
            <p:nvPr/>
          </p:nvGrpSpPr>
          <p:grpSpPr>
            <a:xfrm>
              <a:off x="2679700" y="2197100"/>
              <a:ext cx="4366896" cy="3449321"/>
              <a:chOff x="2679700" y="2197100"/>
              <a:chExt cx="4366896" cy="3449321"/>
            </a:xfrm>
          </p:grpSpPr>
          <p:sp>
            <p:nvSpPr>
              <p:cNvPr id="4" name="Freeform 3"/>
              <p:cNvSpPr/>
              <p:nvPr/>
            </p:nvSpPr>
            <p:spPr>
              <a:xfrm>
                <a:off x="4549648" y="2197481"/>
                <a:ext cx="2496948" cy="1702563"/>
              </a:xfrm>
              <a:custGeom>
                <a:avLst/>
                <a:gdLst/>
                <a:ahLst/>
                <a:cxnLst/>
                <a:rect l="0" t="0" r="0" b="0"/>
                <a:pathLst>
                  <a:path w="2496948" h="1702563">
                    <a:moveTo>
                      <a:pt x="2496947" y="1171575"/>
                    </a:moveTo>
                    <a:lnTo>
                      <a:pt x="879856" y="1702562"/>
                    </a:lnTo>
                    <a:lnTo>
                      <a:pt x="439674" y="1326134"/>
                    </a:lnTo>
                    <a:lnTo>
                      <a:pt x="0" y="951738"/>
                    </a:lnTo>
                    <a:lnTo>
                      <a:pt x="1123696" y="0"/>
                    </a:lnTo>
                    <a:lnTo>
                      <a:pt x="1809623" y="584581"/>
                    </a:lnTo>
                    <a:close/>
                  </a:path>
                </a:pathLst>
              </a:custGeom>
              <a:solidFill>
                <a:srgbClr val="FFFF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5104511" y="3369056"/>
                <a:ext cx="1942085" cy="1746251"/>
              </a:xfrm>
              <a:custGeom>
                <a:avLst/>
                <a:gdLst/>
                <a:ahLst/>
                <a:cxnLst/>
                <a:rect l="0" t="0" r="0" b="0"/>
                <a:pathLst>
                  <a:path w="1942085" h="1746251">
                    <a:moveTo>
                      <a:pt x="1833626" y="405130"/>
                    </a:moveTo>
                    <a:lnTo>
                      <a:pt x="1712595" y="857377"/>
                    </a:lnTo>
                    <a:lnTo>
                      <a:pt x="1652651" y="1078611"/>
                    </a:lnTo>
                    <a:lnTo>
                      <a:pt x="1592579" y="1300861"/>
                    </a:lnTo>
                    <a:lnTo>
                      <a:pt x="1532128" y="1523111"/>
                    </a:lnTo>
                    <a:lnTo>
                      <a:pt x="1471168" y="1746250"/>
                    </a:lnTo>
                    <a:lnTo>
                      <a:pt x="0" y="1746250"/>
                    </a:lnTo>
                    <a:lnTo>
                      <a:pt x="47498" y="1566799"/>
                    </a:lnTo>
                    <a:lnTo>
                      <a:pt x="95504" y="1388237"/>
                    </a:lnTo>
                    <a:lnTo>
                      <a:pt x="216535" y="936117"/>
                    </a:lnTo>
                    <a:lnTo>
                      <a:pt x="270256" y="733044"/>
                    </a:lnTo>
                    <a:lnTo>
                      <a:pt x="324993" y="530987"/>
                    </a:lnTo>
                    <a:lnTo>
                      <a:pt x="1942084" y="0"/>
                    </a:lnTo>
                    <a:close/>
                  </a:path>
                </a:pathLst>
              </a:custGeom>
              <a:solidFill>
                <a:srgbClr val="FFFF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680081" y="2728341"/>
                <a:ext cx="1869568" cy="1171703"/>
              </a:xfrm>
              <a:custGeom>
                <a:avLst/>
                <a:gdLst/>
                <a:ahLst/>
                <a:cxnLst/>
                <a:rect l="0" t="0" r="0" b="0"/>
                <a:pathLst>
                  <a:path w="1869568" h="1171703">
                    <a:moveTo>
                      <a:pt x="1869567" y="420878"/>
                    </a:moveTo>
                    <a:lnTo>
                      <a:pt x="1743329" y="527050"/>
                    </a:lnTo>
                    <a:lnTo>
                      <a:pt x="1617599" y="634111"/>
                    </a:lnTo>
                    <a:lnTo>
                      <a:pt x="6223" y="1171702"/>
                    </a:lnTo>
                    <a:lnTo>
                      <a:pt x="0" y="1164971"/>
                    </a:lnTo>
                    <a:lnTo>
                      <a:pt x="688213" y="581787"/>
                    </a:lnTo>
                    <a:lnTo>
                      <a:pt x="1376172" y="0"/>
                    </a:lnTo>
                    <a:close/>
                  </a:path>
                </a:pathLst>
              </a:custGeom>
              <a:solidFill>
                <a:srgbClr val="FFFF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4056253" y="2197481"/>
                <a:ext cx="1617092" cy="951739"/>
              </a:xfrm>
              <a:custGeom>
                <a:avLst/>
                <a:gdLst/>
                <a:ahLst/>
                <a:cxnLst/>
                <a:rect l="0" t="0" r="0" b="0"/>
                <a:pathLst>
                  <a:path w="1617092" h="951739">
                    <a:moveTo>
                      <a:pt x="0" y="530860"/>
                    </a:moveTo>
                    <a:lnTo>
                      <a:pt x="1617091" y="0"/>
                    </a:lnTo>
                    <a:lnTo>
                      <a:pt x="493395" y="951738"/>
                    </a:lnTo>
                    <a:close/>
                  </a:path>
                </a:pathLst>
              </a:custGeom>
              <a:solidFill>
                <a:srgbClr val="FFFF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2686304" y="3149219"/>
                <a:ext cx="2743201" cy="2497075"/>
              </a:xfrm>
              <a:custGeom>
                <a:avLst/>
                <a:gdLst/>
                <a:ahLst/>
                <a:cxnLst/>
                <a:rect l="0" t="0" r="0" b="0"/>
                <a:pathLst>
                  <a:path w="2743201" h="2497075">
                    <a:moveTo>
                      <a:pt x="1863344" y="0"/>
                    </a:moveTo>
                    <a:lnTo>
                      <a:pt x="2303018" y="374396"/>
                    </a:lnTo>
                    <a:lnTo>
                      <a:pt x="2743200" y="750824"/>
                    </a:lnTo>
                    <a:lnTo>
                      <a:pt x="2688463" y="952881"/>
                    </a:lnTo>
                    <a:lnTo>
                      <a:pt x="2634742" y="1155954"/>
                    </a:lnTo>
                    <a:lnTo>
                      <a:pt x="2513711" y="1608074"/>
                    </a:lnTo>
                    <a:lnTo>
                      <a:pt x="2465705" y="1786636"/>
                    </a:lnTo>
                    <a:lnTo>
                      <a:pt x="2418207" y="1966087"/>
                    </a:lnTo>
                    <a:lnTo>
                      <a:pt x="2086991" y="1966087"/>
                    </a:lnTo>
                    <a:lnTo>
                      <a:pt x="1965579" y="1521206"/>
                    </a:lnTo>
                    <a:lnTo>
                      <a:pt x="1905508" y="1298956"/>
                    </a:lnTo>
                    <a:lnTo>
                      <a:pt x="1846580" y="1077595"/>
                    </a:lnTo>
                    <a:lnTo>
                      <a:pt x="1725549" y="625475"/>
                    </a:lnTo>
                    <a:lnTo>
                      <a:pt x="1617091" y="219837"/>
                    </a:lnTo>
                    <a:lnTo>
                      <a:pt x="1725549" y="625475"/>
                    </a:lnTo>
                    <a:lnTo>
                      <a:pt x="1846580" y="1077595"/>
                    </a:lnTo>
                    <a:lnTo>
                      <a:pt x="1905508" y="1298956"/>
                    </a:lnTo>
                    <a:lnTo>
                      <a:pt x="1965579" y="1521206"/>
                    </a:lnTo>
                    <a:lnTo>
                      <a:pt x="2086991" y="1966087"/>
                    </a:lnTo>
                    <a:lnTo>
                      <a:pt x="471297" y="2497074"/>
                    </a:lnTo>
                    <a:lnTo>
                      <a:pt x="469900" y="2497074"/>
                    </a:lnTo>
                    <a:lnTo>
                      <a:pt x="348488" y="2052066"/>
                    </a:lnTo>
                    <a:lnTo>
                      <a:pt x="288417" y="1829816"/>
                    </a:lnTo>
                    <a:lnTo>
                      <a:pt x="229362" y="1608582"/>
                    </a:lnTo>
                    <a:lnTo>
                      <a:pt x="108458" y="1156335"/>
                    </a:lnTo>
                    <a:lnTo>
                      <a:pt x="0" y="750824"/>
                    </a:lnTo>
                    <a:lnTo>
                      <a:pt x="1611376" y="213233"/>
                    </a:lnTo>
                    <a:lnTo>
                      <a:pt x="1737106" y="106172"/>
                    </a:lnTo>
                    <a:close/>
                  </a:path>
                </a:pathLst>
              </a:custGeom>
              <a:solidFill>
                <a:srgbClr val="FFFF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157601" y="5115306"/>
                <a:ext cx="1946911" cy="530988"/>
              </a:xfrm>
              <a:custGeom>
                <a:avLst/>
                <a:gdLst/>
                <a:ahLst/>
                <a:cxnLst/>
                <a:rect l="0" t="0" r="0" b="0"/>
                <a:pathLst>
                  <a:path w="1946911" h="530988">
                    <a:moveTo>
                      <a:pt x="1800987" y="530987"/>
                    </a:moveTo>
                    <a:lnTo>
                      <a:pt x="0" y="530987"/>
                    </a:lnTo>
                    <a:lnTo>
                      <a:pt x="1615694" y="0"/>
                    </a:lnTo>
                    <a:lnTo>
                      <a:pt x="1946910" y="0"/>
                    </a:lnTo>
                    <a:close/>
                  </a:path>
                </a:pathLst>
              </a:custGeom>
              <a:solidFill>
                <a:srgbClr val="FFFF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4958588" y="5115306"/>
                <a:ext cx="1617092" cy="530988"/>
              </a:xfrm>
              <a:custGeom>
                <a:avLst/>
                <a:gdLst/>
                <a:ahLst/>
                <a:cxnLst/>
                <a:rect l="0" t="0" r="0" b="0"/>
                <a:pathLst>
                  <a:path w="1617092" h="530988">
                    <a:moveTo>
                      <a:pt x="145923" y="0"/>
                    </a:moveTo>
                    <a:lnTo>
                      <a:pt x="1617091" y="0"/>
                    </a:lnTo>
                    <a:lnTo>
                      <a:pt x="0" y="530987"/>
                    </a:lnTo>
                    <a:close/>
                  </a:path>
                </a:pathLst>
              </a:custGeom>
              <a:solidFill>
                <a:srgbClr val="FFFF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4773295" y="5115306"/>
                <a:ext cx="1802384" cy="0"/>
              </a:xfrm>
              <a:prstGeom prst="line">
                <a:avLst/>
              </a:prstGeom>
              <a:ln w="127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686050" y="2197100"/>
                <a:ext cx="2987041" cy="1703071"/>
              </a:xfrm>
              <a:custGeom>
                <a:avLst/>
                <a:gdLst/>
                <a:ahLst/>
                <a:cxnLst/>
                <a:rect l="0" t="0" r="0" b="0"/>
                <a:pathLst>
                  <a:path w="2987041" h="1703071">
                    <a:moveTo>
                      <a:pt x="2987040" y="0"/>
                    </a:moveTo>
                    <a:lnTo>
                      <a:pt x="1611630" y="1165860"/>
                    </a:lnTo>
                    <a:lnTo>
                      <a:pt x="0" y="1703070"/>
                    </a:lnTo>
                  </a:path>
                </a:pathLst>
              </a:custGeom>
              <a:ln w="1270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 name="Straight Connector 12"/>
              <p:cNvCxnSpPr/>
              <p:nvPr/>
            </p:nvCxnSpPr>
            <p:spPr>
              <a:xfrm>
                <a:off x="4298569" y="3363849"/>
                <a:ext cx="474726" cy="1751457"/>
              </a:xfrm>
              <a:prstGeom prst="line">
                <a:avLst/>
              </a:prstGeom>
              <a:ln w="127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157601" y="5115306"/>
                <a:ext cx="1615694" cy="530987"/>
              </a:xfrm>
              <a:prstGeom prst="line">
                <a:avLst/>
              </a:prstGeom>
              <a:ln w="12700" cap="flat" cmpd="sng" algn="ctr">
                <a:solidFill>
                  <a:srgbClr val="00000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5673090" y="2197100"/>
                <a:ext cx="1372871" cy="2918461"/>
              </a:xfrm>
              <a:custGeom>
                <a:avLst/>
                <a:gdLst/>
                <a:ahLst/>
                <a:cxnLst/>
                <a:rect l="0" t="0" r="0" b="0"/>
                <a:pathLst>
                  <a:path w="1372871" h="2918461">
                    <a:moveTo>
                      <a:pt x="902970" y="2918460"/>
                    </a:moveTo>
                    <a:lnTo>
                      <a:pt x="1372870" y="1172210"/>
                    </a:lnTo>
                    <a:lnTo>
                      <a:pt x="0" y="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15"/>
              <p:cNvSpPr/>
              <p:nvPr/>
            </p:nvSpPr>
            <p:spPr>
              <a:xfrm>
                <a:off x="2679700" y="2727960"/>
                <a:ext cx="2749551" cy="2918461"/>
              </a:xfrm>
              <a:custGeom>
                <a:avLst/>
                <a:gdLst/>
                <a:ahLst/>
                <a:cxnLst/>
                <a:rect l="0" t="0" r="0" b="0"/>
                <a:pathLst>
                  <a:path w="2749551" h="2918461">
                    <a:moveTo>
                      <a:pt x="6350" y="1172210"/>
                    </a:moveTo>
                    <a:lnTo>
                      <a:pt x="477520" y="2918460"/>
                    </a:lnTo>
                    <a:lnTo>
                      <a:pt x="2278380" y="2918460"/>
                    </a:lnTo>
                    <a:lnTo>
                      <a:pt x="2749550" y="1172210"/>
                    </a:lnTo>
                    <a:lnTo>
                      <a:pt x="1376680" y="0"/>
                    </a:lnTo>
                    <a:lnTo>
                      <a:pt x="0" y="1165860"/>
                    </a:lnTo>
                  </a:path>
                </a:pathLst>
              </a:custGeom>
              <a:ln w="127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7" name="Straight Connector 16"/>
              <p:cNvCxnSpPr/>
              <p:nvPr/>
            </p:nvCxnSpPr>
            <p:spPr>
              <a:xfrm flipV="1">
                <a:off x="4056253" y="2197481"/>
                <a:ext cx="1617091" cy="53086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429504" y="3369056"/>
                <a:ext cx="1617091" cy="530987"/>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958588" y="5115306"/>
                <a:ext cx="1617091" cy="530987"/>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816600" y="5308600"/>
              <a:ext cx="1168400" cy="415498"/>
            </a:xfrm>
            <a:prstGeom prst="rect">
              <a:avLst/>
            </a:prstGeom>
            <a:noFill/>
          </p:spPr>
          <p:txBody>
            <a:bodyPr vert="horz" rtlCol="0">
              <a:spAutoFit/>
            </a:bodyPr>
            <a:lstStyle/>
            <a:p>
              <a:r>
                <a:rPr lang="en-GB" sz="2100" smtClean="0">
                  <a:solidFill>
                    <a:srgbClr val="000000"/>
                  </a:solidFill>
                  <a:latin typeface="Trebuchet MS - 28"/>
                </a:rPr>
                <a:t>24m</a:t>
              </a:r>
              <a:endParaRPr lang="en-GB" sz="2100">
                <a:solidFill>
                  <a:srgbClr val="000000"/>
                </a:solidFill>
                <a:latin typeface="Trebuchet MS - 28"/>
              </a:endParaRPr>
            </a:p>
          </p:txBody>
        </p:sp>
        <p:sp>
          <p:nvSpPr>
            <p:cNvPr id="22" name="TextBox 21"/>
            <p:cNvSpPr txBox="1"/>
            <p:nvPr/>
          </p:nvSpPr>
          <p:spPr>
            <a:xfrm>
              <a:off x="2857500" y="4000500"/>
              <a:ext cx="2514600" cy="415498"/>
            </a:xfrm>
            <a:prstGeom prst="rect">
              <a:avLst/>
            </a:prstGeom>
            <a:noFill/>
          </p:spPr>
          <p:txBody>
            <a:bodyPr vert="horz" rtlCol="0">
              <a:spAutoFit/>
            </a:bodyPr>
            <a:lstStyle/>
            <a:p>
              <a:r>
                <a:rPr lang="en-GB" sz="2100" smtClean="0">
                  <a:solidFill>
                    <a:srgbClr val="000000"/>
                  </a:solidFill>
                  <a:latin typeface="Trebuchet MS - 28"/>
                </a:rPr>
                <a:t>Area: 150m</a:t>
              </a:r>
              <a:r>
                <a:rPr lang="en-GB" sz="1300" baseline="70000" smtClean="0">
                  <a:solidFill>
                    <a:srgbClr val="000000"/>
                  </a:solidFill>
                  <a:latin typeface="Trebuchet MS - 28"/>
                </a:rPr>
                <a:t>2</a:t>
              </a:r>
              <a:endParaRPr lang="en-GB" sz="1300" baseline="70000">
                <a:solidFill>
                  <a:srgbClr val="000000"/>
                </a:solidFill>
                <a:latin typeface="Trebuchet MS - 28"/>
              </a:endParaRPr>
            </a:p>
          </p:txBody>
        </p:sp>
      </p:grpSp>
    </p:spTree>
    <p:extLst>
      <p:ext uri="{BB962C8B-B14F-4D97-AF65-F5344CB8AC3E}">
        <p14:creationId xmlns:p14="http://schemas.microsoft.com/office/powerpoint/2010/main" val="172252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9" name="Group 18"/>
          <p:cNvGrpSpPr/>
          <p:nvPr/>
        </p:nvGrpSpPr>
        <p:grpSpPr>
          <a:xfrm>
            <a:off x="2374900" y="558800"/>
            <a:ext cx="5473700" cy="5153152"/>
            <a:chOff x="2374900" y="558800"/>
            <a:chExt cx="5473700" cy="5153152"/>
          </a:xfrm>
        </p:grpSpPr>
        <p:sp>
          <p:nvSpPr>
            <p:cNvPr id="2" name="TextBox 1"/>
            <p:cNvSpPr txBox="1"/>
            <p:nvPr/>
          </p:nvSpPr>
          <p:spPr>
            <a:xfrm>
              <a:off x="3136900" y="558800"/>
              <a:ext cx="4114800" cy="923330"/>
            </a:xfrm>
            <a:prstGeom prst="rect">
              <a:avLst/>
            </a:prstGeom>
            <a:noFill/>
          </p:spPr>
          <p:txBody>
            <a:bodyPr vert="horz" rtlCol="0">
              <a:spAutoFit/>
            </a:bodyPr>
            <a:lstStyle/>
            <a:p>
              <a:r>
                <a:rPr lang="en-GB" sz="5400" b="1" u="sng" smtClean="0">
                  <a:solidFill>
                    <a:srgbClr val="000000"/>
                  </a:solidFill>
                  <a:latin typeface="Trebuchet MS - 72"/>
                </a:rPr>
                <a:t>Level 5</a:t>
              </a:r>
              <a:endParaRPr lang="en-GB" sz="5400" b="1" u="sng">
                <a:solidFill>
                  <a:srgbClr val="000000"/>
                </a:solidFill>
                <a:latin typeface="Trebuchet MS - 72"/>
              </a:endParaRPr>
            </a:p>
          </p:txBody>
        </p:sp>
        <p:sp>
          <p:nvSpPr>
            <p:cNvPr id="3" name="TextBox 2"/>
            <p:cNvSpPr txBox="1"/>
            <p:nvPr/>
          </p:nvSpPr>
          <p:spPr>
            <a:xfrm>
              <a:off x="4279900" y="2298700"/>
              <a:ext cx="1168400" cy="415498"/>
            </a:xfrm>
            <a:prstGeom prst="rect">
              <a:avLst/>
            </a:prstGeom>
            <a:noFill/>
          </p:spPr>
          <p:txBody>
            <a:bodyPr vert="horz" rtlCol="0">
              <a:spAutoFit/>
            </a:bodyPr>
            <a:lstStyle/>
            <a:p>
              <a:r>
                <a:rPr lang="en-GB" sz="2100" smtClean="0">
                  <a:solidFill>
                    <a:srgbClr val="000000"/>
                  </a:solidFill>
                  <a:latin typeface="Trebuchet MS - 28"/>
                </a:rPr>
                <a:t>35m</a:t>
              </a:r>
              <a:endParaRPr lang="en-GB" sz="2100">
                <a:solidFill>
                  <a:srgbClr val="000000"/>
                </a:solidFill>
                <a:latin typeface="Trebuchet MS - 28"/>
              </a:endParaRP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374900" y="4883150"/>
              <a:ext cx="662305" cy="828802"/>
            </a:xfrm>
            <a:prstGeom prst="rect">
              <a:avLst/>
            </a:prstGeom>
            <a:solidFill>
              <a:scrgbClr r="0" g="0" b="0">
                <a:alpha val="0"/>
              </a:scrgbClr>
            </a:solidFill>
          </p:spPr>
        </p:pic>
        <p:grpSp>
          <p:nvGrpSpPr>
            <p:cNvPr id="16" name="Group 15"/>
            <p:cNvGrpSpPr/>
            <p:nvPr/>
          </p:nvGrpSpPr>
          <p:grpSpPr>
            <a:xfrm>
              <a:off x="2807325" y="2858154"/>
              <a:ext cx="3670057" cy="2532108"/>
              <a:chOff x="2807325" y="2858154"/>
              <a:chExt cx="3670057" cy="2532108"/>
            </a:xfrm>
          </p:grpSpPr>
          <p:sp>
            <p:nvSpPr>
              <p:cNvPr id="5" name="Freeform 4"/>
              <p:cNvSpPr/>
              <p:nvPr/>
            </p:nvSpPr>
            <p:spPr>
              <a:xfrm>
                <a:off x="5626100" y="2858643"/>
                <a:ext cx="851282" cy="2531619"/>
              </a:xfrm>
              <a:custGeom>
                <a:avLst/>
                <a:gdLst/>
                <a:ahLst/>
                <a:cxnLst/>
                <a:rect l="0" t="0" r="0" b="0"/>
                <a:pathLst>
                  <a:path w="851282" h="2531619">
                    <a:moveTo>
                      <a:pt x="726567" y="2161159"/>
                    </a:moveTo>
                    <a:lnTo>
                      <a:pt x="710438" y="2204085"/>
                    </a:lnTo>
                    <a:lnTo>
                      <a:pt x="702437" y="2224278"/>
                    </a:lnTo>
                    <a:lnTo>
                      <a:pt x="700151" y="2228977"/>
                    </a:lnTo>
                    <a:lnTo>
                      <a:pt x="698500" y="2234184"/>
                    </a:lnTo>
                    <a:lnTo>
                      <a:pt x="694944" y="2244598"/>
                    </a:lnTo>
                    <a:lnTo>
                      <a:pt x="686943" y="2263648"/>
                    </a:lnTo>
                    <a:lnTo>
                      <a:pt x="678815" y="2282190"/>
                    </a:lnTo>
                    <a:lnTo>
                      <a:pt x="662686" y="2318131"/>
                    </a:lnTo>
                    <a:lnTo>
                      <a:pt x="645541" y="2350389"/>
                    </a:lnTo>
                    <a:lnTo>
                      <a:pt x="636905" y="2365629"/>
                    </a:lnTo>
                    <a:lnTo>
                      <a:pt x="628777" y="2380615"/>
                    </a:lnTo>
                    <a:lnTo>
                      <a:pt x="619633" y="2394585"/>
                    </a:lnTo>
                    <a:lnTo>
                      <a:pt x="614934" y="2400808"/>
                    </a:lnTo>
                    <a:lnTo>
                      <a:pt x="610997" y="2407666"/>
                    </a:lnTo>
                    <a:lnTo>
                      <a:pt x="601853" y="2420620"/>
                    </a:lnTo>
                    <a:lnTo>
                      <a:pt x="593852" y="2432685"/>
                    </a:lnTo>
                    <a:lnTo>
                      <a:pt x="590931" y="2434971"/>
                    </a:lnTo>
                    <a:lnTo>
                      <a:pt x="588645" y="2437892"/>
                    </a:lnTo>
                    <a:lnTo>
                      <a:pt x="583946" y="2443734"/>
                    </a:lnTo>
                    <a:lnTo>
                      <a:pt x="574802" y="2454148"/>
                    </a:lnTo>
                    <a:lnTo>
                      <a:pt x="565531" y="2463927"/>
                    </a:lnTo>
                    <a:lnTo>
                      <a:pt x="556387" y="2473325"/>
                    </a:lnTo>
                    <a:lnTo>
                      <a:pt x="536829" y="2489327"/>
                    </a:lnTo>
                    <a:lnTo>
                      <a:pt x="527050" y="2496439"/>
                    </a:lnTo>
                    <a:lnTo>
                      <a:pt x="517906" y="2503297"/>
                    </a:lnTo>
                    <a:lnTo>
                      <a:pt x="507619" y="2508504"/>
                    </a:lnTo>
                    <a:lnTo>
                      <a:pt x="502412" y="2510790"/>
                    </a:lnTo>
                    <a:lnTo>
                      <a:pt x="497713" y="2513711"/>
                    </a:lnTo>
                    <a:lnTo>
                      <a:pt x="487426" y="2518283"/>
                    </a:lnTo>
                    <a:lnTo>
                      <a:pt x="484632" y="2518918"/>
                    </a:lnTo>
                    <a:lnTo>
                      <a:pt x="482219" y="2520188"/>
                    </a:lnTo>
                    <a:lnTo>
                      <a:pt x="477647" y="2522474"/>
                    </a:lnTo>
                    <a:lnTo>
                      <a:pt x="456946" y="2528189"/>
                    </a:lnTo>
                    <a:lnTo>
                      <a:pt x="446659" y="2529967"/>
                    </a:lnTo>
                    <a:lnTo>
                      <a:pt x="443738" y="2529967"/>
                    </a:lnTo>
                    <a:lnTo>
                      <a:pt x="441452" y="2530602"/>
                    </a:lnTo>
                    <a:lnTo>
                      <a:pt x="436880" y="2531618"/>
                    </a:lnTo>
                    <a:lnTo>
                      <a:pt x="407543" y="2530983"/>
                    </a:lnTo>
                    <a:lnTo>
                      <a:pt x="397256" y="2529332"/>
                    </a:lnTo>
                    <a:lnTo>
                      <a:pt x="386842" y="2527046"/>
                    </a:lnTo>
                    <a:lnTo>
                      <a:pt x="366776" y="2521204"/>
                    </a:lnTo>
                    <a:lnTo>
                      <a:pt x="346583" y="2512060"/>
                    </a:lnTo>
                    <a:lnTo>
                      <a:pt x="336804" y="2506853"/>
                    </a:lnTo>
                    <a:lnTo>
                      <a:pt x="327787" y="2501011"/>
                    </a:lnTo>
                    <a:lnTo>
                      <a:pt x="317881" y="2494153"/>
                    </a:lnTo>
                    <a:lnTo>
                      <a:pt x="308737" y="2486406"/>
                    </a:lnTo>
                    <a:lnTo>
                      <a:pt x="290322" y="2470404"/>
                    </a:lnTo>
                    <a:lnTo>
                      <a:pt x="271907" y="2450592"/>
                    </a:lnTo>
                    <a:lnTo>
                      <a:pt x="262763" y="2440178"/>
                    </a:lnTo>
                    <a:lnTo>
                      <a:pt x="254762" y="2429129"/>
                    </a:lnTo>
                    <a:lnTo>
                      <a:pt x="245491" y="2417064"/>
                    </a:lnTo>
                    <a:lnTo>
                      <a:pt x="236982" y="2404364"/>
                    </a:lnTo>
                    <a:lnTo>
                      <a:pt x="219583" y="2377694"/>
                    </a:lnTo>
                    <a:lnTo>
                      <a:pt x="202438" y="2347595"/>
                    </a:lnTo>
                    <a:lnTo>
                      <a:pt x="194310" y="2331974"/>
                    </a:lnTo>
                    <a:lnTo>
                      <a:pt x="186309" y="2315718"/>
                    </a:lnTo>
                    <a:lnTo>
                      <a:pt x="178308" y="2298319"/>
                    </a:lnTo>
                    <a:lnTo>
                      <a:pt x="170180" y="2280412"/>
                    </a:lnTo>
                    <a:lnTo>
                      <a:pt x="154686" y="2243455"/>
                    </a:lnTo>
                    <a:lnTo>
                      <a:pt x="139192" y="2202815"/>
                    </a:lnTo>
                    <a:lnTo>
                      <a:pt x="124841" y="2161159"/>
                    </a:lnTo>
                    <a:lnTo>
                      <a:pt x="109347" y="2113661"/>
                    </a:lnTo>
                    <a:lnTo>
                      <a:pt x="94869" y="2065782"/>
                    </a:lnTo>
                    <a:lnTo>
                      <a:pt x="81661" y="2016379"/>
                    </a:lnTo>
                    <a:lnTo>
                      <a:pt x="69723" y="1966214"/>
                    </a:lnTo>
                    <a:lnTo>
                      <a:pt x="58166" y="1913509"/>
                    </a:lnTo>
                    <a:lnTo>
                      <a:pt x="48387" y="1860804"/>
                    </a:lnTo>
                    <a:lnTo>
                      <a:pt x="38608" y="1806956"/>
                    </a:lnTo>
                    <a:lnTo>
                      <a:pt x="30988" y="1751965"/>
                    </a:lnTo>
                    <a:lnTo>
                      <a:pt x="23622" y="1694688"/>
                    </a:lnTo>
                    <a:lnTo>
                      <a:pt x="17399" y="1637411"/>
                    </a:lnTo>
                    <a:lnTo>
                      <a:pt x="11557" y="1577848"/>
                    </a:lnTo>
                    <a:lnTo>
                      <a:pt x="7620" y="1518158"/>
                    </a:lnTo>
                    <a:lnTo>
                      <a:pt x="3556" y="1456182"/>
                    </a:lnTo>
                    <a:lnTo>
                      <a:pt x="1905" y="1394206"/>
                    </a:lnTo>
                    <a:lnTo>
                      <a:pt x="0" y="1330071"/>
                    </a:lnTo>
                    <a:lnTo>
                      <a:pt x="0" y="1265682"/>
                    </a:lnTo>
                    <a:lnTo>
                      <a:pt x="0" y="1200277"/>
                    </a:lnTo>
                    <a:lnTo>
                      <a:pt x="1905" y="1136142"/>
                    </a:lnTo>
                    <a:lnTo>
                      <a:pt x="3556" y="1073023"/>
                    </a:lnTo>
                    <a:lnTo>
                      <a:pt x="7620" y="1012317"/>
                    </a:lnTo>
                    <a:lnTo>
                      <a:pt x="11557" y="951484"/>
                    </a:lnTo>
                    <a:lnTo>
                      <a:pt x="17399" y="892937"/>
                    </a:lnTo>
                    <a:lnTo>
                      <a:pt x="23622" y="835025"/>
                    </a:lnTo>
                    <a:lnTo>
                      <a:pt x="30988" y="779018"/>
                    </a:lnTo>
                    <a:lnTo>
                      <a:pt x="38608" y="722757"/>
                    </a:lnTo>
                    <a:lnTo>
                      <a:pt x="48387" y="669036"/>
                    </a:lnTo>
                    <a:lnTo>
                      <a:pt x="58166" y="616331"/>
                    </a:lnTo>
                    <a:lnTo>
                      <a:pt x="69723" y="564769"/>
                    </a:lnTo>
                    <a:lnTo>
                      <a:pt x="81661" y="514477"/>
                    </a:lnTo>
                    <a:lnTo>
                      <a:pt x="94869" y="465201"/>
                    </a:lnTo>
                    <a:lnTo>
                      <a:pt x="109347" y="417322"/>
                    </a:lnTo>
                    <a:lnTo>
                      <a:pt x="124841" y="370332"/>
                    </a:lnTo>
                    <a:lnTo>
                      <a:pt x="139827" y="325755"/>
                    </a:lnTo>
                    <a:lnTo>
                      <a:pt x="155956" y="284099"/>
                    </a:lnTo>
                    <a:lnTo>
                      <a:pt x="171831" y="245364"/>
                    </a:lnTo>
                    <a:lnTo>
                      <a:pt x="188595" y="210058"/>
                    </a:lnTo>
                    <a:lnTo>
                      <a:pt x="205359" y="177038"/>
                    </a:lnTo>
                    <a:lnTo>
                      <a:pt x="223139" y="146939"/>
                    </a:lnTo>
                    <a:lnTo>
                      <a:pt x="240919" y="119761"/>
                    </a:lnTo>
                    <a:lnTo>
                      <a:pt x="259969" y="95377"/>
                    </a:lnTo>
                    <a:lnTo>
                      <a:pt x="278257" y="73533"/>
                    </a:lnTo>
                    <a:lnTo>
                      <a:pt x="297180" y="54356"/>
                    </a:lnTo>
                    <a:lnTo>
                      <a:pt x="316738" y="38100"/>
                    </a:lnTo>
                    <a:lnTo>
                      <a:pt x="336804" y="24765"/>
                    </a:lnTo>
                    <a:lnTo>
                      <a:pt x="356870" y="13716"/>
                    </a:lnTo>
                    <a:lnTo>
                      <a:pt x="377698" y="6223"/>
                    </a:lnTo>
                    <a:lnTo>
                      <a:pt x="398907" y="1651"/>
                    </a:lnTo>
                    <a:lnTo>
                      <a:pt x="420751" y="0"/>
                    </a:lnTo>
                    <a:lnTo>
                      <a:pt x="425323" y="0"/>
                    </a:lnTo>
                    <a:lnTo>
                      <a:pt x="435737" y="0"/>
                    </a:lnTo>
                    <a:lnTo>
                      <a:pt x="446659" y="1016"/>
                    </a:lnTo>
                    <a:lnTo>
                      <a:pt x="456946" y="2667"/>
                    </a:lnTo>
                    <a:lnTo>
                      <a:pt x="467868" y="5588"/>
                    </a:lnTo>
                    <a:lnTo>
                      <a:pt x="488569" y="12700"/>
                    </a:lnTo>
                    <a:lnTo>
                      <a:pt x="498983" y="17272"/>
                    </a:lnTo>
                    <a:lnTo>
                      <a:pt x="509905" y="23114"/>
                    </a:lnTo>
                    <a:lnTo>
                      <a:pt x="529336" y="35814"/>
                    </a:lnTo>
                    <a:lnTo>
                      <a:pt x="539242" y="43307"/>
                    </a:lnTo>
                    <a:lnTo>
                      <a:pt x="549529" y="52070"/>
                    </a:lnTo>
                    <a:lnTo>
                      <a:pt x="569087" y="70612"/>
                    </a:lnTo>
                    <a:lnTo>
                      <a:pt x="588645" y="92456"/>
                    </a:lnTo>
                    <a:lnTo>
                      <a:pt x="597154" y="104140"/>
                    </a:lnTo>
                    <a:lnTo>
                      <a:pt x="606425" y="116840"/>
                    </a:lnTo>
                    <a:lnTo>
                      <a:pt x="624840" y="144526"/>
                    </a:lnTo>
                    <a:lnTo>
                      <a:pt x="633349" y="159131"/>
                    </a:lnTo>
                    <a:lnTo>
                      <a:pt x="642620" y="174752"/>
                    </a:lnTo>
                    <a:lnTo>
                      <a:pt x="651256" y="190881"/>
                    </a:lnTo>
                    <a:lnTo>
                      <a:pt x="660400" y="208280"/>
                    </a:lnTo>
                    <a:lnTo>
                      <a:pt x="668528" y="225679"/>
                    </a:lnTo>
                    <a:lnTo>
                      <a:pt x="677164" y="244221"/>
                    </a:lnTo>
                    <a:lnTo>
                      <a:pt x="685292" y="263271"/>
                    </a:lnTo>
                    <a:lnTo>
                      <a:pt x="693801" y="283591"/>
                    </a:lnTo>
                    <a:lnTo>
                      <a:pt x="709803" y="325247"/>
                    </a:lnTo>
                    <a:lnTo>
                      <a:pt x="717931" y="347091"/>
                    </a:lnTo>
                    <a:lnTo>
                      <a:pt x="726567" y="370332"/>
                    </a:lnTo>
                    <a:lnTo>
                      <a:pt x="740918" y="417322"/>
                    </a:lnTo>
                    <a:lnTo>
                      <a:pt x="755269" y="465201"/>
                    </a:lnTo>
                    <a:lnTo>
                      <a:pt x="768604" y="514477"/>
                    </a:lnTo>
                    <a:lnTo>
                      <a:pt x="780542" y="564769"/>
                    </a:lnTo>
                    <a:lnTo>
                      <a:pt x="791464" y="616331"/>
                    </a:lnTo>
                    <a:lnTo>
                      <a:pt x="801878" y="669036"/>
                    </a:lnTo>
                    <a:lnTo>
                      <a:pt x="811022" y="722757"/>
                    </a:lnTo>
                    <a:lnTo>
                      <a:pt x="819658" y="779018"/>
                    </a:lnTo>
                    <a:lnTo>
                      <a:pt x="826516" y="835025"/>
                    </a:lnTo>
                    <a:lnTo>
                      <a:pt x="829437" y="863600"/>
                    </a:lnTo>
                    <a:lnTo>
                      <a:pt x="832866" y="892937"/>
                    </a:lnTo>
                    <a:lnTo>
                      <a:pt x="838073" y="951484"/>
                    </a:lnTo>
                    <a:lnTo>
                      <a:pt x="843280" y="1012317"/>
                    </a:lnTo>
                    <a:lnTo>
                      <a:pt x="846074" y="1073023"/>
                    </a:lnTo>
                    <a:lnTo>
                      <a:pt x="848995" y="1136142"/>
                    </a:lnTo>
                    <a:lnTo>
                      <a:pt x="850646" y="1200277"/>
                    </a:lnTo>
                    <a:lnTo>
                      <a:pt x="851281" y="1265682"/>
                    </a:lnTo>
                    <a:lnTo>
                      <a:pt x="850646" y="1273429"/>
                    </a:lnTo>
                    <a:lnTo>
                      <a:pt x="850646" y="1281303"/>
                    </a:lnTo>
                    <a:lnTo>
                      <a:pt x="850646" y="1297559"/>
                    </a:lnTo>
                    <a:lnTo>
                      <a:pt x="850646" y="1330071"/>
                    </a:lnTo>
                    <a:lnTo>
                      <a:pt x="849630" y="1361948"/>
                    </a:lnTo>
                    <a:lnTo>
                      <a:pt x="848995" y="1394206"/>
                    </a:lnTo>
                    <a:lnTo>
                      <a:pt x="847725" y="1409319"/>
                    </a:lnTo>
                    <a:lnTo>
                      <a:pt x="847217" y="1416812"/>
                    </a:lnTo>
                    <a:lnTo>
                      <a:pt x="847217" y="1424940"/>
                    </a:lnTo>
                    <a:lnTo>
                      <a:pt x="846074" y="1456182"/>
                    </a:lnTo>
                    <a:lnTo>
                      <a:pt x="844931" y="1471295"/>
                    </a:lnTo>
                    <a:lnTo>
                      <a:pt x="844423" y="1478788"/>
                    </a:lnTo>
                    <a:lnTo>
                      <a:pt x="844423" y="1486916"/>
                    </a:lnTo>
                    <a:lnTo>
                      <a:pt x="843280" y="1518158"/>
                    </a:lnTo>
                    <a:lnTo>
                      <a:pt x="842010" y="1525143"/>
                    </a:lnTo>
                    <a:lnTo>
                      <a:pt x="841502" y="1532636"/>
                    </a:lnTo>
                    <a:lnTo>
                      <a:pt x="840359" y="1547622"/>
                    </a:lnTo>
                    <a:lnTo>
                      <a:pt x="838073" y="1577848"/>
                    </a:lnTo>
                    <a:lnTo>
                      <a:pt x="836803" y="1584706"/>
                    </a:lnTo>
                    <a:lnTo>
                      <a:pt x="836422" y="1592199"/>
                    </a:lnTo>
                    <a:lnTo>
                      <a:pt x="835152" y="1607185"/>
                    </a:lnTo>
                    <a:lnTo>
                      <a:pt x="832866" y="1637411"/>
                    </a:lnTo>
                    <a:lnTo>
                      <a:pt x="829437" y="1665732"/>
                    </a:lnTo>
                    <a:lnTo>
                      <a:pt x="826516" y="1694688"/>
                    </a:lnTo>
                    <a:lnTo>
                      <a:pt x="819658" y="1751965"/>
                    </a:lnTo>
                    <a:lnTo>
                      <a:pt x="815086" y="1779270"/>
                    </a:lnTo>
                    <a:lnTo>
                      <a:pt x="811022" y="1806956"/>
                    </a:lnTo>
                    <a:lnTo>
                      <a:pt x="801878" y="1860804"/>
                    </a:lnTo>
                    <a:lnTo>
                      <a:pt x="791464" y="1913509"/>
                    </a:lnTo>
                    <a:lnTo>
                      <a:pt x="785749" y="1939544"/>
                    </a:lnTo>
                    <a:lnTo>
                      <a:pt x="780542" y="1966214"/>
                    </a:lnTo>
                    <a:lnTo>
                      <a:pt x="777113" y="1978279"/>
                    </a:lnTo>
                    <a:lnTo>
                      <a:pt x="774192" y="1990979"/>
                    </a:lnTo>
                    <a:lnTo>
                      <a:pt x="768604" y="2016379"/>
                    </a:lnTo>
                    <a:lnTo>
                      <a:pt x="761619" y="2040763"/>
                    </a:lnTo>
                    <a:lnTo>
                      <a:pt x="758190" y="2053082"/>
                    </a:lnTo>
                    <a:lnTo>
                      <a:pt x="755269" y="2065782"/>
                    </a:lnTo>
                    <a:lnTo>
                      <a:pt x="751205" y="2077212"/>
                    </a:lnTo>
                    <a:lnTo>
                      <a:pt x="747903" y="2089531"/>
                    </a:lnTo>
                    <a:lnTo>
                      <a:pt x="740918" y="2113661"/>
                    </a:lnTo>
                    <a:lnTo>
                      <a:pt x="736981" y="2125345"/>
                    </a:lnTo>
                    <a:lnTo>
                      <a:pt x="733425" y="2137410"/>
                    </a:lnTo>
                    <a:close/>
                  </a:path>
                </a:pathLst>
              </a:custGeom>
              <a:solidFill>
                <a:srgbClr val="FFE4E1"/>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239389" y="2858643"/>
                <a:ext cx="2807463" cy="2531619"/>
              </a:xfrm>
              <a:custGeom>
                <a:avLst/>
                <a:gdLst/>
                <a:ahLst/>
                <a:cxnLst/>
                <a:rect l="0" t="0" r="0" b="0"/>
                <a:pathLst>
                  <a:path w="2807463" h="2531619">
                    <a:moveTo>
                      <a:pt x="0" y="0"/>
                    </a:moveTo>
                    <a:lnTo>
                      <a:pt x="2807462" y="0"/>
                    </a:lnTo>
                    <a:lnTo>
                      <a:pt x="2785618" y="1651"/>
                    </a:lnTo>
                    <a:lnTo>
                      <a:pt x="2764409" y="6223"/>
                    </a:lnTo>
                    <a:lnTo>
                      <a:pt x="2743581" y="13716"/>
                    </a:lnTo>
                    <a:lnTo>
                      <a:pt x="2723515" y="24765"/>
                    </a:lnTo>
                    <a:lnTo>
                      <a:pt x="2703449" y="38100"/>
                    </a:lnTo>
                    <a:lnTo>
                      <a:pt x="2683891" y="54356"/>
                    </a:lnTo>
                    <a:lnTo>
                      <a:pt x="2664968" y="73533"/>
                    </a:lnTo>
                    <a:lnTo>
                      <a:pt x="2646553" y="95377"/>
                    </a:lnTo>
                    <a:lnTo>
                      <a:pt x="2627630" y="119761"/>
                    </a:lnTo>
                    <a:lnTo>
                      <a:pt x="2609850" y="146939"/>
                    </a:lnTo>
                    <a:lnTo>
                      <a:pt x="2592070" y="177038"/>
                    </a:lnTo>
                    <a:lnTo>
                      <a:pt x="2575306" y="210058"/>
                    </a:lnTo>
                    <a:lnTo>
                      <a:pt x="2558542" y="245364"/>
                    </a:lnTo>
                    <a:lnTo>
                      <a:pt x="2542540" y="284099"/>
                    </a:lnTo>
                    <a:lnTo>
                      <a:pt x="2526538" y="325755"/>
                    </a:lnTo>
                    <a:lnTo>
                      <a:pt x="2511552" y="370332"/>
                    </a:lnTo>
                    <a:lnTo>
                      <a:pt x="2496058" y="417322"/>
                    </a:lnTo>
                    <a:lnTo>
                      <a:pt x="2481580" y="465201"/>
                    </a:lnTo>
                    <a:lnTo>
                      <a:pt x="2468372" y="514477"/>
                    </a:lnTo>
                    <a:lnTo>
                      <a:pt x="2456434" y="564769"/>
                    </a:lnTo>
                    <a:lnTo>
                      <a:pt x="2444877" y="616331"/>
                    </a:lnTo>
                    <a:lnTo>
                      <a:pt x="2435098" y="669036"/>
                    </a:lnTo>
                    <a:lnTo>
                      <a:pt x="2425319" y="722757"/>
                    </a:lnTo>
                    <a:lnTo>
                      <a:pt x="2417699" y="779018"/>
                    </a:lnTo>
                    <a:lnTo>
                      <a:pt x="2410333" y="835025"/>
                    </a:lnTo>
                    <a:lnTo>
                      <a:pt x="2404110" y="892937"/>
                    </a:lnTo>
                    <a:lnTo>
                      <a:pt x="2398268" y="951484"/>
                    </a:lnTo>
                    <a:lnTo>
                      <a:pt x="2394331" y="1012317"/>
                    </a:lnTo>
                    <a:lnTo>
                      <a:pt x="2390267" y="1073023"/>
                    </a:lnTo>
                    <a:lnTo>
                      <a:pt x="2388616" y="1136142"/>
                    </a:lnTo>
                    <a:lnTo>
                      <a:pt x="2386711" y="1200277"/>
                    </a:lnTo>
                    <a:lnTo>
                      <a:pt x="2386711" y="1265682"/>
                    </a:lnTo>
                    <a:lnTo>
                      <a:pt x="2386711" y="1330071"/>
                    </a:lnTo>
                    <a:lnTo>
                      <a:pt x="2388616" y="1394206"/>
                    </a:lnTo>
                    <a:lnTo>
                      <a:pt x="2390267" y="1456182"/>
                    </a:lnTo>
                    <a:lnTo>
                      <a:pt x="2394331" y="1518158"/>
                    </a:lnTo>
                    <a:lnTo>
                      <a:pt x="2398268" y="1577848"/>
                    </a:lnTo>
                    <a:lnTo>
                      <a:pt x="2404110" y="1637411"/>
                    </a:lnTo>
                    <a:lnTo>
                      <a:pt x="2410333" y="1694688"/>
                    </a:lnTo>
                    <a:lnTo>
                      <a:pt x="2417699" y="1751965"/>
                    </a:lnTo>
                    <a:lnTo>
                      <a:pt x="2425319" y="1806956"/>
                    </a:lnTo>
                    <a:lnTo>
                      <a:pt x="2435098" y="1860804"/>
                    </a:lnTo>
                    <a:lnTo>
                      <a:pt x="2444877" y="1913509"/>
                    </a:lnTo>
                    <a:lnTo>
                      <a:pt x="2456434" y="1966214"/>
                    </a:lnTo>
                    <a:lnTo>
                      <a:pt x="2468372" y="2016379"/>
                    </a:lnTo>
                    <a:lnTo>
                      <a:pt x="2481580" y="2065782"/>
                    </a:lnTo>
                    <a:lnTo>
                      <a:pt x="2496058" y="2113661"/>
                    </a:lnTo>
                    <a:lnTo>
                      <a:pt x="2511552" y="2161159"/>
                    </a:lnTo>
                    <a:lnTo>
                      <a:pt x="2525903" y="2202815"/>
                    </a:lnTo>
                    <a:lnTo>
                      <a:pt x="2541397" y="2243455"/>
                    </a:lnTo>
                    <a:lnTo>
                      <a:pt x="2556891" y="2280412"/>
                    </a:lnTo>
                    <a:lnTo>
                      <a:pt x="2564892" y="2298319"/>
                    </a:lnTo>
                    <a:lnTo>
                      <a:pt x="2573020" y="2315718"/>
                    </a:lnTo>
                    <a:lnTo>
                      <a:pt x="2581021" y="2331974"/>
                    </a:lnTo>
                    <a:lnTo>
                      <a:pt x="2589149" y="2347595"/>
                    </a:lnTo>
                    <a:lnTo>
                      <a:pt x="2606294" y="2377694"/>
                    </a:lnTo>
                    <a:lnTo>
                      <a:pt x="2623693" y="2404364"/>
                    </a:lnTo>
                    <a:lnTo>
                      <a:pt x="2632202" y="2417064"/>
                    </a:lnTo>
                    <a:lnTo>
                      <a:pt x="2641473" y="2429129"/>
                    </a:lnTo>
                    <a:lnTo>
                      <a:pt x="2649474" y="2440178"/>
                    </a:lnTo>
                    <a:lnTo>
                      <a:pt x="2658618" y="2450592"/>
                    </a:lnTo>
                    <a:lnTo>
                      <a:pt x="2677033" y="2470404"/>
                    </a:lnTo>
                    <a:lnTo>
                      <a:pt x="2695448" y="2486406"/>
                    </a:lnTo>
                    <a:lnTo>
                      <a:pt x="2704592" y="2494153"/>
                    </a:lnTo>
                    <a:lnTo>
                      <a:pt x="2714371" y="2501011"/>
                    </a:lnTo>
                    <a:lnTo>
                      <a:pt x="2723515" y="2506853"/>
                    </a:lnTo>
                    <a:lnTo>
                      <a:pt x="2733294" y="2512060"/>
                    </a:lnTo>
                    <a:lnTo>
                      <a:pt x="2753487" y="2521204"/>
                    </a:lnTo>
                    <a:lnTo>
                      <a:pt x="2773553" y="2527046"/>
                    </a:lnTo>
                    <a:lnTo>
                      <a:pt x="2783967" y="2529332"/>
                    </a:lnTo>
                    <a:lnTo>
                      <a:pt x="2794254" y="2530983"/>
                    </a:lnTo>
                    <a:lnTo>
                      <a:pt x="0" y="2531618"/>
                    </a:lnTo>
                    <a:lnTo>
                      <a:pt x="10287" y="2530602"/>
                    </a:lnTo>
                    <a:lnTo>
                      <a:pt x="20574" y="2528697"/>
                    </a:lnTo>
                    <a:lnTo>
                      <a:pt x="30988" y="2526411"/>
                    </a:lnTo>
                    <a:lnTo>
                      <a:pt x="41910" y="2524125"/>
                    </a:lnTo>
                    <a:lnTo>
                      <a:pt x="46482" y="2521839"/>
                    </a:lnTo>
                    <a:lnTo>
                      <a:pt x="48768" y="2520569"/>
                    </a:lnTo>
                    <a:lnTo>
                      <a:pt x="51689" y="2520188"/>
                    </a:lnTo>
                    <a:lnTo>
                      <a:pt x="61976" y="2515997"/>
                    </a:lnTo>
                    <a:lnTo>
                      <a:pt x="72390" y="2511425"/>
                    </a:lnTo>
                    <a:lnTo>
                      <a:pt x="82677" y="2506218"/>
                    </a:lnTo>
                    <a:lnTo>
                      <a:pt x="102235" y="2492248"/>
                    </a:lnTo>
                    <a:lnTo>
                      <a:pt x="111379" y="2484755"/>
                    </a:lnTo>
                    <a:lnTo>
                      <a:pt x="121793" y="2476627"/>
                    </a:lnTo>
                    <a:lnTo>
                      <a:pt x="131064" y="2467483"/>
                    </a:lnTo>
                    <a:lnTo>
                      <a:pt x="135636" y="2462276"/>
                    </a:lnTo>
                    <a:lnTo>
                      <a:pt x="140716" y="2457450"/>
                    </a:lnTo>
                    <a:lnTo>
                      <a:pt x="149860" y="2447036"/>
                    </a:lnTo>
                    <a:lnTo>
                      <a:pt x="154559" y="2441448"/>
                    </a:lnTo>
                    <a:lnTo>
                      <a:pt x="156845" y="2438527"/>
                    </a:lnTo>
                    <a:lnTo>
                      <a:pt x="159766" y="2436241"/>
                    </a:lnTo>
                    <a:lnTo>
                      <a:pt x="161417" y="2432685"/>
                    </a:lnTo>
                    <a:lnTo>
                      <a:pt x="163703" y="2429764"/>
                    </a:lnTo>
                    <a:lnTo>
                      <a:pt x="168275" y="2423922"/>
                    </a:lnTo>
                    <a:lnTo>
                      <a:pt x="177546" y="2411222"/>
                    </a:lnTo>
                    <a:lnTo>
                      <a:pt x="181483" y="2404364"/>
                    </a:lnTo>
                    <a:lnTo>
                      <a:pt x="186182" y="2397887"/>
                    </a:lnTo>
                    <a:lnTo>
                      <a:pt x="195326" y="2384044"/>
                    </a:lnTo>
                    <a:lnTo>
                      <a:pt x="203454" y="2368931"/>
                    </a:lnTo>
                    <a:lnTo>
                      <a:pt x="212471" y="2353310"/>
                    </a:lnTo>
                    <a:lnTo>
                      <a:pt x="229870" y="2321052"/>
                    </a:lnTo>
                    <a:lnTo>
                      <a:pt x="237871" y="2303018"/>
                    </a:lnTo>
                    <a:lnTo>
                      <a:pt x="245999" y="2284476"/>
                    </a:lnTo>
                    <a:lnTo>
                      <a:pt x="254000" y="2265426"/>
                    </a:lnTo>
                    <a:lnTo>
                      <a:pt x="255778" y="2260219"/>
                    </a:lnTo>
                    <a:lnTo>
                      <a:pt x="257937" y="2255520"/>
                    </a:lnTo>
                    <a:lnTo>
                      <a:pt x="262509" y="2246249"/>
                    </a:lnTo>
                    <a:lnTo>
                      <a:pt x="278638" y="2204593"/>
                    </a:lnTo>
                    <a:lnTo>
                      <a:pt x="286766" y="2183257"/>
                    </a:lnTo>
                    <a:lnTo>
                      <a:pt x="294767" y="2161159"/>
                    </a:lnTo>
                    <a:lnTo>
                      <a:pt x="301625" y="2137410"/>
                    </a:lnTo>
                    <a:lnTo>
                      <a:pt x="305181" y="2125345"/>
                    </a:lnTo>
                    <a:lnTo>
                      <a:pt x="309118" y="2113661"/>
                    </a:lnTo>
                    <a:lnTo>
                      <a:pt x="316103" y="2089531"/>
                    </a:lnTo>
                    <a:lnTo>
                      <a:pt x="319405" y="2077212"/>
                    </a:lnTo>
                    <a:lnTo>
                      <a:pt x="323596" y="2065782"/>
                    </a:lnTo>
                    <a:lnTo>
                      <a:pt x="326390" y="2053082"/>
                    </a:lnTo>
                    <a:lnTo>
                      <a:pt x="329819" y="2040763"/>
                    </a:lnTo>
                    <a:lnTo>
                      <a:pt x="336804" y="2016379"/>
                    </a:lnTo>
                    <a:lnTo>
                      <a:pt x="342519" y="1990979"/>
                    </a:lnTo>
                    <a:lnTo>
                      <a:pt x="345440" y="1978279"/>
                    </a:lnTo>
                    <a:lnTo>
                      <a:pt x="348742" y="1966214"/>
                    </a:lnTo>
                    <a:lnTo>
                      <a:pt x="353949" y="1939544"/>
                    </a:lnTo>
                    <a:lnTo>
                      <a:pt x="359791" y="1913509"/>
                    </a:lnTo>
                    <a:lnTo>
                      <a:pt x="370078" y="1860804"/>
                    </a:lnTo>
                    <a:lnTo>
                      <a:pt x="379349" y="1806956"/>
                    </a:lnTo>
                    <a:lnTo>
                      <a:pt x="383286" y="1779270"/>
                    </a:lnTo>
                    <a:lnTo>
                      <a:pt x="387858" y="1751965"/>
                    </a:lnTo>
                    <a:lnTo>
                      <a:pt x="394843" y="1694688"/>
                    </a:lnTo>
                    <a:lnTo>
                      <a:pt x="397637" y="1665732"/>
                    </a:lnTo>
                    <a:lnTo>
                      <a:pt x="401066" y="1637411"/>
                    </a:lnTo>
                    <a:lnTo>
                      <a:pt x="403352" y="1607185"/>
                    </a:lnTo>
                    <a:lnTo>
                      <a:pt x="404622" y="1592199"/>
                    </a:lnTo>
                    <a:lnTo>
                      <a:pt x="405257" y="1584706"/>
                    </a:lnTo>
                    <a:lnTo>
                      <a:pt x="406273" y="1577848"/>
                    </a:lnTo>
                    <a:lnTo>
                      <a:pt x="408559" y="1547622"/>
                    </a:lnTo>
                    <a:lnTo>
                      <a:pt x="409702" y="1532636"/>
                    </a:lnTo>
                    <a:lnTo>
                      <a:pt x="410337" y="1525143"/>
                    </a:lnTo>
                    <a:lnTo>
                      <a:pt x="411480" y="1518158"/>
                    </a:lnTo>
                    <a:lnTo>
                      <a:pt x="412623" y="1486916"/>
                    </a:lnTo>
                    <a:lnTo>
                      <a:pt x="412623" y="1478788"/>
                    </a:lnTo>
                    <a:lnTo>
                      <a:pt x="413258" y="1471295"/>
                    </a:lnTo>
                    <a:lnTo>
                      <a:pt x="414274" y="1456182"/>
                    </a:lnTo>
                    <a:lnTo>
                      <a:pt x="415544" y="1424940"/>
                    </a:lnTo>
                    <a:lnTo>
                      <a:pt x="415544" y="1416812"/>
                    </a:lnTo>
                    <a:lnTo>
                      <a:pt x="416052" y="1409319"/>
                    </a:lnTo>
                    <a:lnTo>
                      <a:pt x="417195" y="1394206"/>
                    </a:lnTo>
                    <a:lnTo>
                      <a:pt x="417830" y="1361948"/>
                    </a:lnTo>
                    <a:lnTo>
                      <a:pt x="418846" y="1330071"/>
                    </a:lnTo>
                    <a:lnTo>
                      <a:pt x="418846" y="1297559"/>
                    </a:lnTo>
                    <a:lnTo>
                      <a:pt x="418846" y="1281303"/>
                    </a:lnTo>
                    <a:lnTo>
                      <a:pt x="418846" y="1273429"/>
                    </a:lnTo>
                    <a:lnTo>
                      <a:pt x="419481" y="1265682"/>
                    </a:lnTo>
                    <a:lnTo>
                      <a:pt x="418846" y="1200277"/>
                    </a:lnTo>
                    <a:lnTo>
                      <a:pt x="417195" y="1136142"/>
                    </a:lnTo>
                    <a:lnTo>
                      <a:pt x="414274" y="1073023"/>
                    </a:lnTo>
                    <a:lnTo>
                      <a:pt x="411480" y="1012317"/>
                    </a:lnTo>
                    <a:lnTo>
                      <a:pt x="406273" y="951484"/>
                    </a:lnTo>
                    <a:lnTo>
                      <a:pt x="401066" y="892937"/>
                    </a:lnTo>
                    <a:lnTo>
                      <a:pt x="397637" y="863600"/>
                    </a:lnTo>
                    <a:lnTo>
                      <a:pt x="394843" y="835025"/>
                    </a:lnTo>
                    <a:lnTo>
                      <a:pt x="387858" y="779018"/>
                    </a:lnTo>
                    <a:lnTo>
                      <a:pt x="379349" y="722757"/>
                    </a:lnTo>
                    <a:lnTo>
                      <a:pt x="370078" y="669036"/>
                    </a:lnTo>
                    <a:lnTo>
                      <a:pt x="359791" y="616331"/>
                    </a:lnTo>
                    <a:lnTo>
                      <a:pt x="348742" y="564769"/>
                    </a:lnTo>
                    <a:lnTo>
                      <a:pt x="336804" y="514477"/>
                    </a:lnTo>
                    <a:lnTo>
                      <a:pt x="323596" y="465201"/>
                    </a:lnTo>
                    <a:lnTo>
                      <a:pt x="309118" y="417322"/>
                    </a:lnTo>
                    <a:lnTo>
                      <a:pt x="294767" y="370332"/>
                    </a:lnTo>
                    <a:lnTo>
                      <a:pt x="278638" y="325755"/>
                    </a:lnTo>
                    <a:lnTo>
                      <a:pt x="262509" y="284099"/>
                    </a:lnTo>
                    <a:lnTo>
                      <a:pt x="254000" y="263779"/>
                    </a:lnTo>
                    <a:lnTo>
                      <a:pt x="245999" y="245364"/>
                    </a:lnTo>
                    <a:lnTo>
                      <a:pt x="229870" y="210058"/>
                    </a:lnTo>
                    <a:lnTo>
                      <a:pt x="212471" y="177038"/>
                    </a:lnTo>
                    <a:lnTo>
                      <a:pt x="195326" y="146939"/>
                    </a:lnTo>
                    <a:lnTo>
                      <a:pt x="186182" y="132461"/>
                    </a:lnTo>
                    <a:lnTo>
                      <a:pt x="177546" y="119761"/>
                    </a:lnTo>
                    <a:lnTo>
                      <a:pt x="168275" y="107061"/>
                    </a:lnTo>
                    <a:lnTo>
                      <a:pt x="159766" y="95377"/>
                    </a:lnTo>
                    <a:lnTo>
                      <a:pt x="149860" y="83947"/>
                    </a:lnTo>
                    <a:lnTo>
                      <a:pt x="140716" y="73533"/>
                    </a:lnTo>
                    <a:lnTo>
                      <a:pt x="131064" y="63119"/>
                    </a:lnTo>
                    <a:lnTo>
                      <a:pt x="121793" y="54356"/>
                    </a:lnTo>
                    <a:lnTo>
                      <a:pt x="102235" y="38100"/>
                    </a:lnTo>
                    <a:lnTo>
                      <a:pt x="82677" y="24765"/>
                    </a:lnTo>
                    <a:lnTo>
                      <a:pt x="61976" y="13716"/>
                    </a:lnTo>
                    <a:lnTo>
                      <a:pt x="51689" y="9144"/>
                    </a:lnTo>
                    <a:lnTo>
                      <a:pt x="41910" y="6223"/>
                    </a:lnTo>
                    <a:lnTo>
                      <a:pt x="30988" y="3302"/>
                    </a:lnTo>
                    <a:lnTo>
                      <a:pt x="20574" y="1651"/>
                    </a:lnTo>
                    <a:close/>
                  </a:path>
                </a:pathLst>
              </a:custGeom>
              <a:solidFill>
                <a:srgbClr val="FFE4E1"/>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807843" y="2858643"/>
                <a:ext cx="851028" cy="2531619"/>
              </a:xfrm>
              <a:custGeom>
                <a:avLst/>
                <a:gdLst/>
                <a:ahLst/>
                <a:cxnLst/>
                <a:rect l="0" t="0" r="0" b="0"/>
                <a:pathLst>
                  <a:path w="851028" h="2531619">
                    <a:moveTo>
                      <a:pt x="726313" y="370332"/>
                    </a:moveTo>
                    <a:lnTo>
                      <a:pt x="740664" y="417322"/>
                    </a:lnTo>
                    <a:lnTo>
                      <a:pt x="755142" y="465201"/>
                    </a:lnTo>
                    <a:lnTo>
                      <a:pt x="768350" y="514477"/>
                    </a:lnTo>
                    <a:lnTo>
                      <a:pt x="780288" y="564769"/>
                    </a:lnTo>
                    <a:lnTo>
                      <a:pt x="791337" y="616331"/>
                    </a:lnTo>
                    <a:lnTo>
                      <a:pt x="801624" y="669036"/>
                    </a:lnTo>
                    <a:lnTo>
                      <a:pt x="810895" y="722757"/>
                    </a:lnTo>
                    <a:lnTo>
                      <a:pt x="819404" y="779018"/>
                    </a:lnTo>
                    <a:lnTo>
                      <a:pt x="826389" y="835025"/>
                    </a:lnTo>
                    <a:lnTo>
                      <a:pt x="829183" y="863600"/>
                    </a:lnTo>
                    <a:lnTo>
                      <a:pt x="832612" y="892937"/>
                    </a:lnTo>
                    <a:lnTo>
                      <a:pt x="837819" y="951484"/>
                    </a:lnTo>
                    <a:lnTo>
                      <a:pt x="843026" y="1012317"/>
                    </a:lnTo>
                    <a:lnTo>
                      <a:pt x="845820" y="1073023"/>
                    </a:lnTo>
                    <a:lnTo>
                      <a:pt x="848741" y="1136142"/>
                    </a:lnTo>
                    <a:lnTo>
                      <a:pt x="850392" y="1200277"/>
                    </a:lnTo>
                    <a:lnTo>
                      <a:pt x="851027" y="1265682"/>
                    </a:lnTo>
                    <a:lnTo>
                      <a:pt x="850392" y="1273429"/>
                    </a:lnTo>
                    <a:lnTo>
                      <a:pt x="850392" y="1281303"/>
                    </a:lnTo>
                    <a:lnTo>
                      <a:pt x="850392" y="1297559"/>
                    </a:lnTo>
                    <a:lnTo>
                      <a:pt x="850392" y="1330071"/>
                    </a:lnTo>
                    <a:lnTo>
                      <a:pt x="849376" y="1361948"/>
                    </a:lnTo>
                    <a:lnTo>
                      <a:pt x="848741" y="1394206"/>
                    </a:lnTo>
                    <a:lnTo>
                      <a:pt x="847598" y="1409319"/>
                    </a:lnTo>
                    <a:lnTo>
                      <a:pt x="847090" y="1416812"/>
                    </a:lnTo>
                    <a:lnTo>
                      <a:pt x="847090" y="1424940"/>
                    </a:lnTo>
                    <a:lnTo>
                      <a:pt x="845820" y="1456182"/>
                    </a:lnTo>
                    <a:lnTo>
                      <a:pt x="844804" y="1471295"/>
                    </a:lnTo>
                    <a:lnTo>
                      <a:pt x="844169" y="1478788"/>
                    </a:lnTo>
                    <a:lnTo>
                      <a:pt x="844169" y="1486916"/>
                    </a:lnTo>
                    <a:lnTo>
                      <a:pt x="843026" y="1518158"/>
                    </a:lnTo>
                    <a:lnTo>
                      <a:pt x="841883" y="1525143"/>
                    </a:lnTo>
                    <a:lnTo>
                      <a:pt x="841248" y="1532636"/>
                    </a:lnTo>
                    <a:lnTo>
                      <a:pt x="840105" y="1547622"/>
                    </a:lnTo>
                    <a:lnTo>
                      <a:pt x="837819" y="1577848"/>
                    </a:lnTo>
                    <a:lnTo>
                      <a:pt x="836803" y="1584706"/>
                    </a:lnTo>
                    <a:lnTo>
                      <a:pt x="836168" y="1592199"/>
                    </a:lnTo>
                    <a:lnTo>
                      <a:pt x="834898" y="1607185"/>
                    </a:lnTo>
                    <a:lnTo>
                      <a:pt x="832612" y="1637411"/>
                    </a:lnTo>
                    <a:lnTo>
                      <a:pt x="829183" y="1665732"/>
                    </a:lnTo>
                    <a:lnTo>
                      <a:pt x="826389" y="1694688"/>
                    </a:lnTo>
                    <a:lnTo>
                      <a:pt x="819404" y="1751965"/>
                    </a:lnTo>
                    <a:lnTo>
                      <a:pt x="814832" y="1779270"/>
                    </a:lnTo>
                    <a:lnTo>
                      <a:pt x="810895" y="1806956"/>
                    </a:lnTo>
                    <a:lnTo>
                      <a:pt x="801624" y="1860804"/>
                    </a:lnTo>
                    <a:lnTo>
                      <a:pt x="791337" y="1913509"/>
                    </a:lnTo>
                    <a:lnTo>
                      <a:pt x="785495" y="1939544"/>
                    </a:lnTo>
                    <a:lnTo>
                      <a:pt x="780288" y="1966214"/>
                    </a:lnTo>
                    <a:lnTo>
                      <a:pt x="776986" y="1978279"/>
                    </a:lnTo>
                    <a:lnTo>
                      <a:pt x="774065" y="1990979"/>
                    </a:lnTo>
                    <a:lnTo>
                      <a:pt x="768350" y="2016379"/>
                    </a:lnTo>
                    <a:lnTo>
                      <a:pt x="761365" y="2040763"/>
                    </a:lnTo>
                    <a:lnTo>
                      <a:pt x="757936" y="2053082"/>
                    </a:lnTo>
                    <a:lnTo>
                      <a:pt x="755142" y="2065782"/>
                    </a:lnTo>
                    <a:lnTo>
                      <a:pt x="750951" y="2077212"/>
                    </a:lnTo>
                    <a:lnTo>
                      <a:pt x="747649" y="2089531"/>
                    </a:lnTo>
                    <a:lnTo>
                      <a:pt x="740664" y="2113661"/>
                    </a:lnTo>
                    <a:lnTo>
                      <a:pt x="736727" y="2125345"/>
                    </a:lnTo>
                    <a:lnTo>
                      <a:pt x="733171" y="2137410"/>
                    </a:lnTo>
                    <a:lnTo>
                      <a:pt x="726313" y="2161159"/>
                    </a:lnTo>
                    <a:lnTo>
                      <a:pt x="718312" y="2183257"/>
                    </a:lnTo>
                    <a:lnTo>
                      <a:pt x="710184" y="2204593"/>
                    </a:lnTo>
                    <a:lnTo>
                      <a:pt x="694055" y="2246249"/>
                    </a:lnTo>
                    <a:lnTo>
                      <a:pt x="689610" y="2255520"/>
                    </a:lnTo>
                    <a:lnTo>
                      <a:pt x="687324" y="2260219"/>
                    </a:lnTo>
                    <a:lnTo>
                      <a:pt x="685546" y="2265426"/>
                    </a:lnTo>
                    <a:lnTo>
                      <a:pt x="677545" y="2284476"/>
                    </a:lnTo>
                    <a:lnTo>
                      <a:pt x="669417" y="2303018"/>
                    </a:lnTo>
                    <a:lnTo>
                      <a:pt x="661416" y="2321052"/>
                    </a:lnTo>
                    <a:lnTo>
                      <a:pt x="644144" y="2353310"/>
                    </a:lnTo>
                    <a:lnTo>
                      <a:pt x="635000" y="2368931"/>
                    </a:lnTo>
                    <a:lnTo>
                      <a:pt x="626872" y="2384044"/>
                    </a:lnTo>
                    <a:lnTo>
                      <a:pt x="617728" y="2397887"/>
                    </a:lnTo>
                    <a:lnTo>
                      <a:pt x="613029" y="2404364"/>
                    </a:lnTo>
                    <a:lnTo>
                      <a:pt x="609092" y="2411222"/>
                    </a:lnTo>
                    <a:lnTo>
                      <a:pt x="599821" y="2423922"/>
                    </a:lnTo>
                    <a:lnTo>
                      <a:pt x="595249" y="2429764"/>
                    </a:lnTo>
                    <a:lnTo>
                      <a:pt x="592963" y="2432685"/>
                    </a:lnTo>
                    <a:lnTo>
                      <a:pt x="591312" y="2436241"/>
                    </a:lnTo>
                    <a:lnTo>
                      <a:pt x="588391" y="2438527"/>
                    </a:lnTo>
                    <a:lnTo>
                      <a:pt x="586105" y="2441448"/>
                    </a:lnTo>
                    <a:lnTo>
                      <a:pt x="581406" y="2447036"/>
                    </a:lnTo>
                    <a:lnTo>
                      <a:pt x="572262" y="2457450"/>
                    </a:lnTo>
                    <a:lnTo>
                      <a:pt x="567182" y="2462276"/>
                    </a:lnTo>
                    <a:lnTo>
                      <a:pt x="562610" y="2467483"/>
                    </a:lnTo>
                    <a:lnTo>
                      <a:pt x="553339" y="2476627"/>
                    </a:lnTo>
                    <a:lnTo>
                      <a:pt x="542925" y="2484755"/>
                    </a:lnTo>
                    <a:lnTo>
                      <a:pt x="533781" y="2492248"/>
                    </a:lnTo>
                    <a:lnTo>
                      <a:pt x="514223" y="2506218"/>
                    </a:lnTo>
                    <a:lnTo>
                      <a:pt x="503936" y="2511425"/>
                    </a:lnTo>
                    <a:lnTo>
                      <a:pt x="493522" y="2515997"/>
                    </a:lnTo>
                    <a:lnTo>
                      <a:pt x="483235" y="2520188"/>
                    </a:lnTo>
                    <a:lnTo>
                      <a:pt x="480314" y="2520569"/>
                    </a:lnTo>
                    <a:lnTo>
                      <a:pt x="478028" y="2521839"/>
                    </a:lnTo>
                    <a:lnTo>
                      <a:pt x="473456" y="2524125"/>
                    </a:lnTo>
                    <a:lnTo>
                      <a:pt x="462534" y="2526411"/>
                    </a:lnTo>
                    <a:lnTo>
                      <a:pt x="452120" y="2528697"/>
                    </a:lnTo>
                    <a:lnTo>
                      <a:pt x="441833" y="2530602"/>
                    </a:lnTo>
                    <a:lnTo>
                      <a:pt x="431546" y="2531618"/>
                    </a:lnTo>
                    <a:lnTo>
                      <a:pt x="425704" y="2531618"/>
                    </a:lnTo>
                    <a:lnTo>
                      <a:pt x="420497" y="2531618"/>
                    </a:lnTo>
                    <a:lnTo>
                      <a:pt x="415417" y="2531618"/>
                    </a:lnTo>
                    <a:lnTo>
                      <a:pt x="394081" y="2528189"/>
                    </a:lnTo>
                    <a:lnTo>
                      <a:pt x="383794" y="2525776"/>
                    </a:lnTo>
                    <a:lnTo>
                      <a:pt x="373380" y="2522982"/>
                    </a:lnTo>
                    <a:lnTo>
                      <a:pt x="352679" y="2514981"/>
                    </a:lnTo>
                    <a:lnTo>
                      <a:pt x="333248" y="2504567"/>
                    </a:lnTo>
                    <a:lnTo>
                      <a:pt x="313055" y="2490597"/>
                    </a:lnTo>
                    <a:lnTo>
                      <a:pt x="294132" y="2474341"/>
                    </a:lnTo>
                    <a:lnTo>
                      <a:pt x="284353" y="2465197"/>
                    </a:lnTo>
                    <a:lnTo>
                      <a:pt x="275209" y="2455164"/>
                    </a:lnTo>
                    <a:lnTo>
                      <a:pt x="266065" y="2444750"/>
                    </a:lnTo>
                    <a:lnTo>
                      <a:pt x="257429" y="2433955"/>
                    </a:lnTo>
                    <a:lnTo>
                      <a:pt x="248158" y="2421636"/>
                    </a:lnTo>
                    <a:lnTo>
                      <a:pt x="239014" y="2408936"/>
                    </a:lnTo>
                    <a:lnTo>
                      <a:pt x="229743" y="2395601"/>
                    </a:lnTo>
                    <a:lnTo>
                      <a:pt x="221615" y="2381631"/>
                    </a:lnTo>
                    <a:lnTo>
                      <a:pt x="204470" y="2351659"/>
                    </a:lnTo>
                    <a:lnTo>
                      <a:pt x="187833" y="2319147"/>
                    </a:lnTo>
                    <a:lnTo>
                      <a:pt x="171196" y="2283333"/>
                    </a:lnTo>
                    <a:lnTo>
                      <a:pt x="155067" y="2245106"/>
                    </a:lnTo>
                    <a:lnTo>
                      <a:pt x="146939" y="2224913"/>
                    </a:lnTo>
                    <a:lnTo>
                      <a:pt x="139573" y="2204085"/>
                    </a:lnTo>
                    <a:lnTo>
                      <a:pt x="124587" y="2161159"/>
                    </a:lnTo>
                    <a:lnTo>
                      <a:pt x="109093" y="2113661"/>
                    </a:lnTo>
                    <a:lnTo>
                      <a:pt x="94615" y="2065782"/>
                    </a:lnTo>
                    <a:lnTo>
                      <a:pt x="81407" y="2016379"/>
                    </a:lnTo>
                    <a:lnTo>
                      <a:pt x="69469" y="1966214"/>
                    </a:lnTo>
                    <a:lnTo>
                      <a:pt x="57912" y="1913509"/>
                    </a:lnTo>
                    <a:lnTo>
                      <a:pt x="48133" y="1860804"/>
                    </a:lnTo>
                    <a:lnTo>
                      <a:pt x="38354" y="1806956"/>
                    </a:lnTo>
                    <a:lnTo>
                      <a:pt x="30988" y="1751965"/>
                    </a:lnTo>
                    <a:lnTo>
                      <a:pt x="23495" y="1694688"/>
                    </a:lnTo>
                    <a:lnTo>
                      <a:pt x="17145" y="1637411"/>
                    </a:lnTo>
                    <a:lnTo>
                      <a:pt x="11303" y="1577848"/>
                    </a:lnTo>
                    <a:lnTo>
                      <a:pt x="7366" y="1518158"/>
                    </a:lnTo>
                    <a:lnTo>
                      <a:pt x="3302" y="1456182"/>
                    </a:lnTo>
                    <a:lnTo>
                      <a:pt x="1651" y="1394206"/>
                    </a:lnTo>
                    <a:lnTo>
                      <a:pt x="0" y="1330071"/>
                    </a:lnTo>
                    <a:lnTo>
                      <a:pt x="0" y="1265682"/>
                    </a:lnTo>
                    <a:lnTo>
                      <a:pt x="0" y="1200277"/>
                    </a:lnTo>
                    <a:lnTo>
                      <a:pt x="1651" y="1136142"/>
                    </a:lnTo>
                    <a:lnTo>
                      <a:pt x="3302" y="1073023"/>
                    </a:lnTo>
                    <a:lnTo>
                      <a:pt x="7366" y="1012317"/>
                    </a:lnTo>
                    <a:lnTo>
                      <a:pt x="11303" y="951484"/>
                    </a:lnTo>
                    <a:lnTo>
                      <a:pt x="17145" y="892937"/>
                    </a:lnTo>
                    <a:lnTo>
                      <a:pt x="23495" y="835025"/>
                    </a:lnTo>
                    <a:lnTo>
                      <a:pt x="30988" y="779018"/>
                    </a:lnTo>
                    <a:lnTo>
                      <a:pt x="38354" y="722757"/>
                    </a:lnTo>
                    <a:lnTo>
                      <a:pt x="48133" y="669036"/>
                    </a:lnTo>
                    <a:lnTo>
                      <a:pt x="57912" y="616331"/>
                    </a:lnTo>
                    <a:lnTo>
                      <a:pt x="69469" y="564769"/>
                    </a:lnTo>
                    <a:lnTo>
                      <a:pt x="81407" y="514477"/>
                    </a:lnTo>
                    <a:lnTo>
                      <a:pt x="94615" y="465201"/>
                    </a:lnTo>
                    <a:lnTo>
                      <a:pt x="109093" y="417322"/>
                    </a:lnTo>
                    <a:lnTo>
                      <a:pt x="124587" y="370332"/>
                    </a:lnTo>
                    <a:lnTo>
                      <a:pt x="139573" y="325755"/>
                    </a:lnTo>
                    <a:lnTo>
                      <a:pt x="155702" y="284099"/>
                    </a:lnTo>
                    <a:lnTo>
                      <a:pt x="171831" y="245364"/>
                    </a:lnTo>
                    <a:lnTo>
                      <a:pt x="188341" y="210058"/>
                    </a:lnTo>
                    <a:lnTo>
                      <a:pt x="205105" y="176403"/>
                    </a:lnTo>
                    <a:lnTo>
                      <a:pt x="222885" y="146431"/>
                    </a:lnTo>
                    <a:lnTo>
                      <a:pt x="240665" y="119126"/>
                    </a:lnTo>
                    <a:lnTo>
                      <a:pt x="259715" y="94742"/>
                    </a:lnTo>
                    <a:lnTo>
                      <a:pt x="278003" y="72898"/>
                    </a:lnTo>
                    <a:lnTo>
                      <a:pt x="297561" y="53721"/>
                    </a:lnTo>
                    <a:lnTo>
                      <a:pt x="317119" y="37465"/>
                    </a:lnTo>
                    <a:lnTo>
                      <a:pt x="337185" y="24765"/>
                    </a:lnTo>
                    <a:lnTo>
                      <a:pt x="357251" y="13716"/>
                    </a:lnTo>
                    <a:lnTo>
                      <a:pt x="378587" y="6223"/>
                    </a:lnTo>
                    <a:lnTo>
                      <a:pt x="399923" y="1651"/>
                    </a:lnTo>
                    <a:lnTo>
                      <a:pt x="421767" y="0"/>
                    </a:lnTo>
                    <a:lnTo>
                      <a:pt x="425704" y="0"/>
                    </a:lnTo>
                    <a:lnTo>
                      <a:pt x="431546" y="0"/>
                    </a:lnTo>
                    <a:lnTo>
                      <a:pt x="452120" y="1651"/>
                    </a:lnTo>
                    <a:lnTo>
                      <a:pt x="462534" y="3302"/>
                    </a:lnTo>
                    <a:lnTo>
                      <a:pt x="473456" y="6223"/>
                    </a:lnTo>
                    <a:lnTo>
                      <a:pt x="483235" y="9144"/>
                    </a:lnTo>
                    <a:lnTo>
                      <a:pt x="493522" y="13716"/>
                    </a:lnTo>
                    <a:lnTo>
                      <a:pt x="514223" y="24765"/>
                    </a:lnTo>
                    <a:lnTo>
                      <a:pt x="533781" y="38100"/>
                    </a:lnTo>
                    <a:lnTo>
                      <a:pt x="553339" y="54356"/>
                    </a:lnTo>
                    <a:lnTo>
                      <a:pt x="562610" y="63119"/>
                    </a:lnTo>
                    <a:lnTo>
                      <a:pt x="572262" y="73533"/>
                    </a:lnTo>
                    <a:lnTo>
                      <a:pt x="581406" y="83947"/>
                    </a:lnTo>
                    <a:lnTo>
                      <a:pt x="591312" y="95377"/>
                    </a:lnTo>
                    <a:lnTo>
                      <a:pt x="599821" y="107061"/>
                    </a:lnTo>
                    <a:lnTo>
                      <a:pt x="609092" y="119761"/>
                    </a:lnTo>
                    <a:lnTo>
                      <a:pt x="617728" y="132461"/>
                    </a:lnTo>
                    <a:lnTo>
                      <a:pt x="626872" y="146939"/>
                    </a:lnTo>
                    <a:lnTo>
                      <a:pt x="644144" y="177038"/>
                    </a:lnTo>
                    <a:lnTo>
                      <a:pt x="661416" y="210058"/>
                    </a:lnTo>
                    <a:lnTo>
                      <a:pt x="677545" y="245364"/>
                    </a:lnTo>
                    <a:lnTo>
                      <a:pt x="685546" y="263779"/>
                    </a:lnTo>
                    <a:lnTo>
                      <a:pt x="694055" y="284099"/>
                    </a:lnTo>
                    <a:lnTo>
                      <a:pt x="710184" y="325755"/>
                    </a:lnTo>
                    <a:close/>
                  </a:path>
                </a:pathLst>
              </a:custGeom>
              <a:solidFill>
                <a:srgbClr val="FFE4E1"/>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5626583" y="2858154"/>
                <a:ext cx="419697" cy="2531495"/>
              </a:xfrm>
              <a:custGeom>
                <a:avLst/>
                <a:gdLst/>
                <a:ahLst/>
                <a:cxnLst/>
                <a:rect l="0" t="0" r="0" b="0"/>
                <a:pathLst>
                  <a:path w="419697" h="2531495">
                    <a:moveTo>
                      <a:pt x="407531" y="2531494"/>
                    </a:moveTo>
                    <a:lnTo>
                      <a:pt x="396887" y="2529962"/>
                    </a:lnTo>
                    <a:lnTo>
                      <a:pt x="386242" y="2526899"/>
                    </a:lnTo>
                    <a:lnTo>
                      <a:pt x="366474" y="2522305"/>
                    </a:lnTo>
                    <a:lnTo>
                      <a:pt x="346705" y="2513117"/>
                    </a:lnTo>
                    <a:lnTo>
                      <a:pt x="336061" y="2506991"/>
                    </a:lnTo>
                    <a:lnTo>
                      <a:pt x="326937" y="2500865"/>
                    </a:lnTo>
                    <a:lnTo>
                      <a:pt x="317813" y="2494739"/>
                    </a:lnTo>
                    <a:lnTo>
                      <a:pt x="308690" y="2487081"/>
                    </a:lnTo>
                    <a:lnTo>
                      <a:pt x="290442" y="2470235"/>
                    </a:lnTo>
                    <a:lnTo>
                      <a:pt x="272195" y="2451858"/>
                    </a:lnTo>
                    <a:lnTo>
                      <a:pt x="261550" y="2441138"/>
                    </a:lnTo>
                    <a:lnTo>
                      <a:pt x="253947" y="2428886"/>
                    </a:lnTo>
                    <a:lnTo>
                      <a:pt x="244823" y="2418166"/>
                    </a:lnTo>
                    <a:lnTo>
                      <a:pt x="237220" y="2404383"/>
                    </a:lnTo>
                    <a:lnTo>
                      <a:pt x="218972" y="2378348"/>
                    </a:lnTo>
                    <a:lnTo>
                      <a:pt x="202245" y="2347719"/>
                    </a:lnTo>
                    <a:lnTo>
                      <a:pt x="193121" y="2332405"/>
                    </a:lnTo>
                    <a:lnTo>
                      <a:pt x="185518" y="2315559"/>
                    </a:lnTo>
                    <a:lnTo>
                      <a:pt x="177915" y="2298713"/>
                    </a:lnTo>
                    <a:lnTo>
                      <a:pt x="170312" y="2280335"/>
                    </a:lnTo>
                    <a:lnTo>
                      <a:pt x="153585" y="2243580"/>
                    </a:lnTo>
                    <a:lnTo>
                      <a:pt x="138378" y="2203763"/>
                    </a:lnTo>
                    <a:lnTo>
                      <a:pt x="124693" y="2160882"/>
                    </a:lnTo>
                    <a:lnTo>
                      <a:pt x="109486" y="2114938"/>
                    </a:lnTo>
                    <a:lnTo>
                      <a:pt x="94280" y="2065931"/>
                    </a:lnTo>
                    <a:lnTo>
                      <a:pt x="80594" y="2016925"/>
                    </a:lnTo>
                    <a:lnTo>
                      <a:pt x="69950" y="1966387"/>
                    </a:lnTo>
                    <a:lnTo>
                      <a:pt x="57784" y="1914317"/>
                    </a:lnTo>
                    <a:lnTo>
                      <a:pt x="48661" y="1860717"/>
                    </a:lnTo>
                    <a:lnTo>
                      <a:pt x="38016" y="1807116"/>
                    </a:lnTo>
                    <a:lnTo>
                      <a:pt x="30413" y="1751983"/>
                    </a:lnTo>
                    <a:lnTo>
                      <a:pt x="22809" y="1695320"/>
                    </a:lnTo>
                    <a:lnTo>
                      <a:pt x="16727" y="1638656"/>
                    </a:lnTo>
                    <a:lnTo>
                      <a:pt x="10645" y="1578929"/>
                    </a:lnTo>
                    <a:lnTo>
                      <a:pt x="7603" y="1519202"/>
                    </a:lnTo>
                    <a:lnTo>
                      <a:pt x="3041" y="1456413"/>
                    </a:lnTo>
                    <a:lnTo>
                      <a:pt x="1521" y="1395155"/>
                    </a:lnTo>
                    <a:lnTo>
                      <a:pt x="0" y="1330834"/>
                    </a:lnTo>
                    <a:lnTo>
                      <a:pt x="0" y="1266512"/>
                    </a:lnTo>
                    <a:lnTo>
                      <a:pt x="0" y="1200660"/>
                    </a:lnTo>
                    <a:lnTo>
                      <a:pt x="1521" y="1136339"/>
                    </a:lnTo>
                    <a:lnTo>
                      <a:pt x="3041" y="1073549"/>
                    </a:lnTo>
                    <a:lnTo>
                      <a:pt x="7603" y="1012291"/>
                    </a:lnTo>
                    <a:lnTo>
                      <a:pt x="10645" y="952564"/>
                    </a:lnTo>
                    <a:lnTo>
                      <a:pt x="16727" y="892838"/>
                    </a:lnTo>
                    <a:lnTo>
                      <a:pt x="22809" y="836174"/>
                    </a:lnTo>
                    <a:lnTo>
                      <a:pt x="30413" y="779510"/>
                    </a:lnTo>
                    <a:lnTo>
                      <a:pt x="38016" y="722846"/>
                    </a:lnTo>
                    <a:lnTo>
                      <a:pt x="48661" y="669245"/>
                    </a:lnTo>
                    <a:lnTo>
                      <a:pt x="57784" y="617176"/>
                    </a:lnTo>
                    <a:lnTo>
                      <a:pt x="69950" y="565106"/>
                    </a:lnTo>
                    <a:lnTo>
                      <a:pt x="80594" y="514568"/>
                    </a:lnTo>
                    <a:lnTo>
                      <a:pt x="94280" y="465562"/>
                    </a:lnTo>
                    <a:lnTo>
                      <a:pt x="109486" y="418087"/>
                    </a:lnTo>
                    <a:lnTo>
                      <a:pt x="124693" y="370612"/>
                    </a:lnTo>
                    <a:lnTo>
                      <a:pt x="139899" y="326199"/>
                    </a:lnTo>
                    <a:lnTo>
                      <a:pt x="155105" y="284850"/>
                    </a:lnTo>
                    <a:lnTo>
                      <a:pt x="171832" y="246564"/>
                    </a:lnTo>
                    <a:lnTo>
                      <a:pt x="188559" y="209809"/>
                    </a:lnTo>
                    <a:lnTo>
                      <a:pt x="205286" y="177648"/>
                    </a:lnTo>
                    <a:lnTo>
                      <a:pt x="222013" y="147019"/>
                    </a:lnTo>
                    <a:lnTo>
                      <a:pt x="240261" y="119453"/>
                    </a:lnTo>
                    <a:lnTo>
                      <a:pt x="260029" y="96481"/>
                    </a:lnTo>
                    <a:lnTo>
                      <a:pt x="278277" y="73509"/>
                    </a:lnTo>
                    <a:lnTo>
                      <a:pt x="296524" y="55132"/>
                    </a:lnTo>
                    <a:lnTo>
                      <a:pt x="316293" y="38286"/>
                    </a:lnTo>
                    <a:lnTo>
                      <a:pt x="336061" y="24503"/>
                    </a:lnTo>
                    <a:lnTo>
                      <a:pt x="355830" y="13783"/>
                    </a:lnTo>
                    <a:lnTo>
                      <a:pt x="377118" y="6125"/>
                    </a:lnTo>
                    <a:lnTo>
                      <a:pt x="398407" y="1531"/>
                    </a:lnTo>
                    <a:lnTo>
                      <a:pt x="419696" y="0"/>
                    </a:lnTo>
                  </a:path>
                </a:pathLst>
              </a:custGeom>
              <a:ln w="15240"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Freeform 8"/>
              <p:cNvSpPr/>
              <p:nvPr/>
            </p:nvSpPr>
            <p:spPr>
              <a:xfrm>
                <a:off x="3233103" y="2858154"/>
                <a:ext cx="2817736" cy="1"/>
              </a:xfrm>
              <a:custGeom>
                <a:avLst/>
                <a:gdLst/>
                <a:ahLst/>
                <a:cxnLst/>
                <a:rect l="0" t="0" r="0" b="0"/>
                <a:pathLst>
                  <a:path w="2817736" h="1">
                    <a:moveTo>
                      <a:pt x="0" y="0"/>
                    </a:moveTo>
                    <a:lnTo>
                      <a:pt x="6083" y="0"/>
                    </a:lnTo>
                    <a:lnTo>
                      <a:pt x="2813174" y="0"/>
                    </a:lnTo>
                    <a:lnTo>
                      <a:pt x="2817735" y="0"/>
                    </a:lnTo>
                  </a:path>
                </a:pathLst>
              </a:custGeom>
              <a:ln w="1524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Freeform 9"/>
              <p:cNvSpPr/>
              <p:nvPr/>
            </p:nvSpPr>
            <p:spPr>
              <a:xfrm>
                <a:off x="2807325" y="2858154"/>
                <a:ext cx="425778" cy="2531495"/>
              </a:xfrm>
              <a:custGeom>
                <a:avLst/>
                <a:gdLst/>
                <a:ahLst/>
                <a:cxnLst/>
                <a:rect l="0" t="0" r="0" b="0"/>
                <a:pathLst>
                  <a:path w="425778" h="2531495">
                    <a:moveTo>
                      <a:pt x="415132" y="2531494"/>
                    </a:moveTo>
                    <a:lnTo>
                      <a:pt x="395364" y="2528431"/>
                    </a:lnTo>
                    <a:lnTo>
                      <a:pt x="384720" y="2526899"/>
                    </a:lnTo>
                    <a:lnTo>
                      <a:pt x="374075" y="2523836"/>
                    </a:lnTo>
                    <a:lnTo>
                      <a:pt x="352787" y="2516179"/>
                    </a:lnTo>
                    <a:lnTo>
                      <a:pt x="334539" y="2505459"/>
                    </a:lnTo>
                    <a:lnTo>
                      <a:pt x="313250" y="2491676"/>
                    </a:lnTo>
                    <a:lnTo>
                      <a:pt x="295002" y="2474830"/>
                    </a:lnTo>
                    <a:lnTo>
                      <a:pt x="284358" y="2465641"/>
                    </a:lnTo>
                    <a:lnTo>
                      <a:pt x="275234" y="2454921"/>
                    </a:lnTo>
                    <a:lnTo>
                      <a:pt x="266110" y="2445732"/>
                    </a:lnTo>
                    <a:lnTo>
                      <a:pt x="258507" y="2435012"/>
                    </a:lnTo>
                    <a:lnTo>
                      <a:pt x="247863" y="2422760"/>
                    </a:lnTo>
                    <a:lnTo>
                      <a:pt x="238739" y="2408977"/>
                    </a:lnTo>
                    <a:lnTo>
                      <a:pt x="229615" y="2396726"/>
                    </a:lnTo>
                    <a:lnTo>
                      <a:pt x="222012" y="2382943"/>
                    </a:lnTo>
                    <a:lnTo>
                      <a:pt x="205285" y="2352314"/>
                    </a:lnTo>
                    <a:lnTo>
                      <a:pt x="188558" y="2320153"/>
                    </a:lnTo>
                    <a:lnTo>
                      <a:pt x="171831" y="2283398"/>
                    </a:lnTo>
                    <a:lnTo>
                      <a:pt x="155104" y="2245112"/>
                    </a:lnTo>
                    <a:lnTo>
                      <a:pt x="147501" y="2225203"/>
                    </a:lnTo>
                    <a:lnTo>
                      <a:pt x="139898" y="2205294"/>
                    </a:lnTo>
                    <a:lnTo>
                      <a:pt x="124692" y="2160882"/>
                    </a:lnTo>
                    <a:lnTo>
                      <a:pt x="109485" y="2114938"/>
                    </a:lnTo>
                    <a:lnTo>
                      <a:pt x="95800" y="2065931"/>
                    </a:lnTo>
                    <a:lnTo>
                      <a:pt x="82114" y="2016925"/>
                    </a:lnTo>
                    <a:lnTo>
                      <a:pt x="69949" y="1966387"/>
                    </a:lnTo>
                    <a:lnTo>
                      <a:pt x="57784" y="1914317"/>
                    </a:lnTo>
                    <a:lnTo>
                      <a:pt x="48660" y="1860717"/>
                    </a:lnTo>
                    <a:lnTo>
                      <a:pt x="39536" y="1807116"/>
                    </a:lnTo>
                    <a:lnTo>
                      <a:pt x="31933" y="1751983"/>
                    </a:lnTo>
                    <a:lnTo>
                      <a:pt x="24330" y="1695320"/>
                    </a:lnTo>
                    <a:lnTo>
                      <a:pt x="18247" y="1638656"/>
                    </a:lnTo>
                    <a:lnTo>
                      <a:pt x="12165" y="1578929"/>
                    </a:lnTo>
                    <a:lnTo>
                      <a:pt x="7603" y="1519202"/>
                    </a:lnTo>
                    <a:lnTo>
                      <a:pt x="3041" y="1456413"/>
                    </a:lnTo>
                    <a:lnTo>
                      <a:pt x="1520" y="1395155"/>
                    </a:lnTo>
                    <a:lnTo>
                      <a:pt x="0" y="1330834"/>
                    </a:lnTo>
                    <a:lnTo>
                      <a:pt x="0" y="1266512"/>
                    </a:lnTo>
                    <a:lnTo>
                      <a:pt x="0" y="1200660"/>
                    </a:lnTo>
                    <a:lnTo>
                      <a:pt x="1520" y="1136339"/>
                    </a:lnTo>
                    <a:lnTo>
                      <a:pt x="3041" y="1073549"/>
                    </a:lnTo>
                    <a:lnTo>
                      <a:pt x="7603" y="1012291"/>
                    </a:lnTo>
                    <a:lnTo>
                      <a:pt x="12165" y="952564"/>
                    </a:lnTo>
                    <a:lnTo>
                      <a:pt x="18247" y="892838"/>
                    </a:lnTo>
                    <a:lnTo>
                      <a:pt x="24330" y="836174"/>
                    </a:lnTo>
                    <a:lnTo>
                      <a:pt x="31933" y="779510"/>
                    </a:lnTo>
                    <a:lnTo>
                      <a:pt x="39536" y="722846"/>
                    </a:lnTo>
                    <a:lnTo>
                      <a:pt x="48660" y="669245"/>
                    </a:lnTo>
                    <a:lnTo>
                      <a:pt x="57784" y="617176"/>
                    </a:lnTo>
                    <a:lnTo>
                      <a:pt x="69949" y="565106"/>
                    </a:lnTo>
                    <a:lnTo>
                      <a:pt x="82114" y="514568"/>
                    </a:lnTo>
                    <a:lnTo>
                      <a:pt x="95800" y="465562"/>
                    </a:lnTo>
                    <a:lnTo>
                      <a:pt x="109485" y="418087"/>
                    </a:lnTo>
                    <a:lnTo>
                      <a:pt x="124692" y="370612"/>
                    </a:lnTo>
                    <a:lnTo>
                      <a:pt x="139898" y="326199"/>
                    </a:lnTo>
                    <a:lnTo>
                      <a:pt x="156625" y="284850"/>
                    </a:lnTo>
                    <a:lnTo>
                      <a:pt x="171831" y="246564"/>
                    </a:lnTo>
                    <a:lnTo>
                      <a:pt x="188558" y="209809"/>
                    </a:lnTo>
                    <a:lnTo>
                      <a:pt x="205285" y="177648"/>
                    </a:lnTo>
                    <a:lnTo>
                      <a:pt x="223533" y="147019"/>
                    </a:lnTo>
                    <a:lnTo>
                      <a:pt x="241780" y="119453"/>
                    </a:lnTo>
                    <a:lnTo>
                      <a:pt x="260028" y="94950"/>
                    </a:lnTo>
                    <a:lnTo>
                      <a:pt x="278275" y="73509"/>
                    </a:lnTo>
                    <a:lnTo>
                      <a:pt x="298044" y="53601"/>
                    </a:lnTo>
                    <a:lnTo>
                      <a:pt x="317812" y="38286"/>
                    </a:lnTo>
                    <a:lnTo>
                      <a:pt x="337580" y="24503"/>
                    </a:lnTo>
                    <a:lnTo>
                      <a:pt x="357348" y="13783"/>
                    </a:lnTo>
                    <a:lnTo>
                      <a:pt x="378637" y="6125"/>
                    </a:lnTo>
                    <a:lnTo>
                      <a:pt x="399926" y="1531"/>
                    </a:lnTo>
                    <a:lnTo>
                      <a:pt x="422736" y="0"/>
                    </a:lnTo>
                    <a:lnTo>
                      <a:pt x="425777" y="0"/>
                    </a:lnTo>
                  </a:path>
                </a:pathLst>
              </a:custGeom>
              <a:ln w="1524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Freeform 10"/>
              <p:cNvSpPr/>
              <p:nvPr/>
            </p:nvSpPr>
            <p:spPr>
              <a:xfrm>
                <a:off x="3239187" y="2858154"/>
                <a:ext cx="419698" cy="2531495"/>
              </a:xfrm>
              <a:custGeom>
                <a:avLst/>
                <a:gdLst/>
                <a:ahLst/>
                <a:cxnLst/>
                <a:rect l="0" t="0" r="0" b="0"/>
                <a:pathLst>
                  <a:path w="419698" h="2531495">
                    <a:moveTo>
                      <a:pt x="0" y="0"/>
                    </a:moveTo>
                    <a:lnTo>
                      <a:pt x="21289" y="1531"/>
                    </a:lnTo>
                    <a:lnTo>
                      <a:pt x="31933" y="3063"/>
                    </a:lnTo>
                    <a:lnTo>
                      <a:pt x="42578" y="6125"/>
                    </a:lnTo>
                    <a:lnTo>
                      <a:pt x="51702" y="9188"/>
                    </a:lnTo>
                    <a:lnTo>
                      <a:pt x="62346" y="13783"/>
                    </a:lnTo>
                    <a:lnTo>
                      <a:pt x="83635" y="24503"/>
                    </a:lnTo>
                    <a:lnTo>
                      <a:pt x="101883" y="38286"/>
                    </a:lnTo>
                    <a:lnTo>
                      <a:pt x="121651" y="55132"/>
                    </a:lnTo>
                    <a:lnTo>
                      <a:pt x="130775" y="62789"/>
                    </a:lnTo>
                    <a:lnTo>
                      <a:pt x="141420" y="73509"/>
                    </a:lnTo>
                    <a:lnTo>
                      <a:pt x="150543" y="84230"/>
                    </a:lnTo>
                    <a:lnTo>
                      <a:pt x="159667" y="96481"/>
                    </a:lnTo>
                    <a:lnTo>
                      <a:pt x="168791" y="107201"/>
                    </a:lnTo>
                    <a:lnTo>
                      <a:pt x="177915" y="119453"/>
                    </a:lnTo>
                    <a:lnTo>
                      <a:pt x="187039" y="133236"/>
                    </a:lnTo>
                    <a:lnTo>
                      <a:pt x="196163" y="147019"/>
                    </a:lnTo>
                    <a:lnTo>
                      <a:pt x="212890" y="177648"/>
                    </a:lnTo>
                    <a:lnTo>
                      <a:pt x="229617" y="209809"/>
                    </a:lnTo>
                    <a:lnTo>
                      <a:pt x="246344" y="246564"/>
                    </a:lnTo>
                    <a:lnTo>
                      <a:pt x="253947" y="264941"/>
                    </a:lnTo>
                    <a:lnTo>
                      <a:pt x="263071" y="284850"/>
                    </a:lnTo>
                    <a:lnTo>
                      <a:pt x="278277" y="326199"/>
                    </a:lnTo>
                    <a:lnTo>
                      <a:pt x="295004" y="370612"/>
                    </a:lnTo>
                    <a:lnTo>
                      <a:pt x="308690" y="418087"/>
                    </a:lnTo>
                    <a:lnTo>
                      <a:pt x="323896" y="465562"/>
                    </a:lnTo>
                    <a:lnTo>
                      <a:pt x="337582" y="514568"/>
                    </a:lnTo>
                    <a:lnTo>
                      <a:pt x="349747" y="565106"/>
                    </a:lnTo>
                    <a:lnTo>
                      <a:pt x="360392" y="617176"/>
                    </a:lnTo>
                    <a:lnTo>
                      <a:pt x="369516" y="669245"/>
                    </a:lnTo>
                    <a:lnTo>
                      <a:pt x="380160" y="722846"/>
                    </a:lnTo>
                    <a:lnTo>
                      <a:pt x="387763" y="779510"/>
                    </a:lnTo>
                    <a:lnTo>
                      <a:pt x="395366" y="836174"/>
                    </a:lnTo>
                    <a:lnTo>
                      <a:pt x="398408" y="863740"/>
                    </a:lnTo>
                    <a:lnTo>
                      <a:pt x="401449" y="892838"/>
                    </a:lnTo>
                    <a:lnTo>
                      <a:pt x="406011" y="952564"/>
                    </a:lnTo>
                    <a:lnTo>
                      <a:pt x="412093" y="1012291"/>
                    </a:lnTo>
                    <a:lnTo>
                      <a:pt x="415135" y="1073549"/>
                    </a:lnTo>
                    <a:lnTo>
                      <a:pt x="418176" y="1136339"/>
                    </a:lnTo>
                    <a:lnTo>
                      <a:pt x="419697" y="1200660"/>
                    </a:lnTo>
                    <a:lnTo>
                      <a:pt x="419697" y="1266512"/>
                    </a:lnTo>
                    <a:lnTo>
                      <a:pt x="419697" y="1274170"/>
                    </a:lnTo>
                    <a:lnTo>
                      <a:pt x="419697" y="1281827"/>
                    </a:lnTo>
                    <a:lnTo>
                      <a:pt x="419697" y="1298673"/>
                    </a:lnTo>
                    <a:lnTo>
                      <a:pt x="419697" y="1330834"/>
                    </a:lnTo>
                    <a:lnTo>
                      <a:pt x="418176" y="1362994"/>
                    </a:lnTo>
                    <a:lnTo>
                      <a:pt x="418176" y="1395155"/>
                    </a:lnTo>
                    <a:lnTo>
                      <a:pt x="416655" y="1410469"/>
                    </a:lnTo>
                    <a:lnTo>
                      <a:pt x="415135" y="1416595"/>
                    </a:lnTo>
                    <a:lnTo>
                      <a:pt x="415135" y="1425784"/>
                    </a:lnTo>
                    <a:lnTo>
                      <a:pt x="415135" y="1456413"/>
                    </a:lnTo>
                    <a:lnTo>
                      <a:pt x="413614" y="1471727"/>
                    </a:lnTo>
                    <a:lnTo>
                      <a:pt x="412093" y="1479384"/>
                    </a:lnTo>
                    <a:lnTo>
                      <a:pt x="412093" y="1487042"/>
                    </a:lnTo>
                    <a:lnTo>
                      <a:pt x="412093" y="1519202"/>
                    </a:lnTo>
                    <a:lnTo>
                      <a:pt x="410573" y="1525328"/>
                    </a:lnTo>
                    <a:lnTo>
                      <a:pt x="410573" y="1532985"/>
                    </a:lnTo>
                    <a:lnTo>
                      <a:pt x="409052" y="1548300"/>
                    </a:lnTo>
                    <a:lnTo>
                      <a:pt x="406011" y="1578929"/>
                    </a:lnTo>
                    <a:lnTo>
                      <a:pt x="406011" y="1585055"/>
                    </a:lnTo>
                    <a:lnTo>
                      <a:pt x="404490" y="1592712"/>
                    </a:lnTo>
                    <a:lnTo>
                      <a:pt x="402970" y="1608027"/>
                    </a:lnTo>
                    <a:lnTo>
                      <a:pt x="401449" y="1638656"/>
                    </a:lnTo>
                    <a:lnTo>
                      <a:pt x="398408" y="1666222"/>
                    </a:lnTo>
                    <a:lnTo>
                      <a:pt x="395366" y="1695320"/>
                    </a:lnTo>
                    <a:lnTo>
                      <a:pt x="387763" y="1751983"/>
                    </a:lnTo>
                    <a:lnTo>
                      <a:pt x="383201" y="1779550"/>
                    </a:lnTo>
                    <a:lnTo>
                      <a:pt x="380160" y="1807116"/>
                    </a:lnTo>
                    <a:lnTo>
                      <a:pt x="369516" y="1860717"/>
                    </a:lnTo>
                    <a:lnTo>
                      <a:pt x="360392" y="1914317"/>
                    </a:lnTo>
                    <a:lnTo>
                      <a:pt x="354309" y="1940352"/>
                    </a:lnTo>
                    <a:lnTo>
                      <a:pt x="349747" y="1966387"/>
                    </a:lnTo>
                    <a:lnTo>
                      <a:pt x="345185" y="1978638"/>
                    </a:lnTo>
                    <a:lnTo>
                      <a:pt x="342144" y="1990890"/>
                    </a:lnTo>
                    <a:lnTo>
                      <a:pt x="337582" y="2016925"/>
                    </a:lnTo>
                    <a:lnTo>
                      <a:pt x="329979" y="2041428"/>
                    </a:lnTo>
                    <a:lnTo>
                      <a:pt x="326938" y="2053680"/>
                    </a:lnTo>
                    <a:lnTo>
                      <a:pt x="323896" y="2065931"/>
                    </a:lnTo>
                    <a:lnTo>
                      <a:pt x="319335" y="2078183"/>
                    </a:lnTo>
                    <a:lnTo>
                      <a:pt x="316293" y="2090435"/>
                    </a:lnTo>
                    <a:lnTo>
                      <a:pt x="308690" y="2114938"/>
                    </a:lnTo>
                    <a:lnTo>
                      <a:pt x="305649" y="2125658"/>
                    </a:lnTo>
                    <a:lnTo>
                      <a:pt x="301087" y="2137910"/>
                    </a:lnTo>
                    <a:lnTo>
                      <a:pt x="295004" y="2160882"/>
                    </a:lnTo>
                    <a:lnTo>
                      <a:pt x="287401" y="2183854"/>
                    </a:lnTo>
                    <a:lnTo>
                      <a:pt x="278277" y="2205294"/>
                    </a:lnTo>
                    <a:lnTo>
                      <a:pt x="263071" y="2246643"/>
                    </a:lnTo>
                    <a:lnTo>
                      <a:pt x="258509" y="2255832"/>
                    </a:lnTo>
                    <a:lnTo>
                      <a:pt x="255468" y="2260427"/>
                    </a:lnTo>
                    <a:lnTo>
                      <a:pt x="253947" y="2266552"/>
                    </a:lnTo>
                    <a:lnTo>
                      <a:pt x="246344" y="2284930"/>
                    </a:lnTo>
                    <a:lnTo>
                      <a:pt x="238741" y="2303307"/>
                    </a:lnTo>
                    <a:lnTo>
                      <a:pt x="229617" y="2321684"/>
                    </a:lnTo>
                    <a:lnTo>
                      <a:pt x="212890" y="2353845"/>
                    </a:lnTo>
                    <a:lnTo>
                      <a:pt x="203766" y="2369159"/>
                    </a:lnTo>
                    <a:lnTo>
                      <a:pt x="196163" y="2384474"/>
                    </a:lnTo>
                    <a:lnTo>
                      <a:pt x="187039" y="2398257"/>
                    </a:lnTo>
                    <a:lnTo>
                      <a:pt x="182477" y="2404383"/>
                    </a:lnTo>
                    <a:lnTo>
                      <a:pt x="177915" y="2412040"/>
                    </a:lnTo>
                    <a:lnTo>
                      <a:pt x="168791" y="2424292"/>
                    </a:lnTo>
                    <a:lnTo>
                      <a:pt x="164229" y="2430418"/>
                    </a:lnTo>
                    <a:lnTo>
                      <a:pt x="161188" y="2433480"/>
                    </a:lnTo>
                    <a:lnTo>
                      <a:pt x="159667" y="2436544"/>
                    </a:lnTo>
                    <a:lnTo>
                      <a:pt x="156626" y="2439606"/>
                    </a:lnTo>
                    <a:lnTo>
                      <a:pt x="155105" y="2442669"/>
                    </a:lnTo>
                    <a:lnTo>
                      <a:pt x="150543" y="2447264"/>
                    </a:lnTo>
                    <a:lnTo>
                      <a:pt x="141420" y="2457984"/>
                    </a:lnTo>
                    <a:lnTo>
                      <a:pt x="135337" y="2462579"/>
                    </a:lnTo>
                    <a:lnTo>
                      <a:pt x="130775" y="2467173"/>
                    </a:lnTo>
                    <a:lnTo>
                      <a:pt x="121651" y="2477893"/>
                    </a:lnTo>
                    <a:lnTo>
                      <a:pt x="111007" y="2485550"/>
                    </a:lnTo>
                    <a:lnTo>
                      <a:pt x="101883" y="2493207"/>
                    </a:lnTo>
                    <a:lnTo>
                      <a:pt x="83635" y="2506991"/>
                    </a:lnTo>
                    <a:lnTo>
                      <a:pt x="72991" y="2511585"/>
                    </a:lnTo>
                    <a:lnTo>
                      <a:pt x="62346" y="2516179"/>
                    </a:lnTo>
                    <a:lnTo>
                      <a:pt x="51702" y="2520773"/>
                    </a:lnTo>
                    <a:lnTo>
                      <a:pt x="48661" y="2520773"/>
                    </a:lnTo>
                    <a:lnTo>
                      <a:pt x="47140" y="2522305"/>
                    </a:lnTo>
                    <a:lnTo>
                      <a:pt x="42578" y="2523836"/>
                    </a:lnTo>
                    <a:lnTo>
                      <a:pt x="31933" y="2526899"/>
                    </a:lnTo>
                    <a:lnTo>
                      <a:pt x="21289" y="2528431"/>
                    </a:lnTo>
                    <a:lnTo>
                      <a:pt x="10645" y="2531494"/>
                    </a:lnTo>
                    <a:lnTo>
                      <a:pt x="0" y="2531494"/>
                    </a:lnTo>
                  </a:path>
                </a:pathLst>
              </a:custGeom>
              <a:ln w="1524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Freeform 11"/>
              <p:cNvSpPr/>
              <p:nvPr/>
            </p:nvSpPr>
            <p:spPr>
              <a:xfrm>
                <a:off x="3233103" y="5389651"/>
                <a:ext cx="2829901" cy="1"/>
              </a:xfrm>
              <a:custGeom>
                <a:avLst/>
                <a:gdLst/>
                <a:ahLst/>
                <a:cxnLst/>
                <a:rect l="0" t="0" r="0" b="0"/>
                <a:pathLst>
                  <a:path w="2829901" h="1">
                    <a:moveTo>
                      <a:pt x="0" y="0"/>
                    </a:moveTo>
                    <a:lnTo>
                      <a:pt x="6083" y="0"/>
                    </a:lnTo>
                    <a:lnTo>
                      <a:pt x="2801008" y="0"/>
                    </a:lnTo>
                    <a:lnTo>
                      <a:pt x="2829900" y="0"/>
                    </a:lnTo>
                  </a:path>
                </a:pathLst>
              </a:custGeom>
              <a:ln w="1524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 name="Straight Connector 12"/>
              <p:cNvCxnSpPr/>
              <p:nvPr/>
            </p:nvCxnSpPr>
            <p:spPr>
              <a:xfrm flipH="1">
                <a:off x="3228340" y="5390261"/>
                <a:ext cx="5207"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223260" y="5390261"/>
                <a:ext cx="5080"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6034119" y="2858154"/>
                <a:ext cx="442509" cy="2531495"/>
              </a:xfrm>
              <a:custGeom>
                <a:avLst/>
                <a:gdLst/>
                <a:ahLst/>
                <a:cxnLst/>
                <a:rect l="0" t="0" r="0" b="0"/>
                <a:pathLst>
                  <a:path w="442509" h="2531495">
                    <a:moveTo>
                      <a:pt x="16727" y="0"/>
                    </a:moveTo>
                    <a:lnTo>
                      <a:pt x="27371" y="0"/>
                    </a:lnTo>
                    <a:lnTo>
                      <a:pt x="38016" y="1531"/>
                    </a:lnTo>
                    <a:lnTo>
                      <a:pt x="48660" y="3063"/>
                    </a:lnTo>
                    <a:lnTo>
                      <a:pt x="59305" y="6125"/>
                    </a:lnTo>
                    <a:lnTo>
                      <a:pt x="80594" y="13783"/>
                    </a:lnTo>
                    <a:lnTo>
                      <a:pt x="91238" y="18377"/>
                    </a:lnTo>
                    <a:lnTo>
                      <a:pt x="101883" y="22971"/>
                    </a:lnTo>
                    <a:lnTo>
                      <a:pt x="121651" y="36755"/>
                    </a:lnTo>
                    <a:lnTo>
                      <a:pt x="130775" y="44412"/>
                    </a:lnTo>
                    <a:lnTo>
                      <a:pt x="141420" y="52069"/>
                    </a:lnTo>
                    <a:lnTo>
                      <a:pt x="161188" y="70447"/>
                    </a:lnTo>
                    <a:lnTo>
                      <a:pt x="180957" y="93418"/>
                    </a:lnTo>
                    <a:lnTo>
                      <a:pt x="188560" y="104138"/>
                    </a:lnTo>
                    <a:lnTo>
                      <a:pt x="199204" y="117922"/>
                    </a:lnTo>
                    <a:lnTo>
                      <a:pt x="217452" y="145488"/>
                    </a:lnTo>
                    <a:lnTo>
                      <a:pt x="225055" y="159271"/>
                    </a:lnTo>
                    <a:lnTo>
                      <a:pt x="234179" y="174585"/>
                    </a:lnTo>
                    <a:lnTo>
                      <a:pt x="243303" y="191431"/>
                    </a:lnTo>
                    <a:lnTo>
                      <a:pt x="252427" y="208277"/>
                    </a:lnTo>
                    <a:lnTo>
                      <a:pt x="260030" y="226655"/>
                    </a:lnTo>
                    <a:lnTo>
                      <a:pt x="269154" y="245032"/>
                    </a:lnTo>
                    <a:lnTo>
                      <a:pt x="276757" y="263410"/>
                    </a:lnTo>
                    <a:lnTo>
                      <a:pt x="285881" y="284850"/>
                    </a:lnTo>
                    <a:lnTo>
                      <a:pt x="302608" y="326199"/>
                    </a:lnTo>
                    <a:lnTo>
                      <a:pt x="310212" y="347640"/>
                    </a:lnTo>
                    <a:lnTo>
                      <a:pt x="317815" y="370612"/>
                    </a:lnTo>
                    <a:lnTo>
                      <a:pt x="333021" y="418087"/>
                    </a:lnTo>
                    <a:lnTo>
                      <a:pt x="346707" y="465562"/>
                    </a:lnTo>
                    <a:lnTo>
                      <a:pt x="360393" y="514568"/>
                    </a:lnTo>
                    <a:lnTo>
                      <a:pt x="372558" y="565106"/>
                    </a:lnTo>
                    <a:lnTo>
                      <a:pt x="383202" y="617176"/>
                    </a:lnTo>
                    <a:lnTo>
                      <a:pt x="393847" y="669245"/>
                    </a:lnTo>
                    <a:lnTo>
                      <a:pt x="402971" y="722846"/>
                    </a:lnTo>
                    <a:lnTo>
                      <a:pt x="412095" y="779510"/>
                    </a:lnTo>
                    <a:lnTo>
                      <a:pt x="418177" y="836174"/>
                    </a:lnTo>
                    <a:lnTo>
                      <a:pt x="421219" y="863740"/>
                    </a:lnTo>
                    <a:lnTo>
                      <a:pt x="424260" y="892838"/>
                    </a:lnTo>
                    <a:lnTo>
                      <a:pt x="430343" y="952564"/>
                    </a:lnTo>
                    <a:lnTo>
                      <a:pt x="434905" y="1012291"/>
                    </a:lnTo>
                    <a:lnTo>
                      <a:pt x="437946" y="1073549"/>
                    </a:lnTo>
                    <a:lnTo>
                      <a:pt x="440987" y="1136339"/>
                    </a:lnTo>
                    <a:lnTo>
                      <a:pt x="442508" y="1200660"/>
                    </a:lnTo>
                    <a:lnTo>
                      <a:pt x="442508" y="1266512"/>
                    </a:lnTo>
                    <a:lnTo>
                      <a:pt x="442508" y="1274170"/>
                    </a:lnTo>
                    <a:lnTo>
                      <a:pt x="442508" y="1281827"/>
                    </a:lnTo>
                    <a:lnTo>
                      <a:pt x="442508" y="1298673"/>
                    </a:lnTo>
                    <a:lnTo>
                      <a:pt x="442508" y="1330834"/>
                    </a:lnTo>
                    <a:lnTo>
                      <a:pt x="440987" y="1362994"/>
                    </a:lnTo>
                    <a:lnTo>
                      <a:pt x="440987" y="1395155"/>
                    </a:lnTo>
                    <a:lnTo>
                      <a:pt x="439466" y="1410469"/>
                    </a:lnTo>
                    <a:lnTo>
                      <a:pt x="439466" y="1416595"/>
                    </a:lnTo>
                    <a:lnTo>
                      <a:pt x="439466" y="1425784"/>
                    </a:lnTo>
                    <a:lnTo>
                      <a:pt x="437946" y="1456413"/>
                    </a:lnTo>
                    <a:lnTo>
                      <a:pt x="436425" y="1471727"/>
                    </a:lnTo>
                    <a:lnTo>
                      <a:pt x="436425" y="1479384"/>
                    </a:lnTo>
                    <a:lnTo>
                      <a:pt x="436425" y="1487042"/>
                    </a:lnTo>
                    <a:lnTo>
                      <a:pt x="434905" y="1519202"/>
                    </a:lnTo>
                    <a:lnTo>
                      <a:pt x="433384" y="1525328"/>
                    </a:lnTo>
                    <a:lnTo>
                      <a:pt x="433384" y="1532985"/>
                    </a:lnTo>
                    <a:lnTo>
                      <a:pt x="431863" y="1548300"/>
                    </a:lnTo>
                    <a:lnTo>
                      <a:pt x="430343" y="1578929"/>
                    </a:lnTo>
                    <a:lnTo>
                      <a:pt x="428822" y="1585055"/>
                    </a:lnTo>
                    <a:lnTo>
                      <a:pt x="428822" y="1592712"/>
                    </a:lnTo>
                    <a:lnTo>
                      <a:pt x="427301" y="1608027"/>
                    </a:lnTo>
                    <a:lnTo>
                      <a:pt x="424260" y="1638656"/>
                    </a:lnTo>
                    <a:lnTo>
                      <a:pt x="421219" y="1666222"/>
                    </a:lnTo>
                    <a:lnTo>
                      <a:pt x="418177" y="1695320"/>
                    </a:lnTo>
                    <a:lnTo>
                      <a:pt x="412095" y="1751983"/>
                    </a:lnTo>
                    <a:lnTo>
                      <a:pt x="407533" y="1779550"/>
                    </a:lnTo>
                    <a:lnTo>
                      <a:pt x="402971" y="1807116"/>
                    </a:lnTo>
                    <a:lnTo>
                      <a:pt x="393847" y="1860717"/>
                    </a:lnTo>
                    <a:lnTo>
                      <a:pt x="383202" y="1914317"/>
                    </a:lnTo>
                    <a:lnTo>
                      <a:pt x="377120" y="1940352"/>
                    </a:lnTo>
                    <a:lnTo>
                      <a:pt x="372558" y="1966387"/>
                    </a:lnTo>
                    <a:lnTo>
                      <a:pt x="369516" y="1978638"/>
                    </a:lnTo>
                    <a:lnTo>
                      <a:pt x="366476" y="1990890"/>
                    </a:lnTo>
                    <a:lnTo>
                      <a:pt x="360393" y="2016925"/>
                    </a:lnTo>
                    <a:lnTo>
                      <a:pt x="354310" y="2041428"/>
                    </a:lnTo>
                    <a:lnTo>
                      <a:pt x="349748" y="2053680"/>
                    </a:lnTo>
                    <a:lnTo>
                      <a:pt x="346707" y="2065931"/>
                    </a:lnTo>
                    <a:lnTo>
                      <a:pt x="343666" y="2078183"/>
                    </a:lnTo>
                    <a:lnTo>
                      <a:pt x="340624" y="2090435"/>
                    </a:lnTo>
                    <a:lnTo>
                      <a:pt x="333021" y="2114938"/>
                    </a:lnTo>
                    <a:lnTo>
                      <a:pt x="328459" y="2125658"/>
                    </a:lnTo>
                    <a:lnTo>
                      <a:pt x="325418" y="2137910"/>
                    </a:lnTo>
                    <a:lnTo>
                      <a:pt x="317815" y="2160882"/>
                    </a:lnTo>
                    <a:lnTo>
                      <a:pt x="302608" y="2205294"/>
                    </a:lnTo>
                    <a:lnTo>
                      <a:pt x="295005" y="2225203"/>
                    </a:lnTo>
                    <a:lnTo>
                      <a:pt x="291963" y="2229797"/>
                    </a:lnTo>
                    <a:lnTo>
                      <a:pt x="290443" y="2234392"/>
                    </a:lnTo>
                    <a:lnTo>
                      <a:pt x="287402" y="2245112"/>
                    </a:lnTo>
                    <a:lnTo>
                      <a:pt x="278278" y="2263489"/>
                    </a:lnTo>
                    <a:lnTo>
                      <a:pt x="270674" y="2283398"/>
                    </a:lnTo>
                    <a:lnTo>
                      <a:pt x="255468" y="2318621"/>
                    </a:lnTo>
                    <a:lnTo>
                      <a:pt x="237220" y="2350782"/>
                    </a:lnTo>
                    <a:lnTo>
                      <a:pt x="229617" y="2366097"/>
                    </a:lnTo>
                    <a:lnTo>
                      <a:pt x="220493" y="2381411"/>
                    </a:lnTo>
                    <a:lnTo>
                      <a:pt x="211370" y="2395194"/>
                    </a:lnTo>
                    <a:lnTo>
                      <a:pt x="206807" y="2401320"/>
                    </a:lnTo>
                    <a:lnTo>
                      <a:pt x="203766" y="2408977"/>
                    </a:lnTo>
                    <a:lnTo>
                      <a:pt x="194642" y="2421229"/>
                    </a:lnTo>
                    <a:lnTo>
                      <a:pt x="185518" y="2433480"/>
                    </a:lnTo>
                    <a:lnTo>
                      <a:pt x="182477" y="2435012"/>
                    </a:lnTo>
                    <a:lnTo>
                      <a:pt x="180957" y="2438075"/>
                    </a:lnTo>
                    <a:lnTo>
                      <a:pt x="176395" y="2444201"/>
                    </a:lnTo>
                    <a:lnTo>
                      <a:pt x="167271" y="2454921"/>
                    </a:lnTo>
                    <a:lnTo>
                      <a:pt x="158147" y="2464110"/>
                    </a:lnTo>
                    <a:lnTo>
                      <a:pt x="149023" y="2473298"/>
                    </a:lnTo>
                    <a:lnTo>
                      <a:pt x="129254" y="2490144"/>
                    </a:lnTo>
                    <a:lnTo>
                      <a:pt x="118610" y="2496270"/>
                    </a:lnTo>
                    <a:lnTo>
                      <a:pt x="109486" y="2503928"/>
                    </a:lnTo>
                    <a:lnTo>
                      <a:pt x="100362" y="2508522"/>
                    </a:lnTo>
                    <a:lnTo>
                      <a:pt x="94279" y="2511585"/>
                    </a:lnTo>
                    <a:lnTo>
                      <a:pt x="89718" y="2514648"/>
                    </a:lnTo>
                    <a:lnTo>
                      <a:pt x="79073" y="2519242"/>
                    </a:lnTo>
                    <a:lnTo>
                      <a:pt x="76032" y="2519242"/>
                    </a:lnTo>
                    <a:lnTo>
                      <a:pt x="74511" y="2520773"/>
                    </a:lnTo>
                    <a:lnTo>
                      <a:pt x="69949" y="2522305"/>
                    </a:lnTo>
                    <a:lnTo>
                      <a:pt x="48660" y="2528431"/>
                    </a:lnTo>
                    <a:lnTo>
                      <a:pt x="38016" y="2529962"/>
                    </a:lnTo>
                    <a:lnTo>
                      <a:pt x="36495" y="2529962"/>
                    </a:lnTo>
                    <a:lnTo>
                      <a:pt x="33454" y="2531494"/>
                    </a:lnTo>
                    <a:lnTo>
                      <a:pt x="28892" y="2531494"/>
                    </a:lnTo>
                    <a:lnTo>
                      <a:pt x="16727" y="2531494"/>
                    </a:lnTo>
                    <a:lnTo>
                      <a:pt x="7603" y="2531494"/>
                    </a:lnTo>
                    <a:lnTo>
                      <a:pt x="0" y="2531494"/>
                    </a:lnTo>
                  </a:path>
                </a:pathLst>
              </a:custGeom>
              <a:ln w="1524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7" name="TextBox 16"/>
            <p:cNvSpPr txBox="1"/>
            <p:nvPr/>
          </p:nvSpPr>
          <p:spPr>
            <a:xfrm>
              <a:off x="6680200" y="3949700"/>
              <a:ext cx="1168400" cy="415498"/>
            </a:xfrm>
            <a:prstGeom prst="rect">
              <a:avLst/>
            </a:prstGeom>
            <a:noFill/>
          </p:spPr>
          <p:txBody>
            <a:bodyPr vert="horz" rtlCol="0">
              <a:spAutoFit/>
            </a:bodyPr>
            <a:lstStyle/>
            <a:p>
              <a:r>
                <a:rPr lang="en-GB" sz="2100" smtClean="0">
                  <a:solidFill>
                    <a:srgbClr val="000000"/>
                  </a:solidFill>
                  <a:latin typeface="Trebuchet MS - 28"/>
                </a:rPr>
                <a:t>16m</a:t>
              </a:r>
              <a:endParaRPr lang="en-GB" sz="2100">
                <a:solidFill>
                  <a:srgbClr val="000000"/>
                </a:solidFill>
                <a:latin typeface="Trebuchet MS - 28"/>
              </a:endParaRPr>
            </a:p>
          </p:txBody>
        </p:sp>
        <p:cxnSp>
          <p:nvCxnSpPr>
            <p:cNvPr id="18" name="Straight Connector 17"/>
            <p:cNvCxnSpPr/>
            <p:nvPr/>
          </p:nvCxnSpPr>
          <p:spPr>
            <a:xfrm flipV="1">
              <a:off x="6650863" y="2911094"/>
              <a:ext cx="0" cy="2448306"/>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8066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1" name="Group 20"/>
          <p:cNvGrpSpPr/>
          <p:nvPr/>
        </p:nvGrpSpPr>
        <p:grpSpPr>
          <a:xfrm>
            <a:off x="2286000" y="558800"/>
            <a:ext cx="5245100" cy="5241498"/>
            <a:chOff x="2286000" y="558800"/>
            <a:chExt cx="5245100" cy="5241498"/>
          </a:xfrm>
        </p:grpSpPr>
        <p:sp>
          <p:nvSpPr>
            <p:cNvPr id="2" name="TextBox 1"/>
            <p:cNvSpPr txBox="1"/>
            <p:nvPr/>
          </p:nvSpPr>
          <p:spPr>
            <a:xfrm>
              <a:off x="3136900" y="558800"/>
              <a:ext cx="4114800" cy="923330"/>
            </a:xfrm>
            <a:prstGeom prst="rect">
              <a:avLst/>
            </a:prstGeom>
            <a:noFill/>
          </p:spPr>
          <p:txBody>
            <a:bodyPr vert="horz" rtlCol="0">
              <a:spAutoFit/>
            </a:bodyPr>
            <a:lstStyle/>
            <a:p>
              <a:r>
                <a:rPr lang="en-GB" sz="5400" b="1" u="sng" smtClean="0">
                  <a:solidFill>
                    <a:srgbClr val="000000"/>
                  </a:solidFill>
                  <a:latin typeface="Trebuchet MS - 72"/>
                </a:rPr>
                <a:t>Level 6</a:t>
              </a:r>
              <a:endParaRPr lang="en-GB" sz="5400" b="1" u="sng">
                <a:solidFill>
                  <a:srgbClr val="000000"/>
                </a:solidFill>
                <a:latin typeface="Trebuchet MS - 72"/>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603500" y="4895850"/>
              <a:ext cx="662305" cy="828802"/>
            </a:xfrm>
            <a:prstGeom prst="rect">
              <a:avLst/>
            </a:prstGeom>
            <a:solidFill>
              <a:scrgbClr r="0" g="0" b="0">
                <a:alpha val="0"/>
              </a:scrgbClr>
            </a:solidFill>
          </p:spPr>
        </p:pic>
        <p:grpSp>
          <p:nvGrpSpPr>
            <p:cNvPr id="16" name="Group 15"/>
            <p:cNvGrpSpPr/>
            <p:nvPr/>
          </p:nvGrpSpPr>
          <p:grpSpPr>
            <a:xfrm>
              <a:off x="3265001" y="2077545"/>
              <a:ext cx="3058203" cy="3256538"/>
              <a:chOff x="3265001" y="2077545"/>
              <a:chExt cx="3058203" cy="3256538"/>
            </a:xfrm>
          </p:grpSpPr>
          <p:sp>
            <p:nvSpPr>
              <p:cNvPr id="4" name="Freeform 3"/>
              <p:cNvSpPr/>
              <p:nvPr/>
            </p:nvSpPr>
            <p:spPr>
              <a:xfrm>
                <a:off x="5703570" y="4013073"/>
                <a:ext cx="619634" cy="1320547"/>
              </a:xfrm>
              <a:custGeom>
                <a:avLst/>
                <a:gdLst/>
                <a:ahLst/>
                <a:cxnLst/>
                <a:rect l="0" t="0" r="0" b="0"/>
                <a:pathLst>
                  <a:path w="619634" h="1320547">
                    <a:moveTo>
                      <a:pt x="619633" y="1320546"/>
                    </a:moveTo>
                    <a:lnTo>
                      <a:pt x="0" y="0"/>
                    </a:lnTo>
                    <a:lnTo>
                      <a:pt x="619633" y="0"/>
                    </a:lnTo>
                    <a:close/>
                  </a:path>
                </a:pathLst>
              </a:custGeom>
              <a:solidFill>
                <a:srgbClr val="FFD7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3265551" y="2078101"/>
                <a:ext cx="1528700" cy="1934973"/>
              </a:xfrm>
              <a:custGeom>
                <a:avLst/>
                <a:gdLst/>
                <a:ahLst/>
                <a:cxnLst/>
                <a:rect l="0" t="0" r="0" b="0"/>
                <a:pathLst>
                  <a:path w="1528700" h="1934973">
                    <a:moveTo>
                      <a:pt x="0" y="1934972"/>
                    </a:moveTo>
                    <a:lnTo>
                      <a:pt x="1528699" y="0"/>
                    </a:lnTo>
                    <a:lnTo>
                      <a:pt x="620776" y="1934972"/>
                    </a:lnTo>
                    <a:close/>
                  </a:path>
                </a:pathLst>
              </a:custGeom>
              <a:solidFill>
                <a:srgbClr val="FFD7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265551" y="4013073"/>
                <a:ext cx="620777" cy="1320547"/>
              </a:xfrm>
              <a:custGeom>
                <a:avLst/>
                <a:gdLst/>
                <a:ahLst/>
                <a:cxnLst/>
                <a:rect l="0" t="0" r="0" b="0"/>
                <a:pathLst>
                  <a:path w="620777" h="1320547">
                    <a:moveTo>
                      <a:pt x="620776" y="0"/>
                    </a:moveTo>
                    <a:lnTo>
                      <a:pt x="0" y="1320546"/>
                    </a:lnTo>
                    <a:lnTo>
                      <a:pt x="0" y="0"/>
                    </a:lnTo>
                    <a:close/>
                  </a:path>
                </a:pathLst>
              </a:custGeom>
              <a:solidFill>
                <a:srgbClr val="FFD7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4794250" y="2078101"/>
                <a:ext cx="1528954" cy="1934973"/>
              </a:xfrm>
              <a:custGeom>
                <a:avLst/>
                <a:gdLst/>
                <a:ahLst/>
                <a:cxnLst/>
                <a:rect l="0" t="0" r="0" b="0"/>
                <a:pathLst>
                  <a:path w="1528954" h="1934973">
                    <a:moveTo>
                      <a:pt x="0" y="0"/>
                    </a:moveTo>
                    <a:lnTo>
                      <a:pt x="1528953" y="1934972"/>
                    </a:lnTo>
                    <a:lnTo>
                      <a:pt x="909320" y="1934972"/>
                    </a:lnTo>
                    <a:close/>
                  </a:path>
                </a:pathLst>
              </a:custGeom>
              <a:solidFill>
                <a:srgbClr val="FFD7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886327" y="2078101"/>
                <a:ext cx="1817244" cy="1934973"/>
              </a:xfrm>
              <a:custGeom>
                <a:avLst/>
                <a:gdLst/>
                <a:ahLst/>
                <a:cxnLst/>
                <a:rect l="0" t="0" r="0" b="0"/>
                <a:pathLst>
                  <a:path w="1817244" h="1934973">
                    <a:moveTo>
                      <a:pt x="1817243" y="1934972"/>
                    </a:moveTo>
                    <a:lnTo>
                      <a:pt x="0" y="1934972"/>
                    </a:lnTo>
                    <a:lnTo>
                      <a:pt x="907923" y="0"/>
                    </a:lnTo>
                    <a:close/>
                  </a:path>
                </a:pathLst>
              </a:custGeom>
              <a:solidFill>
                <a:srgbClr val="FFD7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265551" y="4013073"/>
                <a:ext cx="3057653" cy="1320547"/>
              </a:xfrm>
              <a:custGeom>
                <a:avLst/>
                <a:gdLst/>
                <a:ahLst/>
                <a:cxnLst/>
                <a:rect l="0" t="0" r="0" b="0"/>
                <a:pathLst>
                  <a:path w="3057653" h="1320547">
                    <a:moveTo>
                      <a:pt x="2438019" y="0"/>
                    </a:moveTo>
                    <a:lnTo>
                      <a:pt x="3057652" y="1320546"/>
                    </a:lnTo>
                    <a:lnTo>
                      <a:pt x="0" y="1320546"/>
                    </a:lnTo>
                    <a:lnTo>
                      <a:pt x="620776" y="0"/>
                    </a:lnTo>
                    <a:close/>
                  </a:path>
                </a:pathLst>
              </a:custGeom>
              <a:solidFill>
                <a:srgbClr val="FFD7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265001" y="4012340"/>
                <a:ext cx="3057816" cy="1"/>
              </a:xfrm>
              <a:custGeom>
                <a:avLst/>
                <a:gdLst/>
                <a:ahLst/>
                <a:cxnLst/>
                <a:rect l="0" t="0" r="0" b="0"/>
                <a:pathLst>
                  <a:path w="3057816" h="1">
                    <a:moveTo>
                      <a:pt x="0" y="0"/>
                    </a:moveTo>
                    <a:lnTo>
                      <a:pt x="621146" y="0"/>
                    </a:lnTo>
                    <a:lnTo>
                      <a:pt x="2438380" y="0"/>
                    </a:lnTo>
                    <a:lnTo>
                      <a:pt x="3057815" y="0"/>
                    </a:lnTo>
                  </a:path>
                </a:pathLst>
              </a:custGeom>
              <a:ln w="17018" cap="flat" cmpd="sng" algn="ctr">
                <a:solidFill>
                  <a:srgbClr val="0000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Freeform 10"/>
              <p:cNvSpPr/>
              <p:nvPr/>
            </p:nvSpPr>
            <p:spPr>
              <a:xfrm>
                <a:off x="3265001" y="2077545"/>
                <a:ext cx="1529765" cy="3256538"/>
              </a:xfrm>
              <a:custGeom>
                <a:avLst/>
                <a:gdLst/>
                <a:ahLst/>
                <a:cxnLst/>
                <a:rect l="0" t="0" r="0" b="0"/>
                <a:pathLst>
                  <a:path w="1529765" h="3256538">
                    <a:moveTo>
                      <a:pt x="1529764" y="0"/>
                    </a:moveTo>
                    <a:lnTo>
                      <a:pt x="621146" y="1934797"/>
                    </a:lnTo>
                    <a:lnTo>
                      <a:pt x="0" y="3256537"/>
                    </a:lnTo>
                  </a:path>
                </a:pathLst>
              </a:custGeom>
              <a:ln w="17018"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2" name="Straight Connector 11"/>
              <p:cNvCxnSpPr/>
              <p:nvPr/>
            </p:nvCxnSpPr>
            <p:spPr>
              <a:xfrm flipH="1">
                <a:off x="3265551" y="2078101"/>
                <a:ext cx="1528699" cy="1934972"/>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4794765" y="2077545"/>
                <a:ext cx="1528054" cy="3256538"/>
              </a:xfrm>
              <a:custGeom>
                <a:avLst/>
                <a:gdLst/>
                <a:ahLst/>
                <a:cxnLst/>
                <a:rect l="0" t="0" r="0" b="0"/>
                <a:pathLst>
                  <a:path w="1528054" h="3256538">
                    <a:moveTo>
                      <a:pt x="0" y="0"/>
                    </a:moveTo>
                    <a:lnTo>
                      <a:pt x="908618" y="1934797"/>
                    </a:lnTo>
                    <a:lnTo>
                      <a:pt x="1528053" y="3256537"/>
                    </a:lnTo>
                  </a:path>
                </a:pathLst>
              </a:custGeom>
              <a:ln w="17018"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 name="Straight Connector 13"/>
              <p:cNvCxnSpPr/>
              <p:nvPr/>
            </p:nvCxnSpPr>
            <p:spPr>
              <a:xfrm>
                <a:off x="4794250" y="2078101"/>
                <a:ext cx="1528953" cy="1934972"/>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3265001" y="4012340"/>
                <a:ext cx="3057816" cy="1321740"/>
              </a:xfrm>
              <a:custGeom>
                <a:avLst/>
                <a:gdLst/>
                <a:ahLst/>
                <a:cxnLst/>
                <a:rect l="0" t="0" r="0" b="0"/>
                <a:pathLst>
                  <a:path w="3057816" h="1321740">
                    <a:moveTo>
                      <a:pt x="3057815" y="0"/>
                    </a:moveTo>
                    <a:lnTo>
                      <a:pt x="3057815" y="1321739"/>
                    </a:lnTo>
                    <a:lnTo>
                      <a:pt x="0" y="1321739"/>
                    </a:lnTo>
                    <a:lnTo>
                      <a:pt x="0" y="0"/>
                    </a:lnTo>
                  </a:path>
                </a:pathLst>
              </a:custGeom>
              <a:ln w="17018"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7" name="TextBox 16"/>
            <p:cNvSpPr txBox="1"/>
            <p:nvPr/>
          </p:nvSpPr>
          <p:spPr>
            <a:xfrm>
              <a:off x="4394200" y="5384800"/>
              <a:ext cx="1168400" cy="415498"/>
            </a:xfrm>
            <a:prstGeom prst="rect">
              <a:avLst/>
            </a:prstGeom>
            <a:noFill/>
          </p:spPr>
          <p:txBody>
            <a:bodyPr vert="horz" rtlCol="0">
              <a:spAutoFit/>
            </a:bodyPr>
            <a:lstStyle/>
            <a:p>
              <a:r>
                <a:rPr lang="en-GB" sz="2100" smtClean="0">
                  <a:solidFill>
                    <a:srgbClr val="000000"/>
                  </a:solidFill>
                  <a:latin typeface="Trebuchet MS - 28"/>
                </a:rPr>
                <a:t>25m</a:t>
              </a:r>
              <a:endParaRPr lang="en-GB" sz="2100">
                <a:solidFill>
                  <a:srgbClr val="000000"/>
                </a:solidFill>
                <a:latin typeface="Trebuchet MS - 28"/>
              </a:endParaRPr>
            </a:p>
          </p:txBody>
        </p:sp>
        <p:sp>
          <p:nvSpPr>
            <p:cNvPr id="18" name="TextBox 17"/>
            <p:cNvSpPr txBox="1"/>
            <p:nvPr/>
          </p:nvSpPr>
          <p:spPr>
            <a:xfrm>
              <a:off x="6362700" y="4330700"/>
              <a:ext cx="1168400" cy="415498"/>
            </a:xfrm>
            <a:prstGeom prst="rect">
              <a:avLst/>
            </a:prstGeom>
            <a:noFill/>
          </p:spPr>
          <p:txBody>
            <a:bodyPr vert="horz" rtlCol="0">
              <a:spAutoFit/>
            </a:bodyPr>
            <a:lstStyle/>
            <a:p>
              <a:r>
                <a:rPr lang="en-GB" sz="2100" smtClean="0">
                  <a:solidFill>
                    <a:srgbClr val="000000"/>
                  </a:solidFill>
                  <a:latin typeface="Trebuchet MS - 28"/>
                </a:rPr>
                <a:t>25m</a:t>
              </a:r>
              <a:endParaRPr lang="en-GB" sz="2100">
                <a:solidFill>
                  <a:srgbClr val="000000"/>
                </a:solidFill>
                <a:latin typeface="Trebuchet MS - 28"/>
              </a:endParaRPr>
            </a:p>
          </p:txBody>
        </p:sp>
        <p:cxnSp>
          <p:nvCxnSpPr>
            <p:cNvPr id="19" name="Straight Connector 18"/>
            <p:cNvCxnSpPr/>
            <p:nvPr/>
          </p:nvCxnSpPr>
          <p:spPr>
            <a:xfrm flipV="1">
              <a:off x="3150235" y="2209800"/>
              <a:ext cx="0" cy="2466467"/>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86000" y="3149600"/>
              <a:ext cx="1168400" cy="415498"/>
            </a:xfrm>
            <a:prstGeom prst="rect">
              <a:avLst/>
            </a:prstGeom>
            <a:noFill/>
          </p:spPr>
          <p:txBody>
            <a:bodyPr vert="horz" rtlCol="0">
              <a:spAutoFit/>
            </a:bodyPr>
            <a:lstStyle/>
            <a:p>
              <a:r>
                <a:rPr lang="en-GB" sz="2100" smtClean="0">
                  <a:solidFill>
                    <a:srgbClr val="000000"/>
                  </a:solidFill>
                  <a:latin typeface="Trebuchet MS - 28"/>
                </a:rPr>
                <a:t>15m</a:t>
              </a:r>
              <a:endParaRPr lang="en-GB" sz="2100">
                <a:solidFill>
                  <a:srgbClr val="000000"/>
                </a:solidFill>
                <a:latin typeface="Trebuchet MS - 28"/>
              </a:endParaRPr>
            </a:p>
          </p:txBody>
        </p:sp>
      </p:grpSp>
    </p:spTree>
    <p:extLst>
      <p:ext uri="{BB962C8B-B14F-4D97-AF65-F5344CB8AC3E}">
        <p14:creationId xmlns:p14="http://schemas.microsoft.com/office/powerpoint/2010/main" val="3329774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Words>
  <Application>Microsoft Office PowerPoint</Application>
  <PresentationFormat>Custom</PresentationFormat>
  <Paragraphs>63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Trebuchet MS - 28</vt:lpstr>
      <vt:lpstr>Calibri</vt:lpstr>
      <vt:lpstr>Trebuchet MS - 36</vt:lpstr>
      <vt:lpstr>Trebuchet MS - 72</vt:lpstr>
      <vt:lpstr>Trebuchet MS - 48</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Worthing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Lutwyche</dc:creator>
  <cp:lastModifiedBy>A Lutwyche</cp:lastModifiedBy>
  <cp:revision>1</cp:revision>
  <dcterms:created xsi:type="dcterms:W3CDTF">2014-01-22T09:00:31Z</dcterms:created>
  <dcterms:modified xsi:type="dcterms:W3CDTF">2014-01-22T09:00:38Z</dcterms:modified>
</cp:coreProperties>
</file>