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340" autoAdjust="0"/>
  </p:normalViewPr>
  <p:slideViewPr>
    <p:cSldViewPr snapToGrid="0">
      <p:cViewPr varScale="1">
        <p:scale>
          <a:sx n="71" d="100"/>
          <a:sy n="71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0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4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1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33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2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47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789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3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91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0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07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4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3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8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00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6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5987F3E-98A7-4CBF-9D93-854E2ADEB212}" type="datetimeFigureOut">
              <a:rPr lang="en-GB" smtClean="0"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4571147-0547-4F45-969A-4A863A748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73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185288"/>
            <a:ext cx="9440034" cy="1049867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Apple Boy BTN" panose="020C0904040107040205" pitchFamily="34" charset="0"/>
              </a:rPr>
              <a:t>What are these pictures showing us?</a:t>
            </a:r>
          </a:p>
          <a:p>
            <a:r>
              <a:rPr lang="en-GB" dirty="0" smtClean="0">
                <a:latin typeface="Apple Boy BTN" panose="020C0904040107040205" pitchFamily="34" charset="0"/>
              </a:rPr>
              <a:t>What do they all have in common?</a:t>
            </a:r>
          </a:p>
          <a:p>
            <a:r>
              <a:rPr lang="en-GB" dirty="0" smtClean="0">
                <a:latin typeface="Apple Boy BTN" panose="020C0904040107040205" pitchFamily="34" charset="0"/>
              </a:rPr>
              <a:t>Explain your answer.</a:t>
            </a:r>
            <a:endParaRPr lang="en-GB" dirty="0">
              <a:latin typeface="Apple Boy BTN" panose="020C0904040107040205" pitchFamily="34" charset="0"/>
            </a:endParaRPr>
          </a:p>
        </p:txBody>
      </p:sp>
      <p:pic>
        <p:nvPicPr>
          <p:cNvPr id="1026" name="Picture 2" descr="https://i.ytimg.com/vi/KZWWSytDng8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7277">
            <a:off x="200861" y="499143"/>
            <a:ext cx="2939116" cy="165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llettclassroom.weebly.com/uploads/9/1/1/0/9110098/2834270.png?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896">
            <a:off x="9246412" y="840251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eron.je/anglia/learn/sec/maths/concepts/fru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019" y="4896920"/>
            <a:ext cx="2438916" cy="162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qrfellows.files.wordpress.com/2013/11/139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4" y="4474714"/>
            <a:ext cx="2172956" cy="162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66c7b.medialib.glogster.com/ptrcjudd/media/6f/6f7a0fff2e2c90a9ffe245b5bfb31edb0e76bc86/bananabreadpicrecip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62" y="3234017"/>
            <a:ext cx="1854213" cy="239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.ebayimg.com/00/s/MzAwWDM1MA==/z/ZzUAAOSwgQ9VnsU0/$_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09" y="2926589"/>
            <a:ext cx="2131709" cy="182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h2savecom.files.wordpress.com/2015/08/kuydzgvq_spvty9sobhmdwtsi5qmaewf6yhh7cvb3rl0raeahy0qhw2rwo7g8b7n5ol62ccnhgduflgu42les1000.jpg?w=610&amp;h=30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53" y="3249862"/>
            <a:ext cx="2449704" cy="12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kbear.fm/wp-content/uploads/2014/02/KitKa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44" y="4960845"/>
            <a:ext cx="2215630" cy="15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ecx.images-amazon.com/images/I/81-Qs41orXL._SL1500_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62" y="1033723"/>
            <a:ext cx="1586675" cy="15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bambinis.net/wp-content/uploads/2014/04/fractions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1" y="2620398"/>
            <a:ext cx="2540529" cy="150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nowaterriver.com/wp-content/uploads/2013/01/choc-cak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69" y="1495584"/>
            <a:ext cx="2298704" cy="16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i.ytimg.com/vi/utNmrkEmYYQ/hqdefaul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21" y="5155739"/>
            <a:ext cx="1980067" cy="14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89387" y="2827657"/>
            <a:ext cx="289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pple Boy BTN" panose="020C0904040107040205" pitchFamily="34" charset="0"/>
              </a:rPr>
              <a:t>What is the odd one out?</a:t>
            </a:r>
            <a:endParaRPr lang="en-GB" dirty="0">
              <a:latin typeface="Apple Boy BTN" panose="020C090404010704020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6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pple Boy BTN" panose="020C0904040107040205" pitchFamily="34" charset="0"/>
              </a:rPr>
              <a:t>What is a Fraction?</a:t>
            </a:r>
            <a:br>
              <a:rPr lang="en-GB" dirty="0" smtClean="0">
                <a:latin typeface="Apple Boy BTN" panose="020C0904040107040205" pitchFamily="34" charset="0"/>
              </a:rPr>
            </a:br>
            <a:r>
              <a:rPr lang="en-GB" dirty="0" smtClean="0">
                <a:latin typeface="Apple Boy BTN" panose="020C0904040107040205" pitchFamily="34" charset="0"/>
              </a:rPr>
              <a:t>Share what you know.</a:t>
            </a:r>
            <a:endParaRPr lang="en-GB" dirty="0">
              <a:latin typeface="Apple Boy BTN" panose="020C0904040107040205" pitchFamily="34" charset="0"/>
            </a:endParaRPr>
          </a:p>
        </p:txBody>
      </p:sp>
      <p:pic>
        <p:nvPicPr>
          <p:cNvPr id="2050" name="Picture 2" descr="https://s-media-cache-ak0.pinimg.com/236x/07/92/ca/0792cad184e182089c540728f142fc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17" y="2047882"/>
            <a:ext cx="4025317" cy="45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ction-ba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59" y="684652"/>
            <a:ext cx="5420299" cy="5592657"/>
          </a:xfrm>
          <a:prstGeom prst="rect">
            <a:avLst/>
          </a:prstGeom>
          <a:solidFill>
            <a:schemeClr val="accent1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40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thematicshed.com/uploads/1/2/5/7/12572836/603486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14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43</TotalTime>
  <Words>31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Apple Boy BTN</vt:lpstr>
      <vt:lpstr>Arial</vt:lpstr>
      <vt:lpstr>Calisto MT</vt:lpstr>
      <vt:lpstr>Trebuchet MS</vt:lpstr>
      <vt:lpstr>Wingdings 2</vt:lpstr>
      <vt:lpstr>Slate</vt:lpstr>
      <vt:lpstr>PowerPoint Presentation</vt:lpstr>
      <vt:lpstr>What is a Fraction? Share what you know.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</dc:creator>
  <cp:lastModifiedBy>frankie</cp:lastModifiedBy>
  <cp:revision>5</cp:revision>
  <dcterms:created xsi:type="dcterms:W3CDTF">2016-01-10T10:31:19Z</dcterms:created>
  <dcterms:modified xsi:type="dcterms:W3CDTF">2016-01-10T11:14:35Z</dcterms:modified>
</cp:coreProperties>
</file>