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28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37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6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70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63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7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8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315F-826D-4C03-A4A6-B35942ABB14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64B0-3198-49AF-BC4C-A3CCD045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0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microsoft.com/office/2007/relationships/hdphoto" Target="../media/hdphoto3.wdp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494637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>
                <a:latin typeface="Castellar" panose="020A0402060406010301" pitchFamily="18" charset="0"/>
              </a:rPr>
              <a:t>Season 3</a:t>
            </a:r>
            <a:endParaRPr lang="en-GB" sz="4400" i="1" dirty="0">
              <a:latin typeface="Castellar" panose="020A0402060406010301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8" y="764704"/>
            <a:ext cx="8844358" cy="1656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432" y="1957798"/>
            <a:ext cx="4844039" cy="3190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44008" y="1196752"/>
            <a:ext cx="1368152" cy="7933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908340" y="1908448"/>
            <a:ext cx="25622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5878" y="3429000"/>
            <a:ext cx="8844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astellar" panose="020A0402060406010301" pitchFamily="18" charset="0"/>
              </a:rPr>
              <a:t>“a cold snack is Coming…”</a:t>
            </a:r>
            <a:endParaRPr lang="en-GB" sz="4000" dirty="0">
              <a:latin typeface="Castellar" panose="020A0402060406010301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878" y="5517232"/>
            <a:ext cx="8844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/>
              <a:t>Radio Times: “Ice cream has got serious”</a:t>
            </a:r>
            <a:endParaRPr lang="en-GB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87537"/>
            <a:ext cx="808494" cy="121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86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GB" b="1" dirty="0" smtClean="0"/>
              <a:t>Ice Road </a:t>
            </a:r>
            <a:r>
              <a:rPr lang="en-GB" b="1" dirty="0" err="1" smtClean="0"/>
              <a:t>Tekkers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Lark Ices</a:t>
            </a:r>
            <a:endParaRPr lang="en-GB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4494779"/>
              </p:ext>
            </p:extLst>
          </p:nvPr>
        </p:nvGraphicFramePr>
        <p:xfrm>
          <a:off x="179510" y="1124744"/>
          <a:ext cx="4248474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981"/>
                <a:gridCol w="1050831"/>
                <a:gridCol w="1050831"/>
                <a:gridCol w="10508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Location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Round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Round 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Round 3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Play</a:t>
                      </a:r>
                      <a:r>
                        <a:rPr lang="en-GB" baseline="0" dirty="0" smtClean="0"/>
                        <a:t> Ground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8.35am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2.35pm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5.35pm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 Street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8.50am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3.50pm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5.50pm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Skate Park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9.27am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3.27pm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6.27pm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Retail Park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9.43am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3.43pm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6.43pm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8680"/>
            <a:ext cx="4041775" cy="639762"/>
          </a:xfrm>
        </p:spPr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</a:t>
            </a:r>
            <a:endParaRPr lang="en-GB" dirty="0"/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56289937"/>
              </p:ext>
            </p:extLst>
          </p:nvPr>
        </p:nvGraphicFramePr>
        <p:xfrm>
          <a:off x="4645023" y="1124744"/>
          <a:ext cx="4319464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866"/>
                <a:gridCol w="1079866"/>
                <a:gridCol w="1079866"/>
                <a:gridCol w="1079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Location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Round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Round 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Round 3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Play</a:t>
                      </a:r>
                      <a:r>
                        <a:rPr lang="en-GB" baseline="0" dirty="0" smtClean="0"/>
                        <a:t> Ground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0940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1240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1540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 Street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1306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1606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Skate Park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1024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1324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1624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Retail Park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1052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1352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1652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79512" y="188640"/>
            <a:ext cx="2304256" cy="504056"/>
            <a:chOff x="105878" y="116632"/>
            <a:chExt cx="8844358" cy="1656183"/>
          </a:xfrm>
        </p:grpSpPr>
        <p:grpSp>
          <p:nvGrpSpPr>
            <p:cNvPr id="8" name="Group 7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 flipH="1">
            <a:off x="6660232" y="188640"/>
            <a:ext cx="2304256" cy="504056"/>
            <a:chOff x="105878" y="116632"/>
            <a:chExt cx="8844358" cy="1656183"/>
          </a:xfrm>
        </p:grpSpPr>
        <p:grpSp>
          <p:nvGrpSpPr>
            <p:cNvPr id="15" name="Group 1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179512" y="407707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1. When is the last time I can buy an ice cream from the Skate Park?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450912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  <a:r>
              <a:rPr lang="en-GB" sz="2400" dirty="0" smtClean="0"/>
              <a:t>. I like an ice cream in the High Street just after 10am. Whose van will be there next?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5258817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  <a:r>
              <a:rPr lang="en-GB" sz="2400" dirty="0" smtClean="0"/>
              <a:t>. How long does the Lark Ices van take to get from the Play Ground to the Retail Park?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5982379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</a:t>
            </a:r>
            <a:r>
              <a:rPr lang="en-GB" sz="2400" dirty="0" smtClean="0"/>
              <a:t>. If I arrive at the High Street at 12.45pm, how long will I have to wait for a van?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483954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FF0000"/>
                </a:solidFill>
              </a:rPr>
              <a:t>Stannister</a:t>
            </a:r>
            <a:r>
              <a:rPr lang="en-GB" sz="2400" b="1" dirty="0" smtClean="0">
                <a:solidFill>
                  <a:srgbClr val="FF0000"/>
                </a:solidFill>
              </a:rPr>
              <a:t> Dairy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80112" y="558924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 hour 8 minutes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80112" y="630932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21 minutes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028384" y="2924944"/>
            <a:ext cx="79208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48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6" grpId="0"/>
      <p:bldP spid="28" grpId="0"/>
      <p:bldP spid="29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 Feel The </a:t>
            </a:r>
            <a:r>
              <a:rPr lang="en-GB" b="1" dirty="0" smtClean="0"/>
              <a:t>Need, </a:t>
            </a:r>
            <a:r>
              <a:rPr lang="en-GB" b="1" dirty="0" smtClean="0"/>
              <a:t>The Needs For Freeze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There’s an unplanned music concert at a distant park in </a:t>
            </a:r>
            <a:r>
              <a:rPr lang="en-GB" dirty="0" err="1" smtClean="0"/>
              <a:t>Easteros</a:t>
            </a:r>
            <a:r>
              <a:rPr lang="en-GB" dirty="0" smtClean="0"/>
              <a:t> that the companies don’t usually send a van to. The first van there will make a frozen snacks killing!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calculate which company’s van will get to the concert first?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27584" y="5371937"/>
            <a:ext cx="7346442" cy="1225415"/>
            <a:chOff x="105878" y="116632"/>
            <a:chExt cx="8844358" cy="1656183"/>
          </a:xfrm>
        </p:grpSpPr>
        <p:grpSp>
          <p:nvGrpSpPr>
            <p:cNvPr id="5" name="Group 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342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I Feel The </a:t>
            </a:r>
            <a:r>
              <a:rPr lang="en-GB" b="1" dirty="0" smtClean="0"/>
              <a:t>Need, </a:t>
            </a:r>
            <a:r>
              <a:rPr lang="en-GB" b="1" dirty="0"/>
              <a:t>The Needs For Freeze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Lark Ices Van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62448"/>
            <a:ext cx="3720415" cy="223224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639762"/>
          </a:xfrm>
        </p:spPr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 Van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037" y="1362447"/>
            <a:ext cx="3333750" cy="2219325"/>
          </a:xfrm>
        </p:spPr>
      </p:pic>
      <p:sp>
        <p:nvSpPr>
          <p:cNvPr id="9" name="TextBox 8"/>
          <p:cNvSpPr txBox="1"/>
          <p:nvPr/>
        </p:nvSpPr>
        <p:spPr>
          <a:xfrm>
            <a:off x="467544" y="373102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Lark Ices van can travel at a top speed of 45mph and is 15 miles from the concert venue.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373102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</a:t>
            </a:r>
            <a:r>
              <a:rPr lang="en-GB" sz="2400" dirty="0" err="1" smtClean="0"/>
              <a:t>Stannister</a:t>
            </a:r>
            <a:r>
              <a:rPr lang="en-GB" sz="2400" dirty="0" smtClean="0"/>
              <a:t> Dairy van can travel at a top speed of 40mph and is 12 miles from the concert venue.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838363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The Lark Ices van takes 20 minutes to get there and the </a:t>
            </a:r>
            <a:r>
              <a:rPr lang="en-GB" sz="2400" b="1" dirty="0" err="1" smtClean="0">
                <a:solidFill>
                  <a:srgbClr val="FF0000"/>
                </a:solidFill>
              </a:rPr>
              <a:t>Stannister</a:t>
            </a:r>
            <a:r>
              <a:rPr lang="en-GB" sz="2400" b="1" dirty="0" smtClean="0">
                <a:solidFill>
                  <a:srgbClr val="FF0000"/>
                </a:solidFill>
              </a:rPr>
              <a:t> Dairy van takes 18 minutes.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022482">
            <a:off x="4463988" y="2297015"/>
            <a:ext cx="432048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Winner!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5343599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/>
              <a:t>Which van will get there first?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417750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916832"/>
            <a:ext cx="8770724" cy="46085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 smtClean="0"/>
              <a:t>Back Story:</a:t>
            </a:r>
          </a:p>
          <a:p>
            <a:pPr marL="0" indent="0" algn="ctr">
              <a:buNone/>
            </a:pPr>
            <a:r>
              <a:rPr lang="en-GB" dirty="0" smtClean="0"/>
              <a:t>The city of </a:t>
            </a:r>
            <a:r>
              <a:rPr lang="en-GB" dirty="0" err="1" smtClean="0"/>
              <a:t>Easteros</a:t>
            </a:r>
            <a:r>
              <a:rPr lang="en-GB" dirty="0" smtClean="0"/>
              <a:t>, situated on the coast of </a:t>
            </a:r>
            <a:r>
              <a:rPr lang="en-GB" dirty="0" err="1" smtClean="0"/>
              <a:t>Wessos</a:t>
            </a:r>
            <a:r>
              <a:rPr lang="en-GB" dirty="0" smtClean="0"/>
              <a:t>, is the scene of a bitter ice cream feud between two companies:</a:t>
            </a:r>
          </a:p>
          <a:p>
            <a:pPr marL="0" indent="0" algn="ctr">
              <a:buNone/>
            </a:pPr>
            <a:r>
              <a:rPr lang="en-GB" b="1" dirty="0" smtClean="0"/>
              <a:t>Lark Ices </a:t>
            </a:r>
            <a:r>
              <a:rPr lang="en-GB" dirty="0" smtClean="0"/>
              <a:t>(run by Edward Lark)</a:t>
            </a:r>
          </a:p>
          <a:p>
            <a:pPr marL="0" indent="0" algn="ctr">
              <a:buNone/>
            </a:pPr>
            <a:r>
              <a:rPr lang="en-GB" b="1" dirty="0" err="1" smtClean="0"/>
              <a:t>Stannister</a:t>
            </a:r>
            <a:r>
              <a:rPr lang="en-GB" b="1" dirty="0" smtClean="0"/>
              <a:t> Dairy </a:t>
            </a:r>
            <a:r>
              <a:rPr lang="en-GB" dirty="0" smtClean="0"/>
              <a:t>(run by Bob </a:t>
            </a:r>
            <a:r>
              <a:rPr lang="en-GB" dirty="0" err="1" smtClean="0"/>
              <a:t>Stannister</a:t>
            </a:r>
            <a:r>
              <a:rPr lang="en-GB" dirty="0" smtClean="0"/>
              <a:t>)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Both men, through their companies, are trying to win control of the frozen dairy market in </a:t>
            </a:r>
            <a:r>
              <a:rPr lang="en-GB" dirty="0" err="1"/>
              <a:t>Easteros</a:t>
            </a:r>
            <a:r>
              <a:rPr lang="en-GB" dirty="0" smtClean="0"/>
              <a:t>, and will stop at nothing to achieve their goal!</a:t>
            </a:r>
          </a:p>
          <a:p>
            <a:pPr marL="0" indent="0" algn="ctr">
              <a:buNone/>
            </a:pPr>
            <a:r>
              <a:rPr lang="en-GB" dirty="0" smtClean="0"/>
              <a:t>The saga has become known as the “Games Of Cones”.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05878" y="116632"/>
            <a:ext cx="8844358" cy="1656183"/>
            <a:chOff x="105878" y="116632"/>
            <a:chExt cx="8844358" cy="1656183"/>
          </a:xfrm>
        </p:grpSpPr>
        <p:grpSp>
          <p:nvGrpSpPr>
            <p:cNvPr id="9" name="Group 8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34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Freezer Bird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The two businesses are very strict with regards to timings:</a:t>
            </a:r>
          </a:p>
          <a:p>
            <a:pPr marL="0" indent="0" algn="ctr">
              <a:buNone/>
            </a:pPr>
            <a:r>
              <a:rPr lang="en-GB" dirty="0" smtClean="0"/>
              <a:t>Lark Ices work with 12 hour time.</a:t>
            </a:r>
          </a:p>
          <a:p>
            <a:pPr marL="0" indent="0" algn="ctr">
              <a:buNone/>
            </a:pPr>
            <a:r>
              <a:rPr lang="en-GB" dirty="0" err="1" smtClean="0"/>
              <a:t>Stannister</a:t>
            </a:r>
            <a:r>
              <a:rPr lang="en-GB" dirty="0" smtClean="0"/>
              <a:t> Dairy work with 24 hour time.</a:t>
            </a:r>
          </a:p>
          <a:p>
            <a:pPr marL="0" indent="0" algn="ctr">
              <a:buNone/>
            </a:pPr>
            <a:r>
              <a:rPr lang="en-GB" dirty="0" smtClean="0"/>
              <a:t>The timings have got mixed up.</a:t>
            </a:r>
          </a:p>
          <a:p>
            <a:pPr marL="0" indent="0" algn="ctr">
              <a:buNone/>
            </a:pPr>
            <a:r>
              <a:rPr lang="en-GB" dirty="0" smtClean="0"/>
              <a:t>Can you convert each company’s times?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827584" y="5371937"/>
            <a:ext cx="7346442" cy="1225415"/>
            <a:chOff x="105878" y="116632"/>
            <a:chExt cx="8844358" cy="1656183"/>
          </a:xfrm>
        </p:grpSpPr>
        <p:grpSp>
          <p:nvGrpSpPr>
            <p:cNvPr id="7" name="Group 6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71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Freezer Bird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Lark Ices Timesheet</a:t>
            </a:r>
            <a:endParaRPr lang="en-GB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2462027"/>
              </p:ext>
            </p:extLst>
          </p:nvPr>
        </p:nvGraphicFramePr>
        <p:xfrm>
          <a:off x="395537" y="2174875"/>
          <a:ext cx="4104456" cy="253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Beach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Arrive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Depart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Walled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0830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1545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Valerie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0915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1600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Iron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1640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Daroky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1135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1925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 Timesheet</a:t>
            </a:r>
            <a:endParaRPr lang="en-GB" dirty="0"/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75875292"/>
              </p:ext>
            </p:extLst>
          </p:nvPr>
        </p:nvGraphicFramePr>
        <p:xfrm>
          <a:off x="4645025" y="2174875"/>
          <a:ext cx="4041774" cy="253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58"/>
                <a:gridCol w="1347258"/>
                <a:gridCol w="1347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Beach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Arrive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Depart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Walled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8.10am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2.30pm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Valerie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7.45am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1.50pm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Iron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9.25am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5.15pm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Daroky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10.05am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8.20pm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79512" y="188640"/>
            <a:ext cx="2304256" cy="504056"/>
            <a:chOff x="105878" y="116632"/>
            <a:chExt cx="8844358" cy="1656183"/>
          </a:xfrm>
        </p:grpSpPr>
        <p:grpSp>
          <p:nvGrpSpPr>
            <p:cNvPr id="8" name="Group 7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 flipH="1">
            <a:off x="6660232" y="188640"/>
            <a:ext cx="2304256" cy="504056"/>
            <a:chOff x="105878" y="116632"/>
            <a:chExt cx="8844358" cy="1656183"/>
          </a:xfrm>
        </p:grpSpPr>
        <p:grpSp>
          <p:nvGrpSpPr>
            <p:cNvPr id="15" name="Group 1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395536" y="515719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/>
              <a:t>Copy the tables and convert the times to the 12 hour clock for Lark Ices and 24 hour clock for </a:t>
            </a:r>
            <a:r>
              <a:rPr lang="en-GB" sz="2800" i="1" dirty="0" err="1" smtClean="0"/>
              <a:t>Stannister</a:t>
            </a:r>
            <a:r>
              <a:rPr lang="en-GB" sz="2800" i="1" dirty="0" smtClean="0"/>
              <a:t> Dairy.</a:t>
            </a:r>
            <a:endParaRPr lang="en-GB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01522" y="2564904"/>
            <a:ext cx="115831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8.30am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564904"/>
            <a:ext cx="115831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3.45pm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7704" y="3140968"/>
            <a:ext cx="11583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9.15am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10030" y="3140968"/>
            <a:ext cx="11583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.00pm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7704" y="3687415"/>
            <a:ext cx="1158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10.10am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10030" y="3687415"/>
            <a:ext cx="115831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4.40pm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7704" y="4191471"/>
            <a:ext cx="115831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11.35am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10030" y="4191471"/>
            <a:ext cx="11583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7</a:t>
            </a:r>
            <a:r>
              <a:rPr lang="en-GB" sz="2400" b="1" dirty="0" smtClean="0">
                <a:solidFill>
                  <a:srgbClr val="FF0000"/>
                </a:solidFill>
              </a:rPr>
              <a:t>.25pm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84168" y="2564904"/>
            <a:ext cx="115831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0810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86494" y="2564904"/>
            <a:ext cx="115831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1430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0350" y="3140968"/>
            <a:ext cx="11583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0745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2676" y="3140968"/>
            <a:ext cx="11583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1350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0350" y="3687415"/>
            <a:ext cx="115831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0925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92676" y="3687415"/>
            <a:ext cx="115831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1715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0350" y="4191471"/>
            <a:ext cx="11583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1005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92676" y="4191471"/>
            <a:ext cx="11583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2020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0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b="1" dirty="0" smtClean="0"/>
              <a:t>I Came, Ice </a:t>
            </a:r>
            <a:r>
              <a:rPr lang="en-GB" b="1" dirty="0" smtClean="0"/>
              <a:t>Or </a:t>
            </a:r>
            <a:r>
              <a:rPr lang="en-GB" b="1" dirty="0" smtClean="0"/>
              <a:t>I Conquered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A couple of electrical storms in </a:t>
            </a:r>
            <a:r>
              <a:rPr lang="en-GB" dirty="0" err="1" smtClean="0"/>
              <a:t>Easteros</a:t>
            </a:r>
            <a:r>
              <a:rPr lang="en-GB" dirty="0" smtClean="0"/>
              <a:t> have played havoc with the clocks in one van from each company.</a:t>
            </a:r>
          </a:p>
          <a:p>
            <a:pPr marL="0" indent="0" algn="ctr">
              <a:buNone/>
            </a:pPr>
            <a:r>
              <a:rPr lang="en-GB" dirty="0" smtClean="0"/>
              <a:t>Lark Ices use analogue clocks.</a:t>
            </a:r>
          </a:p>
          <a:p>
            <a:pPr marL="0" indent="0" algn="ctr">
              <a:buNone/>
            </a:pPr>
            <a:r>
              <a:rPr lang="en-GB" dirty="0" err="1" smtClean="0"/>
              <a:t>Stannister</a:t>
            </a:r>
            <a:r>
              <a:rPr lang="en-GB" dirty="0" smtClean="0"/>
              <a:t> Dairy use digital clocks.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find out what the real time is in each case from the clues given?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547664" y="5632128"/>
            <a:ext cx="6120680" cy="965224"/>
            <a:chOff x="105878" y="116632"/>
            <a:chExt cx="8844358" cy="1656183"/>
          </a:xfrm>
        </p:grpSpPr>
        <p:grpSp>
          <p:nvGrpSpPr>
            <p:cNvPr id="5" name="Group 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88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GB" b="1" dirty="0"/>
              <a:t>I Came, Ice Or I Conquered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Lark Ices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2374181" cy="237418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917" y="2636912"/>
            <a:ext cx="2326443" cy="1591143"/>
          </a:xfrm>
        </p:spPr>
      </p:pic>
      <p:sp>
        <p:nvSpPr>
          <p:cNvPr id="9" name="TextBox 8"/>
          <p:cNvSpPr txBox="1"/>
          <p:nvPr/>
        </p:nvSpPr>
        <p:spPr>
          <a:xfrm>
            <a:off x="971600" y="479715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Lark Ices clock is 2 hours and 25 minutes slow.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479715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</a:t>
            </a:r>
            <a:r>
              <a:rPr lang="en-GB" sz="2400" dirty="0" err="1" smtClean="0"/>
              <a:t>Stannister</a:t>
            </a:r>
            <a:r>
              <a:rPr lang="en-GB" sz="2400" dirty="0" smtClean="0"/>
              <a:t> Dairy clock is 1 hour and 42 minutes fast.</a:t>
            </a:r>
            <a:endParaRPr lang="en-GB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9512" y="188640"/>
            <a:ext cx="2304256" cy="504056"/>
            <a:chOff x="105878" y="116632"/>
            <a:chExt cx="8844358" cy="1656183"/>
          </a:xfrm>
        </p:grpSpPr>
        <p:grpSp>
          <p:nvGrpSpPr>
            <p:cNvPr id="12" name="Group 11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 flipH="1">
            <a:off x="6660232" y="188640"/>
            <a:ext cx="2304256" cy="504056"/>
            <a:chOff x="105878" y="116632"/>
            <a:chExt cx="8844358" cy="1656183"/>
          </a:xfrm>
        </p:grpSpPr>
        <p:grpSp>
          <p:nvGrpSpPr>
            <p:cNvPr id="19" name="Group 18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/>
        </p:nvSpPr>
        <p:spPr>
          <a:xfrm>
            <a:off x="1540074" y="5949280"/>
            <a:ext cx="187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10.40am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44530" y="5949280"/>
            <a:ext cx="187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1252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Frozen In Time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In order to calculate the wages of the sellers in each van the companies need to calculate how long the vans are at each venue.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calculate how long each van for each company was at each beach?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27584" y="5371937"/>
            <a:ext cx="7346442" cy="1225415"/>
            <a:chOff x="105878" y="116632"/>
            <a:chExt cx="8844358" cy="1656183"/>
          </a:xfrm>
        </p:grpSpPr>
        <p:grpSp>
          <p:nvGrpSpPr>
            <p:cNvPr id="5" name="Group 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890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Frozen In Time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Lark Ices Timesheet</a:t>
            </a:r>
            <a:endParaRPr lang="en-GB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0684554"/>
              </p:ext>
            </p:extLst>
          </p:nvPr>
        </p:nvGraphicFramePr>
        <p:xfrm>
          <a:off x="179513" y="1620490"/>
          <a:ext cx="4320480" cy="253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1008112"/>
                <a:gridCol w="1008112"/>
                <a:gridCol w="13681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Beach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Arrive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Depart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Walled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8.30am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3.45pm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Valerie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9.15am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4pm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Iron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10.10am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4.40pm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Daroky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11.35am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7.25pm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 Timesheet</a:t>
            </a:r>
            <a:endParaRPr lang="en-GB" dirty="0"/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81269131"/>
              </p:ext>
            </p:extLst>
          </p:nvPr>
        </p:nvGraphicFramePr>
        <p:xfrm>
          <a:off x="4645023" y="1620490"/>
          <a:ext cx="4319464" cy="253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089"/>
                <a:gridCol w="936104"/>
                <a:gridCol w="1008112"/>
                <a:gridCol w="14401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Beach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Arrive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Depart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Walled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0810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1430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Valerie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0745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1350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Iron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0925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Daroky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79512" y="188640"/>
            <a:ext cx="2304256" cy="504056"/>
            <a:chOff x="105878" y="116632"/>
            <a:chExt cx="8844358" cy="1656183"/>
          </a:xfrm>
        </p:grpSpPr>
        <p:grpSp>
          <p:nvGrpSpPr>
            <p:cNvPr id="8" name="Group 7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 flipH="1">
            <a:off x="6660232" y="188640"/>
            <a:ext cx="2304256" cy="504056"/>
            <a:chOff x="105878" y="116632"/>
            <a:chExt cx="8844358" cy="1656183"/>
          </a:xfrm>
        </p:grpSpPr>
        <p:grpSp>
          <p:nvGrpSpPr>
            <p:cNvPr id="15" name="Group 1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179512" y="4293096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/>
              <a:t>Fill in the time each van remained at each beach.</a:t>
            </a:r>
          </a:p>
          <a:p>
            <a:pPr algn="ctr"/>
            <a:r>
              <a:rPr lang="en-GB" sz="2800" i="1" dirty="0" smtClean="0"/>
              <a:t>Which company has it’s vans out the most </a:t>
            </a:r>
            <a:r>
              <a:rPr lang="en-GB" sz="2800" i="1" dirty="0" smtClean="0"/>
              <a:t>in </a:t>
            </a:r>
            <a:r>
              <a:rPr lang="en-GB" sz="2800" i="1" dirty="0" smtClean="0"/>
              <a:t>total </a:t>
            </a:r>
            <a:r>
              <a:rPr lang="en-GB" sz="2800" i="1" dirty="0" smtClean="0"/>
              <a:t>and </a:t>
            </a:r>
            <a:r>
              <a:rPr lang="en-GB" sz="2800" i="1" dirty="0" smtClean="0"/>
              <a:t>by how much?</a:t>
            </a:r>
            <a:endParaRPr lang="en-GB" sz="28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3203848" y="2042457"/>
            <a:ext cx="122413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7h 15m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03848" y="2618521"/>
            <a:ext cx="122413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6</a:t>
            </a:r>
            <a:r>
              <a:rPr lang="en-GB" sz="2000" b="1" dirty="0" smtClean="0">
                <a:solidFill>
                  <a:srgbClr val="FF0000"/>
                </a:solidFill>
              </a:rPr>
              <a:t>h </a:t>
            </a:r>
            <a:r>
              <a:rPr lang="en-GB" sz="2000" b="1" dirty="0">
                <a:solidFill>
                  <a:srgbClr val="FF0000"/>
                </a:solidFill>
              </a:rPr>
              <a:t>4</a:t>
            </a:r>
            <a:r>
              <a:rPr lang="en-GB" sz="2000" b="1" dirty="0" smtClean="0">
                <a:solidFill>
                  <a:srgbClr val="FF0000"/>
                </a:solidFill>
              </a:rPr>
              <a:t>5m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03848" y="3122577"/>
            <a:ext cx="122413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6</a:t>
            </a:r>
            <a:r>
              <a:rPr lang="en-GB" sz="2000" b="1" dirty="0" smtClean="0">
                <a:solidFill>
                  <a:srgbClr val="FF0000"/>
                </a:solidFill>
              </a:rPr>
              <a:t>h 30m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03848" y="3666703"/>
            <a:ext cx="122413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7h 50m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96336" y="2010519"/>
            <a:ext cx="122413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6</a:t>
            </a:r>
            <a:r>
              <a:rPr lang="en-GB" sz="2000" b="1" dirty="0" smtClean="0">
                <a:solidFill>
                  <a:srgbClr val="FF0000"/>
                </a:solidFill>
              </a:rPr>
              <a:t>h 20m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96336" y="2586583"/>
            <a:ext cx="122413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6</a:t>
            </a:r>
            <a:r>
              <a:rPr lang="en-GB" sz="2000" b="1" dirty="0" smtClean="0">
                <a:solidFill>
                  <a:srgbClr val="FF0000"/>
                </a:solidFill>
              </a:rPr>
              <a:t>h 5m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96336" y="3090639"/>
            <a:ext cx="122413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7h 50m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96336" y="3634765"/>
            <a:ext cx="122413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10h 15m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566124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Lark Ices: 28h 20m</a:t>
            </a:r>
          </a:p>
          <a:p>
            <a:pPr algn="ctr"/>
            <a:r>
              <a:rPr lang="en-GB" sz="2400" b="1" dirty="0" err="1" smtClean="0">
                <a:solidFill>
                  <a:srgbClr val="FF0000"/>
                </a:solidFill>
              </a:rPr>
              <a:t>Stannister</a:t>
            </a:r>
            <a:r>
              <a:rPr lang="en-GB" sz="2400" b="1" dirty="0" smtClean="0">
                <a:solidFill>
                  <a:srgbClr val="FF0000"/>
                </a:solidFill>
              </a:rPr>
              <a:t> Dairy: 30h 30m (more by 2h 10m)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Ice Road </a:t>
            </a:r>
            <a:r>
              <a:rPr lang="en-GB" b="1" dirty="0" err="1" smtClean="0"/>
              <a:t>Tekkers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Both companies try to reach as many potential customers as possible so have one van each that goes around the area stopping off at given points to sell their products.</a:t>
            </a:r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 err="1" smtClean="0"/>
              <a:t>Easteros</a:t>
            </a:r>
            <a:r>
              <a:rPr lang="en-GB" dirty="0" smtClean="0"/>
              <a:t> tourism board wants to clarify certain things for the FAQ section of their website.</a:t>
            </a:r>
          </a:p>
          <a:p>
            <a:pPr marL="0" indent="0" algn="ctr">
              <a:buNone/>
            </a:pPr>
            <a:r>
              <a:rPr lang="en-GB" dirty="0" smtClean="0"/>
              <a:t>Can you answer the questions for them?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27584" y="5443945"/>
            <a:ext cx="7346442" cy="1225415"/>
            <a:chOff x="105878" y="116632"/>
            <a:chExt cx="8844358" cy="1656183"/>
          </a:xfrm>
        </p:grpSpPr>
        <p:grpSp>
          <p:nvGrpSpPr>
            <p:cNvPr id="5" name="Group 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62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812</Words>
  <Application>Microsoft Office PowerPoint</Application>
  <PresentationFormat>On-screen Show (4:3)</PresentationFormat>
  <Paragraphs>195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Freezer Bird</vt:lpstr>
      <vt:lpstr>Freezer Bird</vt:lpstr>
      <vt:lpstr>I Came, Ice Or I Conquered</vt:lpstr>
      <vt:lpstr>I Came, Ice Or I Conquered</vt:lpstr>
      <vt:lpstr>Frozen In Time</vt:lpstr>
      <vt:lpstr>Frozen In Time</vt:lpstr>
      <vt:lpstr>Ice Road Tekkers</vt:lpstr>
      <vt:lpstr>Ice Road Tekkers</vt:lpstr>
      <vt:lpstr>I Feel The Need, The Needs For Freeze</vt:lpstr>
      <vt:lpstr>I Feel The Need, The Needs For Freeze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25</cp:revision>
  <dcterms:created xsi:type="dcterms:W3CDTF">2014-10-13T19:04:13Z</dcterms:created>
  <dcterms:modified xsi:type="dcterms:W3CDTF">2014-10-14T20:00:34Z</dcterms:modified>
</cp:coreProperties>
</file>