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299-ABFF-416E-BD68-80B321C03BCF}" type="datetimeFigureOut">
              <a:rPr lang="en-GB" smtClean="0"/>
              <a:t>02/09/2017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4C3F-7F63-4CAC-B0FF-4CA4E6EDB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495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299-ABFF-416E-BD68-80B321C03BCF}" type="datetimeFigureOut">
              <a:rPr lang="en-GB" smtClean="0"/>
              <a:t>02/09/2017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4C3F-7F63-4CAC-B0FF-4CA4E6EDB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98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299-ABFF-416E-BD68-80B321C03BCF}" type="datetimeFigureOut">
              <a:rPr lang="en-GB" smtClean="0"/>
              <a:t>02/09/2017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4C3F-7F63-4CAC-B0FF-4CA4E6EDB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90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299-ABFF-416E-BD68-80B321C03BCF}" type="datetimeFigureOut">
              <a:rPr lang="en-GB" smtClean="0"/>
              <a:t>02/09/2017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4C3F-7F63-4CAC-B0FF-4CA4E6EDB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99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299-ABFF-416E-BD68-80B321C03BCF}" type="datetimeFigureOut">
              <a:rPr lang="en-GB" smtClean="0"/>
              <a:t>02/09/2017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4C3F-7F63-4CAC-B0FF-4CA4E6EDB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76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299-ABFF-416E-BD68-80B321C03BCF}" type="datetimeFigureOut">
              <a:rPr lang="en-GB" smtClean="0"/>
              <a:t>02/09/2017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4C3F-7F63-4CAC-B0FF-4CA4E6EDB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211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299-ABFF-416E-BD68-80B321C03BCF}" type="datetimeFigureOut">
              <a:rPr lang="en-GB" smtClean="0"/>
              <a:t>02/09/2017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4C3F-7F63-4CAC-B0FF-4CA4E6EDB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62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299-ABFF-416E-BD68-80B321C03BCF}" type="datetimeFigureOut">
              <a:rPr lang="en-GB" smtClean="0"/>
              <a:t>02/09/2017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4C3F-7F63-4CAC-B0FF-4CA4E6EDB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715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299-ABFF-416E-BD68-80B321C03BCF}" type="datetimeFigureOut">
              <a:rPr lang="en-GB" smtClean="0"/>
              <a:t>02/09/2017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4C3F-7F63-4CAC-B0FF-4CA4E6EDB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13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299-ABFF-416E-BD68-80B321C03BCF}" type="datetimeFigureOut">
              <a:rPr lang="en-GB" smtClean="0"/>
              <a:t>02/09/2017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4C3F-7F63-4CAC-B0FF-4CA4E6EDB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476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299-ABFF-416E-BD68-80B321C03BCF}" type="datetimeFigureOut">
              <a:rPr lang="en-GB" smtClean="0"/>
              <a:t>02/09/2017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4C3F-7F63-4CAC-B0FF-4CA4E6EDB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562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80299-ABFF-416E-BD68-80B321C03BCF}" type="datetimeFigureOut">
              <a:rPr lang="en-GB" smtClean="0"/>
              <a:t>02/09/2017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34C3F-7F63-4CAC-B0FF-4CA4E6EDB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16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0.her.ie/wp-content/uploads/2017/04/07093506/eg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 t="9609" r="4116" b="9804"/>
          <a:stretch/>
        </p:blipFill>
        <p:spPr bwMode="auto">
          <a:xfrm>
            <a:off x="3684493" y="0"/>
            <a:ext cx="4020672" cy="682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953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.dailymail.co.uk/i/pix/2012/08/31/article-2196329-14C47BBB000005DC-438_634x4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11" y="320489"/>
            <a:ext cx="4437529" cy="345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741" y="0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lego for boy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90" y="3644153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i.ytimg.com/vi/7JTYNMDVJvw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46" y="3285495"/>
            <a:ext cx="5466602" cy="307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028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-media-cache-ak0.pinimg.com/736x/87/f0/07/87f007fc4d0927b6d5487a1128bf0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28" y="613242"/>
            <a:ext cx="10145554" cy="570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206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63" y="618565"/>
            <a:ext cx="8316072" cy="57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332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gender bias food packag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76" y="280605"/>
            <a:ext cx="9725398" cy="340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8890"/>
            <a:ext cx="5653554" cy="347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mpk732.files.wordpress.com/2015/04/block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13" y="3378890"/>
            <a:ext cx="6007263" cy="347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643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bs.twimg.com/media/C76cHvNXQAEIL31.jpg: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/>
        </p:blipFill>
        <p:spPr bwMode="auto">
          <a:xfrm>
            <a:off x="2401234" y="0"/>
            <a:ext cx="7347884" cy="682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297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2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41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52" y="1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05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67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5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7625"/>
            <a:ext cx="91440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03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mper-cliche-estereotipo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10" y="803367"/>
            <a:ext cx="11020524" cy="548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794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57" y="-9664"/>
            <a:ext cx="7186519" cy="686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764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etclothesbeclothes.files.wordpress.com/2015/11/pixlr.jpg?w=531&amp;h=3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16" y="758545"/>
            <a:ext cx="9510859" cy="542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279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pbs.twimg.com/media/C7v5cc2XQAAoX7C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59" y="0"/>
            <a:ext cx="9223374" cy="691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117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z616578.vo.msecnd.net/files/2016/06/25/6360243013379873311781923201_Lettoysbetoys-624x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469620"/>
            <a:ext cx="9179156" cy="611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603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.huffpost.com/gen/2632456/thumbs/o-BOY-STUFF-GIRL-STUFF-570.jpg?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620" y="361855"/>
            <a:ext cx="8222905" cy="615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356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irls can't be scientists? The science section from a Toys &quot;R&quot; Us Holiday Catalog shows only boys playing with science and technology-related to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21" y="913560"/>
            <a:ext cx="11070929" cy="494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344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ender-neutral-blog-ais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91" y="839227"/>
            <a:ext cx="9687709" cy="506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073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frankie</dc:creator>
  <cp:lastModifiedBy>frankie</cp:lastModifiedBy>
  <cp:revision>8</cp:revision>
  <dcterms:created xsi:type="dcterms:W3CDTF">2017-04-09T10:20:56Z</dcterms:created>
  <dcterms:modified xsi:type="dcterms:W3CDTF">2017-09-02T13:59:38Z</dcterms:modified>
</cp:coreProperties>
</file>