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7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7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3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7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6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2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7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45A0-C496-47D5-8898-E9BBC00B1E5D}" type="datetimeFigureOut">
              <a:rPr lang="en-GB" smtClean="0"/>
              <a:t>14/08/2017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D5EB-B1C4-4001-ABB9-8F9B663B1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6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3" y="107955"/>
            <a:ext cx="4918766" cy="66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8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wsbiscuit.com/wp-content/uploads/2017/03/487532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5" y="225910"/>
            <a:ext cx="11245323" cy="63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6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chef.bbci.co.uk/news/660/media/images/77798000/jpg/_77798620_tomarkchoosen0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9" y="428569"/>
            <a:ext cx="11007203" cy="61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05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ommyish.com/wp-content/uploads/2014/05/male-nanny-ma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42" y="487679"/>
            <a:ext cx="8977667" cy="59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8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arahlyon.com/wp-content/uploads/2016/08/lucy-carr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8" y="122192"/>
            <a:ext cx="9989410" cy="66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8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ites.psu.edu/leadership/wp-content/uploads/sites/8069/2013/04/WomenFirefighters-58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63" y="483775"/>
            <a:ext cx="9688968" cy="60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nitor.co.ug/image/view/-/2626266/highRes/947813/-/maxw/600/-/csfwlr/-/fashion01+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65760"/>
            <a:ext cx="9657207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6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.telegraph.co.uk/multimedia/archive/02676/Philippa_Amy_Tutti_267661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13" y="298580"/>
            <a:ext cx="10094769" cy="631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1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3.mirror.co.uk/news/technology-science/article5850845.ece/ALTERNATES/s615/Samanth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01" y="349175"/>
            <a:ext cx="9617260" cy="63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.wp.com/www.sportsgoogly.com/wp-content/uploads/2015/04/Abby-Wambac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3" y="508299"/>
            <a:ext cx="9300397" cy="59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8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-media-cache-ak0.pinimg.com/736x/bd/03/96/bd0396b68a02d135edf6292f4edefb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98" y="300803"/>
            <a:ext cx="6557197" cy="65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9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62"/>
            <a:ext cx="6858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9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38" y="0"/>
            <a:ext cx="6785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0"/>
            <a:ext cx="498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isakc.files.wordpress.com/2012/03/ciji-post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86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8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736x/ef/95/3f/ef953fb12dde9f36265a3e4c2c3181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35" y="0"/>
            <a:ext cx="7499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9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it forcing gender segregation on children's toys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0"/>
            <a:ext cx="4440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s.jengranthamphoto.netdna-cdn.com/wordpress/wp-content/uploads/2014/10/4021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8" y="0"/>
            <a:ext cx="10274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1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umbs.dreamstime.com/x/happy-young-man-ironing-his-clothes-16510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3" y="0"/>
            <a:ext cx="10274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5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</dc:creator>
  <cp:lastModifiedBy>frankie</cp:lastModifiedBy>
  <cp:revision>7</cp:revision>
  <dcterms:created xsi:type="dcterms:W3CDTF">2017-04-21T11:28:25Z</dcterms:created>
  <dcterms:modified xsi:type="dcterms:W3CDTF">2017-08-14T12:28:26Z</dcterms:modified>
</cp:coreProperties>
</file>