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47" d="100"/>
          <a:sy n="47" d="100"/>
        </p:scale>
        <p:origin x="60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6BFC4F-1F62-46DF-AACF-291B2D0AB972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12B113-3B88-4851-B0C9-519112DDE1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care+bear&amp;source=images&amp;cd=&amp;cad=rja&amp;uact=8&amp;ved=0CAcQjRw&amp;url=http://dumb4o.angelfire.com/&amp;ei=qIrcVKOSENX1ap-AgdgG&amp;bvm=bv.85761416,d.d24&amp;psig=AFQjCNETfpc9F6Xlvi07GuPF0YU79UV5dw&amp;ust=142382594833990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popples&amp;source=images&amp;cd=&amp;cad=rja&amp;uact=8&amp;ved=0CAcQjRw&amp;url=http://www.ghostofthedoll.co.uk/popples.htm&amp;ei=KKLcVNXIL8yBU_3RgdAJ&amp;psig=AFQjCNHQ7o06bU_HodD64uml5tmJer30aA&amp;ust=142383197545924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keeper+toys&amp;source=images&amp;cd=&amp;cad=rja&amp;uact=8&amp;ved=&amp;url=http://uftaki.dreamwidth.org/113111.html&amp;ei=-aLcVJjTMMbOaJStgqAK&amp;psig=AFQjCNH38po4xoIymNAgLRyol3_eFL7EXQ&amp;ust=142383218597480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T7bHaed0b8eJWO2Ng6p3klfh9pPum6VZysLMcAm6-zolUX0dLxPw:dumb4o.angelfire.com/Tenderheart_bear_larg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" y="764704"/>
            <a:ext cx="1944216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126876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+ 5 = 19</a:t>
            </a:r>
            <a:endParaRPr lang="en-GB" sz="9600" dirty="0"/>
          </a:p>
        </p:txBody>
      </p:sp>
      <p:pic>
        <p:nvPicPr>
          <p:cNvPr id="6" name="Picture 2" descr="http://t2.gstatic.com/images?q=tbn:ANd9GcT7bHaed0b8eJWO2Ng6p3klfh9pPum6VZysLMcAm6-zolUX0dLxPw:dumb4o.angelfire.com/Tenderheart_bear_larg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89040"/>
            <a:ext cx="1944216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92080" y="400506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1253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+    = 14 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211069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  <p:pic>
        <p:nvPicPr>
          <p:cNvPr id="10242" name="Picture 2" descr="http://img1.wikia.nocookie.net/__cb20121106233604/disney/images/d/d4/Bullseye-toy-story-8037414-334-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06" y="594863"/>
            <a:ext cx="1825364" cy="218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1.wikia.nocookie.net/__cb20121106233604/disney/images/d/d4/Bullseye-toy-story-8037414-334-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230" y="651433"/>
            <a:ext cx="1778128" cy="2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g1.wikia.nocookie.net/__cb20121106233604/disney/images/d/d4/Bullseye-toy-story-8037414-334-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01008"/>
            <a:ext cx="1778128" cy="2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3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+ 12 =20 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211069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  <p:pic>
        <p:nvPicPr>
          <p:cNvPr id="11266" name="Picture 2" descr="http://upload.wikimedia.org/wikipedia/en/8/87/Jessie_(Toy_Story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162877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upload.wikimedia.org/wikipedia/en/8/87/Jessie_(Toy_Story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1"/>
            <a:ext cx="162877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upload.wikimedia.org/wikipedia/en/8/87/Jessie_(Toy_Story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90961"/>
            <a:ext cx="162877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83768" y="1041167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X</a:t>
            </a:r>
            <a:r>
              <a:rPr lang="en-GB" sz="9600" dirty="0" smtClean="0"/>
              <a:t>     =36 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211069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  <p:pic>
        <p:nvPicPr>
          <p:cNvPr id="8" name="Picture 2" descr="http://vignette3.wikia.nocookie.net/dfairies/images/0/08/Tinker_Bell_(Disney_Fairies).jpg/revision/latest?cb=201312060610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7"/>
            <a:ext cx="1341572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vignette3.wikia.nocookie.net/dfairies/images/0/08/Tinker_Bell_(Disney_Fairies).jpg/revision/latest?cb=201312060610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52047"/>
            <a:ext cx="1341572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vignette3.wikia.nocookie.net/dfairies/images/0/08/Tinker_Bell_(Disney_Fairies).jpg/revision/latest?cb=201312060610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134" y="3486669"/>
            <a:ext cx="1341572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3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126876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+ 10 =21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00506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  <p:pic>
        <p:nvPicPr>
          <p:cNvPr id="5122" name="Picture 2" descr="http://tomopop.com/ul/10466-550x-BabyApplej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51" y="1254979"/>
            <a:ext cx="2235297" cy="159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omopop.com/ul/10466-550x-BabyApplej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665" y="4008181"/>
            <a:ext cx="2235297" cy="159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evelandchildrensmuseum.org/wp-content/uploads/2012/11/CA0479-CB-CMYK-e1352249363775-87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204244" cy="25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840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X 2 = 20</a:t>
            </a:r>
            <a:endParaRPr lang="en-GB" sz="9600" dirty="0"/>
          </a:p>
        </p:txBody>
      </p:sp>
      <p:pic>
        <p:nvPicPr>
          <p:cNvPr id="6" name="Picture 2" descr="http://www.clevelandchildrensmuseum.org/wp-content/uploads/2012/11/CA0479-CB-CMYK-e1352249363775-87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38851"/>
            <a:ext cx="2204244" cy="25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40140" y="400506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601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1840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X 5= 30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840140" y="400506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  <p:pic>
        <p:nvPicPr>
          <p:cNvPr id="6146" name="Picture 2" descr="https://c2.staticflickr.com/4/3216/2841617868_8317dd54df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636206"/>
            <a:ext cx="2680017" cy="178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c2.staticflickr.com/4/3216/2841617868_8317dd54df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2680017" cy="178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0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vignette3.wikia.nocookie.net/dfairies/images/0/08/Tinker_Bell_(Disney_Fairies).jpg/revision/latest?cb=201312060610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72" y="620688"/>
            <a:ext cx="1556172" cy="267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55776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- 3 = 15</a:t>
            </a:r>
            <a:endParaRPr lang="en-GB" sz="9600" dirty="0"/>
          </a:p>
        </p:txBody>
      </p:sp>
      <p:pic>
        <p:nvPicPr>
          <p:cNvPr id="6" name="Picture 2" descr="http://vignette3.wikia.nocookie.net/dfairies/images/0/08/Tinker_Bell_(Disney_Fairies).jpg/revision/latest?cb=201312060610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93537"/>
            <a:ext cx="1556172" cy="267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3845131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7731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 - 4 = 23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845131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  <p:pic>
        <p:nvPicPr>
          <p:cNvPr id="7170" name="Picture 2" descr="http://t2.gstatic.com/images?q=tbn:ANd9GcRrJ9q-beRJSxySVGvU6Y-6mPEhKxp_Z3tpxhAB66RyvEEJzDsEbQ:www.ghostofthedoll.co.uk/Toys/Popples/Plush/OriginalPopple_Pancake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45388"/>
            <a:ext cx="20764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2.gstatic.com/images?q=tbn:ANd9GcRrJ9q-beRJSxySVGvU6Y-6mPEhKxp_Z3tpxhAB66RyvEEJzDsEbQ:www.ghostofthedoll.co.uk/Toys/Popples/Plush/OriginalPopple_Pancake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77461"/>
            <a:ext cx="20764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9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1.wikia.nocookie.net/__cb20131220045441/disney/images/0/0a/ElsaPo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1440160" cy="287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wikia.nocookie.net/__cb20131220045441/disney/images/0/0a/ElsaPo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305" y="3347358"/>
            <a:ext cx="1440160" cy="287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9792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÷ 2 = 5 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211069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736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÷ 5 = 3 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211069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  <p:pic>
        <p:nvPicPr>
          <p:cNvPr id="8194" name="Picture 2" descr="http://t1.gstatic.com/images?q=tbn:ANd9GcQNN86ff-Sgyhxrc3bBij5s3zZSsIlkKLAYG3hAMaoCV4_787Vhow:i16.photobucket.com/albums/b23/uftaki/stuff%2520to%2520sell/toys/Keyper04_zpscd34bb3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78684"/>
            <a:ext cx="1997745" cy="160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1.gstatic.com/images?q=tbn:ANd9GcQNN86ff-Sgyhxrc3bBij5s3zZSsIlkKLAYG3hAMaoCV4_787Vhow:i16.photobucket.com/albums/b23/uftaki/stuff%2520to%2520sell/toys/Keyper04_zpscd34bb3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77072"/>
            <a:ext cx="1997745" cy="160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0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98072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÷ 8 = </a:t>
            </a:r>
            <a:r>
              <a:rPr lang="en-GB" sz="9600" dirty="0" smtClean="0"/>
              <a:t>8 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211069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= </a:t>
            </a:r>
            <a:endParaRPr lang="en-GB" sz="9600" dirty="0"/>
          </a:p>
        </p:txBody>
      </p:sp>
      <p:pic>
        <p:nvPicPr>
          <p:cNvPr id="9218" name="Picture 2" descr="http://ecx.images-amazon.com/images/I/91Dl8dtXBcL._SL1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54080"/>
            <a:ext cx="1772196" cy="179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ecx.images-amazon.com/images/I/91Dl8dtXBcL._SL1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89040"/>
            <a:ext cx="1772196" cy="179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9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1320</TotalTime>
  <Words>59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Lanesend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Lizzie Westbrook</dc:creator>
  <cp:lastModifiedBy>frankie</cp:lastModifiedBy>
  <cp:revision>9</cp:revision>
  <dcterms:created xsi:type="dcterms:W3CDTF">2015-02-12T11:12:02Z</dcterms:created>
  <dcterms:modified xsi:type="dcterms:W3CDTF">2015-02-13T21:22:45Z</dcterms:modified>
</cp:coreProperties>
</file>