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0160000" cy="7620000"/>
  <p:notesSz cx="6858000" cy="9144000"/>
  <p:embeddedFontLs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822" y="-96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7141"/>
            <a:ext cx="8636000" cy="16333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1B60-ED28-43EA-B2BF-C2CB9B19D4A3}" type="datetimeFigureOut">
              <a:rPr lang="en-GB" smtClean="0"/>
              <a:t>08/11/2012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1055-56FA-4188-8037-E3D2C7124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263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1B60-ED28-43EA-B2BF-C2CB9B19D4A3}" type="datetimeFigureOut">
              <a:rPr lang="en-GB" smtClean="0"/>
              <a:t>08/11/2012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1055-56FA-4188-8037-E3D2C7124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990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5155"/>
            <a:ext cx="2286000" cy="65016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05155"/>
            <a:ext cx="6688667" cy="65016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1B60-ED28-43EA-B2BF-C2CB9B19D4A3}" type="datetimeFigureOut">
              <a:rPr lang="en-GB" smtClean="0"/>
              <a:t>08/11/2012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1055-56FA-4188-8037-E3D2C7124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82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1B60-ED28-43EA-B2BF-C2CB9B19D4A3}" type="datetimeFigureOut">
              <a:rPr lang="en-GB" smtClean="0"/>
              <a:t>08/11/2012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1055-56FA-4188-8037-E3D2C7124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240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4896557"/>
            <a:ext cx="8636000" cy="15134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229682"/>
            <a:ext cx="8636000" cy="16668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1B60-ED28-43EA-B2BF-C2CB9B19D4A3}" type="datetimeFigureOut">
              <a:rPr lang="en-GB" smtClean="0"/>
              <a:t>08/11/2012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1055-56FA-4188-8037-E3D2C7124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74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1B60-ED28-43EA-B2BF-C2CB9B19D4A3}" type="datetimeFigureOut">
              <a:rPr lang="en-GB" smtClean="0"/>
              <a:t>08/11/2012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1055-56FA-4188-8037-E3D2C7124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637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705681"/>
            <a:ext cx="4490861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416528"/>
            <a:ext cx="4490861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1B60-ED28-43EA-B2BF-C2CB9B19D4A3}" type="datetimeFigureOut">
              <a:rPr lang="en-GB" smtClean="0"/>
              <a:t>08/11/2012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1055-56FA-4188-8037-E3D2C7124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070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1B60-ED28-43EA-B2BF-C2CB9B19D4A3}" type="datetimeFigureOut">
              <a:rPr lang="en-GB" smtClean="0"/>
              <a:t>08/11/2012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1055-56FA-4188-8037-E3D2C7124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413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1B60-ED28-43EA-B2BF-C2CB9B19D4A3}" type="datetimeFigureOut">
              <a:rPr lang="en-GB" smtClean="0"/>
              <a:t>08/11/2012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1055-56FA-4188-8037-E3D2C7124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950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03389"/>
            <a:ext cx="3342570" cy="1291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03391"/>
            <a:ext cx="5679722" cy="6503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594557"/>
            <a:ext cx="3342570" cy="52122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1B60-ED28-43EA-B2BF-C2CB9B19D4A3}" type="datetimeFigureOut">
              <a:rPr lang="en-GB" smtClean="0"/>
              <a:t>08/11/2012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1055-56FA-4188-8037-E3D2C7124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41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334000"/>
            <a:ext cx="6096000" cy="6297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5963709"/>
            <a:ext cx="6096000" cy="894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1B60-ED28-43EA-B2BF-C2CB9B19D4A3}" type="datetimeFigureOut">
              <a:rPr lang="en-GB" smtClean="0"/>
              <a:t>08/11/2012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1055-56FA-4188-8037-E3D2C7124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58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78002"/>
            <a:ext cx="9144000" cy="5028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81B60-ED28-43EA-B2BF-C2CB9B19D4A3}" type="datetimeFigureOut">
              <a:rPr lang="en-GB" smtClean="0"/>
              <a:t>08/11/2012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7062613"/>
            <a:ext cx="3217333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01055-56FA-4188-8037-E3D2C7124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5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4600" y="419100"/>
            <a:ext cx="7493000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3600" b="1" smtClean="0">
                <a:solidFill>
                  <a:srgbClr val="000000"/>
                </a:solidFill>
                <a:latin typeface="Trebuchet MS - 48"/>
              </a:rPr>
              <a:t>Ironman's Pythagoras and Trigonometry Problems</a:t>
            </a:r>
            <a:endParaRPr lang="en-GB" sz="3600" b="1">
              <a:solidFill>
                <a:srgbClr val="000000"/>
              </a:solidFill>
              <a:latin typeface="Trebuchet MS - 48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1955800"/>
            <a:ext cx="4064000" cy="2870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762000" y="5397500"/>
            <a:ext cx="8661400" cy="7386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100" smtClean="0">
                <a:solidFill>
                  <a:srgbClr val="000000"/>
                </a:solidFill>
                <a:latin typeface="Trebuchet MS - 28"/>
              </a:rPr>
              <a:t>Help Ironman perform the calculations he needs to apprehend the villains in each case.</a:t>
            </a:r>
            <a:endParaRPr lang="en-GB" sz="2100">
              <a:solidFill>
                <a:srgbClr val="000000"/>
              </a:solidFill>
              <a:latin typeface="Trebuchet MS - 28"/>
            </a:endParaRPr>
          </a:p>
        </p:txBody>
      </p:sp>
    </p:spTree>
    <p:extLst>
      <p:ext uri="{BB962C8B-B14F-4D97-AF65-F5344CB8AC3E}">
        <p14:creationId xmlns:p14="http://schemas.microsoft.com/office/powerpoint/2010/main" val="4073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63500" y="101600"/>
            <a:ext cx="10007600" cy="6899821"/>
            <a:chOff x="63500" y="101600"/>
            <a:chExt cx="10007600" cy="6899821"/>
          </a:xfrm>
        </p:grpSpPr>
        <p:sp>
          <p:nvSpPr>
            <p:cNvPr id="2" name="TextBox 1"/>
            <p:cNvSpPr txBox="1"/>
            <p:nvPr/>
          </p:nvSpPr>
          <p:spPr>
            <a:xfrm>
              <a:off x="3568700" y="101600"/>
              <a:ext cx="3048000" cy="5078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700" b="1" smtClean="0">
                  <a:solidFill>
                    <a:srgbClr val="000000"/>
                  </a:solidFill>
                  <a:latin typeface="Trebuchet MS - 36"/>
                </a:rPr>
                <a:t>Situation 1:</a:t>
              </a:r>
              <a:endParaRPr lang="en-GB" sz="2700" b="1">
                <a:solidFill>
                  <a:srgbClr val="000000"/>
                </a:solidFill>
                <a:latin typeface="Trebuchet MS - 36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39700" y="723900"/>
              <a:ext cx="9931400" cy="1754326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mtClean="0">
                  <a:solidFill>
                    <a:srgbClr val="000000"/>
                  </a:solidFill>
                  <a:latin typeface="Trebuchet MS - 24"/>
                </a:rPr>
                <a:t>Ironman is looking up to the top of a tower at Phantom. The tower is 114 metres tall and Ironman is 400 metres from the tower.</a:t>
              </a:r>
            </a:p>
            <a:p>
              <a:pPr algn="ctr"/>
              <a:endParaRPr lang="en-GB" smtClean="0">
                <a:solidFill>
                  <a:srgbClr val="000000"/>
                </a:solidFill>
                <a:latin typeface="Trebuchet MS - 24"/>
              </a:endParaRPr>
            </a:p>
            <a:p>
              <a:pPr algn="ctr"/>
              <a:r>
                <a:rPr lang="en-GB" smtClean="0">
                  <a:solidFill>
                    <a:srgbClr val="000000"/>
                  </a:solidFill>
                  <a:latin typeface="Trebuchet MS - 24"/>
                </a:rPr>
                <a:t>·How far does he have to fly to get to the top of the tower?</a:t>
              </a:r>
            </a:p>
            <a:p>
              <a:pPr algn="ctr"/>
              <a:r>
                <a:rPr lang="en-GB" smtClean="0">
                  <a:solidFill>
                    <a:srgbClr val="000000"/>
                  </a:solidFill>
                  <a:latin typeface="Trebuchet MS - 24"/>
                </a:rPr>
                <a:t>·If he flies at 40 metres per second, how long will it take him?</a:t>
              </a:r>
            </a:p>
            <a:p>
              <a:pPr algn="ctr"/>
              <a:r>
                <a:rPr lang="en-GB" smtClean="0">
                  <a:solidFill>
                    <a:srgbClr val="000000"/>
                  </a:solidFill>
                  <a:latin typeface="Trebuchet MS - 24"/>
                </a:rPr>
                <a:t>·What is the angle of elevation Ironman has to fly along?</a:t>
              </a:r>
              <a:endParaRPr lang="en-GB">
                <a:solidFill>
                  <a:srgbClr val="000000"/>
                </a:solidFill>
                <a:latin typeface="Trebuchet MS - 24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63500" y="3352800"/>
              <a:ext cx="9792970" cy="3648621"/>
              <a:chOff x="63500" y="3352800"/>
              <a:chExt cx="9792970" cy="3648621"/>
            </a:xfrm>
          </p:grpSpPr>
          <p:pic>
            <p:nvPicPr>
              <p:cNvPr id="4" name="Picture 3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1000" y="3721100"/>
                <a:ext cx="3125470" cy="312547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5" name="Picture 4"/>
              <p:cNvPicPr>
                <a:picLocks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400" y="5562600"/>
                <a:ext cx="1112520" cy="111252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6" name="Picture 5"/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400" y="5588000"/>
                <a:ext cx="558673" cy="1046734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63500" y="5257800"/>
                <a:ext cx="1219200" cy="29238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300" smtClean="0">
                    <a:solidFill>
                      <a:srgbClr val="000000"/>
                    </a:solidFill>
                    <a:latin typeface="Trebuchet MS - 18"/>
                  </a:rPr>
                  <a:t>Ironman</a:t>
                </a:r>
                <a:endParaRPr lang="en-GB" sz="1300">
                  <a:solidFill>
                    <a:srgbClr val="000000"/>
                  </a:solidFill>
                  <a:latin typeface="Trebuchet MS - 18"/>
                </a:endParaRPr>
              </a:p>
            </p:txBody>
          </p:sp>
          <p:pic>
            <p:nvPicPr>
              <p:cNvPr id="8" name="Picture 7"/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89900" y="3352800"/>
                <a:ext cx="485648" cy="926465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7061200" y="3568700"/>
                <a:ext cx="1270000" cy="29238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300" smtClean="0">
                    <a:solidFill>
                      <a:srgbClr val="000000"/>
                    </a:solidFill>
                    <a:latin typeface="Trebuchet MS - 18"/>
                  </a:rPr>
                  <a:t>Phantom</a:t>
                </a:r>
                <a:endParaRPr lang="en-GB" sz="1300">
                  <a:solidFill>
                    <a:srgbClr val="000000"/>
                  </a:solidFill>
                  <a:latin typeface="Trebuchet MS - 18"/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1866900" y="6578600"/>
                <a:ext cx="642620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8321802" y="4253484"/>
                <a:ext cx="0" cy="2312416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1905000" y="4216400"/>
                <a:ext cx="6375400" cy="232410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4559300" y="6616700"/>
                <a:ext cx="1320800" cy="38472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900" b="1" smtClean="0">
                    <a:solidFill>
                      <a:srgbClr val="FF0000"/>
                    </a:solidFill>
                    <a:latin typeface="Trebuchet MS - 26"/>
                  </a:rPr>
                  <a:t>400m</a:t>
                </a:r>
                <a:endParaRPr lang="en-GB" sz="1900" b="1">
                  <a:solidFill>
                    <a:srgbClr val="FF0000"/>
                  </a:solidFill>
                  <a:latin typeface="Trebuchet MS - 26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331200" y="4876800"/>
                <a:ext cx="1320800" cy="38472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900" b="1" smtClean="0">
                    <a:solidFill>
                      <a:srgbClr val="FF0000"/>
                    </a:solidFill>
                    <a:latin typeface="Trebuchet MS - 26"/>
                  </a:rPr>
                  <a:t>114m</a:t>
                </a:r>
                <a:endParaRPr lang="en-GB" sz="1900" b="1">
                  <a:solidFill>
                    <a:srgbClr val="FF0000"/>
                  </a:solidFill>
                  <a:latin typeface="Trebuchet MS - 26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864100" y="4991100"/>
                <a:ext cx="584200" cy="38472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900" b="1" smtClean="0">
                    <a:solidFill>
                      <a:srgbClr val="FF0000"/>
                    </a:solidFill>
                    <a:latin typeface="Trebuchet MS - 26"/>
                  </a:rPr>
                  <a:t>?</a:t>
                </a:r>
                <a:endParaRPr lang="en-GB" sz="1900" b="1">
                  <a:solidFill>
                    <a:srgbClr val="FF0000"/>
                  </a:solidFill>
                  <a:latin typeface="Trebuchet MS - 26"/>
                </a:endParaRPr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8051800" y="6286500"/>
                <a:ext cx="261494" cy="261494"/>
              </a:xfrm>
              <a:custGeom>
                <a:avLst/>
                <a:gdLst/>
                <a:ahLst/>
                <a:cxnLst/>
                <a:rect l="0" t="0" r="0" b="0"/>
                <a:pathLst>
                  <a:path w="261494" h="261494">
                    <a:moveTo>
                      <a:pt x="0" y="0"/>
                    </a:moveTo>
                    <a:lnTo>
                      <a:pt x="261493" y="0"/>
                    </a:lnTo>
                    <a:lnTo>
                      <a:pt x="261493" y="261493"/>
                    </a:lnTo>
                    <a:lnTo>
                      <a:pt x="0" y="261493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5773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/>
          <p:cNvGrpSpPr/>
          <p:nvPr/>
        </p:nvGrpSpPr>
        <p:grpSpPr>
          <a:xfrm>
            <a:off x="355600" y="114300"/>
            <a:ext cx="9956800" cy="7306221"/>
            <a:chOff x="355600" y="114300"/>
            <a:chExt cx="9956800" cy="7306221"/>
          </a:xfrm>
        </p:grpSpPr>
        <p:grpSp>
          <p:nvGrpSpPr>
            <p:cNvPr id="98" name="Group 97"/>
            <p:cNvGrpSpPr/>
            <p:nvPr/>
          </p:nvGrpSpPr>
          <p:grpSpPr>
            <a:xfrm>
              <a:off x="355600" y="3619500"/>
              <a:ext cx="9956800" cy="3801021"/>
              <a:chOff x="355600" y="3619500"/>
              <a:chExt cx="9956800" cy="3801021"/>
            </a:xfrm>
          </p:grpSpPr>
          <p:grpSp>
            <p:nvGrpSpPr>
              <p:cNvPr id="85" name="Group 84"/>
              <p:cNvGrpSpPr/>
              <p:nvPr/>
            </p:nvGrpSpPr>
            <p:grpSpPr>
              <a:xfrm flipH="1">
                <a:off x="355600" y="3708400"/>
                <a:ext cx="3314574" cy="3053462"/>
                <a:chOff x="355600" y="3708400"/>
                <a:chExt cx="3314574" cy="3053462"/>
              </a:xfrm>
            </p:grpSpPr>
            <p:sp>
              <p:nvSpPr>
                <p:cNvPr id="2" name="Freeform 1"/>
                <p:cNvSpPr/>
                <p:nvPr/>
              </p:nvSpPr>
              <p:spPr>
                <a:xfrm>
                  <a:off x="405384" y="3801491"/>
                  <a:ext cx="3226690" cy="287058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26690" h="2870582">
                      <a:moveTo>
                        <a:pt x="3226689" y="2870581"/>
                      </a:moveTo>
                      <a:lnTo>
                        <a:pt x="0" y="2870581"/>
                      </a:lnTo>
                      <a:lnTo>
                        <a:pt x="0" y="0"/>
                      </a:lnTo>
                      <a:lnTo>
                        <a:pt x="322668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" name="Freeform 2"/>
                <p:cNvSpPr/>
                <p:nvPr/>
              </p:nvSpPr>
              <p:spPr>
                <a:xfrm>
                  <a:off x="1653032" y="3789553"/>
                  <a:ext cx="1951610" cy="53505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51610" h="535052">
                      <a:moveTo>
                        <a:pt x="1951609" y="535051"/>
                      </a:moveTo>
                      <a:lnTo>
                        <a:pt x="0" y="535051"/>
                      </a:lnTo>
                      <a:lnTo>
                        <a:pt x="0" y="0"/>
                      </a:lnTo>
                      <a:lnTo>
                        <a:pt x="1951609" y="0"/>
                      </a:lnTo>
                      <a:close/>
                    </a:path>
                  </a:pathLst>
                </a:custGeom>
                <a:solidFill>
                  <a:srgbClr val="7FFFFF"/>
                </a:solidFill>
                <a:ln w="0" cap="flat" cmpd="sng" algn="ctr">
                  <a:solidFill>
                    <a:srgbClr val="7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" name="Freeform 3"/>
                <p:cNvSpPr/>
                <p:nvPr/>
              </p:nvSpPr>
              <p:spPr>
                <a:xfrm>
                  <a:off x="439801" y="3725672"/>
                  <a:ext cx="3140711" cy="8303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40711" h="830327">
                      <a:moveTo>
                        <a:pt x="2051558" y="661162"/>
                      </a:moveTo>
                      <a:lnTo>
                        <a:pt x="1951609" y="659384"/>
                      </a:lnTo>
                      <a:lnTo>
                        <a:pt x="1875790" y="662686"/>
                      </a:lnTo>
                      <a:lnTo>
                        <a:pt x="1802003" y="676656"/>
                      </a:lnTo>
                      <a:lnTo>
                        <a:pt x="1733169" y="704342"/>
                      </a:lnTo>
                      <a:lnTo>
                        <a:pt x="1669288" y="750824"/>
                      </a:lnTo>
                      <a:lnTo>
                        <a:pt x="1669288" y="752602"/>
                      </a:lnTo>
                      <a:lnTo>
                        <a:pt x="1667764" y="752602"/>
                      </a:lnTo>
                      <a:lnTo>
                        <a:pt x="1667764" y="754253"/>
                      </a:lnTo>
                      <a:lnTo>
                        <a:pt x="1631442" y="754253"/>
                      </a:lnTo>
                      <a:lnTo>
                        <a:pt x="1619504" y="756031"/>
                      </a:lnTo>
                      <a:lnTo>
                        <a:pt x="1548892" y="714502"/>
                      </a:lnTo>
                      <a:lnTo>
                        <a:pt x="1518031" y="705866"/>
                      </a:lnTo>
                      <a:lnTo>
                        <a:pt x="1411224" y="702437"/>
                      </a:lnTo>
                      <a:lnTo>
                        <a:pt x="1320165" y="700913"/>
                      </a:lnTo>
                      <a:lnTo>
                        <a:pt x="1283970" y="704342"/>
                      </a:lnTo>
                      <a:lnTo>
                        <a:pt x="1232281" y="719709"/>
                      </a:lnTo>
                      <a:lnTo>
                        <a:pt x="1215136" y="728345"/>
                      </a:lnTo>
                      <a:lnTo>
                        <a:pt x="1191006" y="728345"/>
                      </a:lnTo>
                      <a:lnTo>
                        <a:pt x="1172083" y="709549"/>
                      </a:lnTo>
                      <a:lnTo>
                        <a:pt x="1149604" y="695706"/>
                      </a:lnTo>
                      <a:lnTo>
                        <a:pt x="1125601" y="688594"/>
                      </a:lnTo>
                      <a:lnTo>
                        <a:pt x="1070610" y="692277"/>
                      </a:lnTo>
                      <a:lnTo>
                        <a:pt x="1020572" y="716280"/>
                      </a:lnTo>
                      <a:lnTo>
                        <a:pt x="999998" y="733552"/>
                      </a:lnTo>
                      <a:lnTo>
                        <a:pt x="975995" y="733552"/>
                      </a:lnTo>
                      <a:lnTo>
                        <a:pt x="936371" y="699008"/>
                      </a:lnTo>
                      <a:lnTo>
                        <a:pt x="867537" y="657733"/>
                      </a:lnTo>
                      <a:lnTo>
                        <a:pt x="819277" y="638683"/>
                      </a:lnTo>
                      <a:lnTo>
                        <a:pt x="769493" y="628269"/>
                      </a:lnTo>
                      <a:lnTo>
                        <a:pt x="692023" y="628269"/>
                      </a:lnTo>
                      <a:lnTo>
                        <a:pt x="617982" y="649097"/>
                      </a:lnTo>
                      <a:lnTo>
                        <a:pt x="593725" y="661162"/>
                      </a:lnTo>
                      <a:lnTo>
                        <a:pt x="574929" y="675005"/>
                      </a:lnTo>
                      <a:lnTo>
                        <a:pt x="514731" y="754253"/>
                      </a:lnTo>
                      <a:lnTo>
                        <a:pt x="478536" y="792226"/>
                      </a:lnTo>
                      <a:lnTo>
                        <a:pt x="456057" y="806069"/>
                      </a:lnTo>
                      <a:lnTo>
                        <a:pt x="420116" y="814705"/>
                      </a:lnTo>
                      <a:lnTo>
                        <a:pt x="361442" y="816483"/>
                      </a:lnTo>
                      <a:lnTo>
                        <a:pt x="296164" y="804418"/>
                      </a:lnTo>
                      <a:lnTo>
                        <a:pt x="249555" y="806069"/>
                      </a:lnTo>
                      <a:lnTo>
                        <a:pt x="239395" y="807847"/>
                      </a:lnTo>
                      <a:lnTo>
                        <a:pt x="227330" y="807847"/>
                      </a:lnTo>
                      <a:lnTo>
                        <a:pt x="216916" y="806069"/>
                      </a:lnTo>
                      <a:lnTo>
                        <a:pt x="199771" y="799211"/>
                      </a:lnTo>
                      <a:lnTo>
                        <a:pt x="187706" y="790575"/>
                      </a:lnTo>
                      <a:lnTo>
                        <a:pt x="175768" y="778510"/>
                      </a:lnTo>
                      <a:lnTo>
                        <a:pt x="156718" y="749046"/>
                      </a:lnTo>
                      <a:lnTo>
                        <a:pt x="132715" y="704342"/>
                      </a:lnTo>
                      <a:lnTo>
                        <a:pt x="117094" y="688594"/>
                      </a:lnTo>
                      <a:lnTo>
                        <a:pt x="75819" y="664591"/>
                      </a:lnTo>
                      <a:lnTo>
                        <a:pt x="0" y="638683"/>
                      </a:lnTo>
                      <a:lnTo>
                        <a:pt x="10414" y="0"/>
                      </a:lnTo>
                      <a:lnTo>
                        <a:pt x="12192" y="0"/>
                      </a:lnTo>
                      <a:lnTo>
                        <a:pt x="19050" y="3429"/>
                      </a:lnTo>
                      <a:lnTo>
                        <a:pt x="103251" y="31115"/>
                      </a:lnTo>
                      <a:lnTo>
                        <a:pt x="196342" y="57023"/>
                      </a:lnTo>
                      <a:lnTo>
                        <a:pt x="280543" y="72390"/>
                      </a:lnTo>
                      <a:lnTo>
                        <a:pt x="481838" y="67183"/>
                      </a:lnTo>
                      <a:lnTo>
                        <a:pt x="564515" y="70866"/>
                      </a:lnTo>
                      <a:lnTo>
                        <a:pt x="726440" y="72390"/>
                      </a:lnTo>
                      <a:lnTo>
                        <a:pt x="815848" y="72390"/>
                      </a:lnTo>
                      <a:lnTo>
                        <a:pt x="900176" y="82931"/>
                      </a:lnTo>
                      <a:lnTo>
                        <a:pt x="975995" y="98298"/>
                      </a:lnTo>
                      <a:lnTo>
                        <a:pt x="1077341" y="105410"/>
                      </a:lnTo>
                      <a:lnTo>
                        <a:pt x="1142873" y="103505"/>
                      </a:lnTo>
                      <a:lnTo>
                        <a:pt x="1180719" y="108712"/>
                      </a:lnTo>
                      <a:lnTo>
                        <a:pt x="1266698" y="131191"/>
                      </a:lnTo>
                      <a:lnTo>
                        <a:pt x="1352804" y="158750"/>
                      </a:lnTo>
                      <a:lnTo>
                        <a:pt x="1456055" y="186436"/>
                      </a:lnTo>
                      <a:lnTo>
                        <a:pt x="1543812" y="208915"/>
                      </a:lnTo>
                      <a:lnTo>
                        <a:pt x="1628140" y="234823"/>
                      </a:lnTo>
                      <a:lnTo>
                        <a:pt x="1657350" y="243459"/>
                      </a:lnTo>
                      <a:lnTo>
                        <a:pt x="1720977" y="300228"/>
                      </a:lnTo>
                      <a:lnTo>
                        <a:pt x="1734693" y="307213"/>
                      </a:lnTo>
                      <a:lnTo>
                        <a:pt x="1751965" y="312547"/>
                      </a:lnTo>
                      <a:lnTo>
                        <a:pt x="1769110" y="312547"/>
                      </a:lnTo>
                      <a:lnTo>
                        <a:pt x="1765808" y="319278"/>
                      </a:lnTo>
                      <a:lnTo>
                        <a:pt x="1769110" y="324485"/>
                      </a:lnTo>
                      <a:lnTo>
                        <a:pt x="1777746" y="327914"/>
                      </a:lnTo>
                      <a:lnTo>
                        <a:pt x="1832864" y="388366"/>
                      </a:lnTo>
                      <a:lnTo>
                        <a:pt x="1931035" y="372872"/>
                      </a:lnTo>
                      <a:lnTo>
                        <a:pt x="2030730" y="357251"/>
                      </a:lnTo>
                      <a:lnTo>
                        <a:pt x="2133981" y="346964"/>
                      </a:lnTo>
                      <a:lnTo>
                        <a:pt x="2235581" y="348615"/>
                      </a:lnTo>
                      <a:lnTo>
                        <a:pt x="2302637" y="355600"/>
                      </a:lnTo>
                      <a:lnTo>
                        <a:pt x="2397252" y="381508"/>
                      </a:lnTo>
                      <a:lnTo>
                        <a:pt x="2485136" y="416052"/>
                      </a:lnTo>
                      <a:lnTo>
                        <a:pt x="2512568" y="431546"/>
                      </a:lnTo>
                      <a:lnTo>
                        <a:pt x="2560828" y="472821"/>
                      </a:lnTo>
                      <a:lnTo>
                        <a:pt x="2597023" y="524637"/>
                      </a:lnTo>
                      <a:lnTo>
                        <a:pt x="2605532" y="533273"/>
                      </a:lnTo>
                      <a:lnTo>
                        <a:pt x="2617597" y="538480"/>
                      </a:lnTo>
                      <a:lnTo>
                        <a:pt x="2632964" y="536829"/>
                      </a:lnTo>
                      <a:lnTo>
                        <a:pt x="2648585" y="531622"/>
                      </a:lnTo>
                      <a:lnTo>
                        <a:pt x="2683002" y="497205"/>
                      </a:lnTo>
                      <a:lnTo>
                        <a:pt x="2693289" y="485140"/>
                      </a:lnTo>
                      <a:lnTo>
                        <a:pt x="2736215" y="454025"/>
                      </a:lnTo>
                      <a:lnTo>
                        <a:pt x="2777744" y="436753"/>
                      </a:lnTo>
                      <a:lnTo>
                        <a:pt x="2820670" y="428117"/>
                      </a:lnTo>
                      <a:lnTo>
                        <a:pt x="2887726" y="431546"/>
                      </a:lnTo>
                      <a:lnTo>
                        <a:pt x="2975610" y="454025"/>
                      </a:lnTo>
                      <a:lnTo>
                        <a:pt x="3056382" y="485140"/>
                      </a:lnTo>
                      <a:lnTo>
                        <a:pt x="3066796" y="485140"/>
                      </a:lnTo>
                      <a:lnTo>
                        <a:pt x="3078861" y="483362"/>
                      </a:lnTo>
                      <a:lnTo>
                        <a:pt x="3127121" y="464185"/>
                      </a:lnTo>
                      <a:lnTo>
                        <a:pt x="3137281" y="462661"/>
                      </a:lnTo>
                      <a:lnTo>
                        <a:pt x="3140710" y="550545"/>
                      </a:lnTo>
                      <a:lnTo>
                        <a:pt x="3139059" y="638683"/>
                      </a:lnTo>
                      <a:lnTo>
                        <a:pt x="3135630" y="726821"/>
                      </a:lnTo>
                      <a:lnTo>
                        <a:pt x="3133852" y="814705"/>
                      </a:lnTo>
                      <a:lnTo>
                        <a:pt x="3061589" y="830326"/>
                      </a:lnTo>
                      <a:lnTo>
                        <a:pt x="2984246" y="830326"/>
                      </a:lnTo>
                      <a:lnTo>
                        <a:pt x="2980817" y="814705"/>
                      </a:lnTo>
                      <a:lnTo>
                        <a:pt x="2973832" y="804418"/>
                      </a:lnTo>
                      <a:lnTo>
                        <a:pt x="2953131" y="787146"/>
                      </a:lnTo>
                      <a:lnTo>
                        <a:pt x="2942844" y="787146"/>
                      </a:lnTo>
                      <a:lnTo>
                        <a:pt x="2916936" y="794004"/>
                      </a:lnTo>
                      <a:lnTo>
                        <a:pt x="2906776" y="794004"/>
                      </a:lnTo>
                      <a:lnTo>
                        <a:pt x="2846578" y="749046"/>
                      </a:lnTo>
                      <a:lnTo>
                        <a:pt x="2803525" y="730123"/>
                      </a:lnTo>
                      <a:lnTo>
                        <a:pt x="2757043" y="719709"/>
                      </a:lnTo>
                      <a:lnTo>
                        <a:pt x="2688209" y="719709"/>
                      </a:lnTo>
                      <a:lnTo>
                        <a:pt x="2665857" y="723138"/>
                      </a:lnTo>
                      <a:lnTo>
                        <a:pt x="2597023" y="745617"/>
                      </a:lnTo>
                      <a:lnTo>
                        <a:pt x="2546985" y="773303"/>
                      </a:lnTo>
                      <a:lnTo>
                        <a:pt x="2529713" y="773303"/>
                      </a:lnTo>
                      <a:lnTo>
                        <a:pt x="2516124" y="766318"/>
                      </a:lnTo>
                      <a:lnTo>
                        <a:pt x="2503932" y="757682"/>
                      </a:lnTo>
                      <a:lnTo>
                        <a:pt x="2476500" y="750824"/>
                      </a:lnTo>
                      <a:lnTo>
                        <a:pt x="2450719" y="749046"/>
                      </a:lnTo>
                      <a:lnTo>
                        <a:pt x="2354326" y="726821"/>
                      </a:lnTo>
                      <a:lnTo>
                        <a:pt x="2300986" y="714502"/>
                      </a:lnTo>
                      <a:lnTo>
                        <a:pt x="2287270" y="714502"/>
                      </a:lnTo>
                      <a:lnTo>
                        <a:pt x="2235581" y="724916"/>
                      </a:lnTo>
                      <a:lnTo>
                        <a:pt x="2213229" y="733552"/>
                      </a:lnTo>
                      <a:lnTo>
                        <a:pt x="2199386" y="735330"/>
                      </a:lnTo>
                      <a:lnTo>
                        <a:pt x="2185543" y="730123"/>
                      </a:lnTo>
                      <a:lnTo>
                        <a:pt x="2173605" y="723138"/>
                      </a:lnTo>
                      <a:lnTo>
                        <a:pt x="2135759" y="688594"/>
                      </a:lnTo>
                      <a:lnTo>
                        <a:pt x="2121916" y="679958"/>
                      </a:lnTo>
                      <a:lnTo>
                        <a:pt x="2097913" y="671322"/>
                      </a:lnTo>
                      <a:lnTo>
                        <a:pt x="2090928" y="669798"/>
                      </a:lnTo>
                      <a:lnTo>
                        <a:pt x="2078990" y="664591"/>
                      </a:lnTo>
                      <a:lnTo>
                        <a:pt x="2072132" y="662686"/>
                      </a:lnTo>
                      <a:lnTo>
                        <a:pt x="2065147" y="662686"/>
                      </a:lnTo>
                      <a:lnTo>
                        <a:pt x="2058289" y="661162"/>
                      </a:lnTo>
                      <a:close/>
                    </a:path>
                  </a:pathLst>
                </a:custGeom>
                <a:solidFill>
                  <a:srgbClr val="BFFFFF"/>
                </a:solidFill>
                <a:ln w="0" cap="flat" cmpd="sng" algn="ctr">
                  <a:solidFill>
                    <a:srgbClr val="B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" name="Freeform 4"/>
                <p:cNvSpPr/>
                <p:nvPr/>
              </p:nvSpPr>
              <p:spPr>
                <a:xfrm>
                  <a:off x="436499" y="4353941"/>
                  <a:ext cx="1622807" cy="4538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22807" h="453899">
                      <a:moveTo>
                        <a:pt x="1218438" y="100076"/>
                      </a:moveTo>
                      <a:lnTo>
                        <a:pt x="1252855" y="84582"/>
                      </a:lnTo>
                      <a:lnTo>
                        <a:pt x="1323467" y="72644"/>
                      </a:lnTo>
                      <a:lnTo>
                        <a:pt x="1414526" y="74168"/>
                      </a:lnTo>
                      <a:lnTo>
                        <a:pt x="1521333" y="77597"/>
                      </a:lnTo>
                      <a:lnTo>
                        <a:pt x="1552194" y="86233"/>
                      </a:lnTo>
                      <a:lnTo>
                        <a:pt x="1622806" y="127762"/>
                      </a:lnTo>
                      <a:lnTo>
                        <a:pt x="1522984" y="138049"/>
                      </a:lnTo>
                      <a:lnTo>
                        <a:pt x="1473073" y="143256"/>
                      </a:lnTo>
                      <a:lnTo>
                        <a:pt x="1421511" y="139827"/>
                      </a:lnTo>
                      <a:lnTo>
                        <a:pt x="1319784" y="158877"/>
                      </a:lnTo>
                      <a:lnTo>
                        <a:pt x="1240790" y="160528"/>
                      </a:lnTo>
                      <a:lnTo>
                        <a:pt x="1134110" y="162306"/>
                      </a:lnTo>
                      <a:lnTo>
                        <a:pt x="1030859" y="176149"/>
                      </a:lnTo>
                      <a:lnTo>
                        <a:pt x="972312" y="195072"/>
                      </a:lnTo>
                      <a:lnTo>
                        <a:pt x="937895" y="198501"/>
                      </a:lnTo>
                      <a:lnTo>
                        <a:pt x="863854" y="193421"/>
                      </a:lnTo>
                      <a:lnTo>
                        <a:pt x="727964" y="215773"/>
                      </a:lnTo>
                      <a:lnTo>
                        <a:pt x="745109" y="238252"/>
                      </a:lnTo>
                      <a:lnTo>
                        <a:pt x="755523" y="246888"/>
                      </a:lnTo>
                      <a:lnTo>
                        <a:pt x="769112" y="252095"/>
                      </a:lnTo>
                      <a:lnTo>
                        <a:pt x="767588" y="277876"/>
                      </a:lnTo>
                      <a:lnTo>
                        <a:pt x="748538" y="350393"/>
                      </a:lnTo>
                      <a:lnTo>
                        <a:pt x="738378" y="371094"/>
                      </a:lnTo>
                      <a:lnTo>
                        <a:pt x="705485" y="409194"/>
                      </a:lnTo>
                      <a:lnTo>
                        <a:pt x="681482" y="422910"/>
                      </a:lnTo>
                      <a:lnTo>
                        <a:pt x="672846" y="435102"/>
                      </a:lnTo>
                      <a:lnTo>
                        <a:pt x="662432" y="445389"/>
                      </a:lnTo>
                      <a:lnTo>
                        <a:pt x="650494" y="452374"/>
                      </a:lnTo>
                      <a:lnTo>
                        <a:pt x="635127" y="453898"/>
                      </a:lnTo>
                      <a:lnTo>
                        <a:pt x="549021" y="441960"/>
                      </a:lnTo>
                      <a:lnTo>
                        <a:pt x="461137" y="428117"/>
                      </a:lnTo>
                      <a:lnTo>
                        <a:pt x="344170" y="416052"/>
                      </a:lnTo>
                      <a:lnTo>
                        <a:pt x="254635" y="416052"/>
                      </a:lnTo>
                      <a:lnTo>
                        <a:pt x="0" y="438531"/>
                      </a:lnTo>
                      <a:lnTo>
                        <a:pt x="1778" y="10414"/>
                      </a:lnTo>
                      <a:lnTo>
                        <a:pt x="56769" y="22479"/>
                      </a:lnTo>
                      <a:lnTo>
                        <a:pt x="91186" y="38100"/>
                      </a:lnTo>
                      <a:lnTo>
                        <a:pt x="122174" y="62230"/>
                      </a:lnTo>
                      <a:lnTo>
                        <a:pt x="136017" y="76073"/>
                      </a:lnTo>
                      <a:lnTo>
                        <a:pt x="179070" y="150241"/>
                      </a:lnTo>
                      <a:lnTo>
                        <a:pt x="191008" y="162306"/>
                      </a:lnTo>
                      <a:lnTo>
                        <a:pt x="203073" y="170942"/>
                      </a:lnTo>
                      <a:lnTo>
                        <a:pt x="220218" y="177800"/>
                      </a:lnTo>
                      <a:lnTo>
                        <a:pt x="230632" y="179578"/>
                      </a:lnTo>
                      <a:lnTo>
                        <a:pt x="242697" y="179578"/>
                      </a:lnTo>
                      <a:lnTo>
                        <a:pt x="252857" y="177800"/>
                      </a:lnTo>
                      <a:lnTo>
                        <a:pt x="299466" y="176149"/>
                      </a:lnTo>
                      <a:lnTo>
                        <a:pt x="364744" y="188214"/>
                      </a:lnTo>
                      <a:lnTo>
                        <a:pt x="423418" y="186436"/>
                      </a:lnTo>
                      <a:lnTo>
                        <a:pt x="459359" y="177800"/>
                      </a:lnTo>
                      <a:lnTo>
                        <a:pt x="481838" y="163957"/>
                      </a:lnTo>
                      <a:lnTo>
                        <a:pt x="518033" y="125984"/>
                      </a:lnTo>
                      <a:lnTo>
                        <a:pt x="578231" y="46736"/>
                      </a:lnTo>
                      <a:lnTo>
                        <a:pt x="597027" y="32893"/>
                      </a:lnTo>
                      <a:lnTo>
                        <a:pt x="645287" y="12192"/>
                      </a:lnTo>
                      <a:lnTo>
                        <a:pt x="695325" y="0"/>
                      </a:lnTo>
                      <a:lnTo>
                        <a:pt x="772795" y="0"/>
                      </a:lnTo>
                      <a:lnTo>
                        <a:pt x="822579" y="10414"/>
                      </a:lnTo>
                      <a:lnTo>
                        <a:pt x="894842" y="41529"/>
                      </a:lnTo>
                      <a:lnTo>
                        <a:pt x="960247" y="86233"/>
                      </a:lnTo>
                      <a:lnTo>
                        <a:pt x="979297" y="105283"/>
                      </a:lnTo>
                      <a:lnTo>
                        <a:pt x="1003300" y="105283"/>
                      </a:lnTo>
                      <a:lnTo>
                        <a:pt x="1023874" y="88011"/>
                      </a:lnTo>
                      <a:lnTo>
                        <a:pt x="1073912" y="64008"/>
                      </a:lnTo>
                      <a:lnTo>
                        <a:pt x="1128903" y="60325"/>
                      </a:lnTo>
                      <a:lnTo>
                        <a:pt x="1152906" y="67437"/>
                      </a:lnTo>
                      <a:lnTo>
                        <a:pt x="1175385" y="81280"/>
                      </a:lnTo>
                      <a:lnTo>
                        <a:pt x="1194308" y="1000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" name="Freeform 5"/>
                <p:cNvSpPr/>
                <p:nvPr/>
              </p:nvSpPr>
              <p:spPr>
                <a:xfrm>
                  <a:off x="2107565" y="4385056"/>
                  <a:ext cx="1466089" cy="24346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66089" h="243460">
                      <a:moveTo>
                        <a:pt x="1466088" y="155321"/>
                      </a:moveTo>
                      <a:lnTo>
                        <a:pt x="1466088" y="243459"/>
                      </a:lnTo>
                      <a:lnTo>
                        <a:pt x="1424940" y="238125"/>
                      </a:lnTo>
                      <a:lnTo>
                        <a:pt x="1324991" y="207137"/>
                      </a:lnTo>
                      <a:lnTo>
                        <a:pt x="1228598" y="172593"/>
                      </a:lnTo>
                      <a:lnTo>
                        <a:pt x="1166749" y="162306"/>
                      </a:lnTo>
                      <a:lnTo>
                        <a:pt x="1063498" y="165735"/>
                      </a:lnTo>
                      <a:lnTo>
                        <a:pt x="965200" y="179578"/>
                      </a:lnTo>
                      <a:lnTo>
                        <a:pt x="870585" y="196850"/>
                      </a:lnTo>
                      <a:lnTo>
                        <a:pt x="832739" y="205486"/>
                      </a:lnTo>
                      <a:lnTo>
                        <a:pt x="738124" y="193294"/>
                      </a:lnTo>
                      <a:lnTo>
                        <a:pt x="609092" y="186436"/>
                      </a:lnTo>
                      <a:lnTo>
                        <a:pt x="512826" y="184658"/>
                      </a:lnTo>
                      <a:lnTo>
                        <a:pt x="416306" y="177800"/>
                      </a:lnTo>
                      <a:lnTo>
                        <a:pt x="321691" y="165735"/>
                      </a:lnTo>
                      <a:lnTo>
                        <a:pt x="227076" y="127762"/>
                      </a:lnTo>
                      <a:lnTo>
                        <a:pt x="127254" y="103505"/>
                      </a:lnTo>
                      <a:lnTo>
                        <a:pt x="42926" y="94869"/>
                      </a:lnTo>
                      <a:lnTo>
                        <a:pt x="0" y="94869"/>
                      </a:lnTo>
                      <a:lnTo>
                        <a:pt x="0" y="93218"/>
                      </a:lnTo>
                      <a:lnTo>
                        <a:pt x="1524" y="93218"/>
                      </a:lnTo>
                      <a:lnTo>
                        <a:pt x="1524" y="91440"/>
                      </a:lnTo>
                      <a:lnTo>
                        <a:pt x="65405" y="44958"/>
                      </a:lnTo>
                      <a:lnTo>
                        <a:pt x="134239" y="17272"/>
                      </a:lnTo>
                      <a:lnTo>
                        <a:pt x="208026" y="3429"/>
                      </a:lnTo>
                      <a:lnTo>
                        <a:pt x="309753" y="0"/>
                      </a:lnTo>
                      <a:lnTo>
                        <a:pt x="390525" y="1778"/>
                      </a:lnTo>
                      <a:lnTo>
                        <a:pt x="397383" y="3429"/>
                      </a:lnTo>
                      <a:lnTo>
                        <a:pt x="404368" y="3429"/>
                      </a:lnTo>
                      <a:lnTo>
                        <a:pt x="416306" y="6985"/>
                      </a:lnTo>
                      <a:lnTo>
                        <a:pt x="423164" y="10414"/>
                      </a:lnTo>
                      <a:lnTo>
                        <a:pt x="437007" y="13843"/>
                      </a:lnTo>
                      <a:lnTo>
                        <a:pt x="454152" y="20574"/>
                      </a:lnTo>
                      <a:lnTo>
                        <a:pt x="467995" y="29210"/>
                      </a:lnTo>
                      <a:lnTo>
                        <a:pt x="505841" y="63754"/>
                      </a:lnTo>
                      <a:lnTo>
                        <a:pt x="517779" y="70739"/>
                      </a:lnTo>
                      <a:lnTo>
                        <a:pt x="531622" y="75946"/>
                      </a:lnTo>
                      <a:lnTo>
                        <a:pt x="545465" y="74168"/>
                      </a:lnTo>
                      <a:lnTo>
                        <a:pt x="567817" y="65532"/>
                      </a:lnTo>
                      <a:lnTo>
                        <a:pt x="619506" y="55118"/>
                      </a:lnTo>
                      <a:lnTo>
                        <a:pt x="646938" y="56896"/>
                      </a:lnTo>
                      <a:lnTo>
                        <a:pt x="762381" y="86233"/>
                      </a:lnTo>
                      <a:lnTo>
                        <a:pt x="801751" y="91440"/>
                      </a:lnTo>
                      <a:lnTo>
                        <a:pt x="808736" y="91440"/>
                      </a:lnTo>
                      <a:lnTo>
                        <a:pt x="836168" y="98298"/>
                      </a:lnTo>
                      <a:lnTo>
                        <a:pt x="861949" y="113919"/>
                      </a:lnTo>
                      <a:lnTo>
                        <a:pt x="879221" y="113919"/>
                      </a:lnTo>
                      <a:lnTo>
                        <a:pt x="951611" y="77597"/>
                      </a:lnTo>
                      <a:lnTo>
                        <a:pt x="1020445" y="60325"/>
                      </a:lnTo>
                      <a:lnTo>
                        <a:pt x="1089279" y="60325"/>
                      </a:lnTo>
                      <a:lnTo>
                        <a:pt x="1135761" y="70739"/>
                      </a:lnTo>
                      <a:lnTo>
                        <a:pt x="1178814" y="89662"/>
                      </a:lnTo>
                      <a:lnTo>
                        <a:pt x="1239012" y="134620"/>
                      </a:lnTo>
                      <a:lnTo>
                        <a:pt x="1249172" y="134620"/>
                      </a:lnTo>
                      <a:lnTo>
                        <a:pt x="1275080" y="127762"/>
                      </a:lnTo>
                      <a:lnTo>
                        <a:pt x="1285367" y="127762"/>
                      </a:lnTo>
                      <a:lnTo>
                        <a:pt x="1306068" y="145034"/>
                      </a:lnTo>
                      <a:lnTo>
                        <a:pt x="1313053" y="155321"/>
                      </a:lnTo>
                      <a:lnTo>
                        <a:pt x="1316482" y="170942"/>
                      </a:lnTo>
                      <a:lnTo>
                        <a:pt x="1393825" y="170942"/>
                      </a:lnTo>
                      <a:lnTo>
                        <a:pt x="1417955" y="163957"/>
                      </a:lnTo>
                      <a:lnTo>
                        <a:pt x="1429893" y="162306"/>
                      </a:lnTo>
                      <a:lnTo>
                        <a:pt x="1442085" y="15875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" name="Freeform 6"/>
                <p:cNvSpPr/>
                <p:nvPr/>
              </p:nvSpPr>
              <p:spPr>
                <a:xfrm>
                  <a:off x="1367536" y="4514469"/>
                  <a:ext cx="1245871" cy="38671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45871" h="386716">
                      <a:moveTo>
                        <a:pt x="588518" y="13843"/>
                      </a:moveTo>
                      <a:lnTo>
                        <a:pt x="628142" y="17272"/>
                      </a:lnTo>
                      <a:lnTo>
                        <a:pt x="726186" y="15621"/>
                      </a:lnTo>
                      <a:lnTo>
                        <a:pt x="843280" y="13843"/>
                      </a:lnTo>
                      <a:lnTo>
                        <a:pt x="901700" y="22479"/>
                      </a:lnTo>
                      <a:lnTo>
                        <a:pt x="961898" y="48387"/>
                      </a:lnTo>
                      <a:lnTo>
                        <a:pt x="1044575" y="70866"/>
                      </a:lnTo>
                      <a:lnTo>
                        <a:pt x="1132332" y="84709"/>
                      </a:lnTo>
                      <a:lnTo>
                        <a:pt x="1245870" y="93345"/>
                      </a:lnTo>
                      <a:lnTo>
                        <a:pt x="1184021" y="98298"/>
                      </a:lnTo>
                      <a:lnTo>
                        <a:pt x="1096137" y="112141"/>
                      </a:lnTo>
                      <a:lnTo>
                        <a:pt x="1006729" y="125984"/>
                      </a:lnTo>
                      <a:lnTo>
                        <a:pt x="1001522" y="134620"/>
                      </a:lnTo>
                      <a:lnTo>
                        <a:pt x="1008380" y="155321"/>
                      </a:lnTo>
                      <a:lnTo>
                        <a:pt x="996315" y="163957"/>
                      </a:lnTo>
                      <a:lnTo>
                        <a:pt x="999744" y="170942"/>
                      </a:lnTo>
                      <a:lnTo>
                        <a:pt x="1013460" y="181229"/>
                      </a:lnTo>
                      <a:lnTo>
                        <a:pt x="1020572" y="184658"/>
                      </a:lnTo>
                      <a:lnTo>
                        <a:pt x="1029081" y="181229"/>
                      </a:lnTo>
                      <a:lnTo>
                        <a:pt x="1032510" y="177800"/>
                      </a:lnTo>
                      <a:lnTo>
                        <a:pt x="1034161" y="172593"/>
                      </a:lnTo>
                      <a:lnTo>
                        <a:pt x="1034161" y="165735"/>
                      </a:lnTo>
                      <a:lnTo>
                        <a:pt x="1030732" y="155321"/>
                      </a:lnTo>
                      <a:lnTo>
                        <a:pt x="1025525" y="151892"/>
                      </a:lnTo>
                      <a:lnTo>
                        <a:pt x="1054989" y="163957"/>
                      </a:lnTo>
                      <a:lnTo>
                        <a:pt x="1061720" y="169164"/>
                      </a:lnTo>
                      <a:lnTo>
                        <a:pt x="1068578" y="172593"/>
                      </a:lnTo>
                      <a:lnTo>
                        <a:pt x="1077214" y="174371"/>
                      </a:lnTo>
                      <a:lnTo>
                        <a:pt x="1084199" y="177800"/>
                      </a:lnTo>
                      <a:lnTo>
                        <a:pt x="1073785" y="227838"/>
                      </a:lnTo>
                      <a:lnTo>
                        <a:pt x="1068578" y="281432"/>
                      </a:lnTo>
                      <a:lnTo>
                        <a:pt x="1075563" y="333121"/>
                      </a:lnTo>
                      <a:lnTo>
                        <a:pt x="1101344" y="379730"/>
                      </a:lnTo>
                      <a:lnTo>
                        <a:pt x="1102995" y="386715"/>
                      </a:lnTo>
                      <a:lnTo>
                        <a:pt x="1042797" y="359029"/>
                      </a:lnTo>
                      <a:lnTo>
                        <a:pt x="975741" y="345186"/>
                      </a:lnTo>
                      <a:lnTo>
                        <a:pt x="906907" y="345186"/>
                      </a:lnTo>
                      <a:lnTo>
                        <a:pt x="839851" y="360807"/>
                      </a:lnTo>
                      <a:lnTo>
                        <a:pt x="824230" y="357251"/>
                      </a:lnTo>
                      <a:lnTo>
                        <a:pt x="831215" y="352171"/>
                      </a:lnTo>
                      <a:lnTo>
                        <a:pt x="836295" y="343535"/>
                      </a:lnTo>
                      <a:lnTo>
                        <a:pt x="839851" y="333121"/>
                      </a:lnTo>
                      <a:lnTo>
                        <a:pt x="839851" y="322707"/>
                      </a:lnTo>
                      <a:lnTo>
                        <a:pt x="836295" y="317754"/>
                      </a:lnTo>
                      <a:lnTo>
                        <a:pt x="834644" y="312547"/>
                      </a:lnTo>
                      <a:lnTo>
                        <a:pt x="831215" y="307213"/>
                      </a:lnTo>
                      <a:lnTo>
                        <a:pt x="827659" y="303911"/>
                      </a:lnTo>
                      <a:lnTo>
                        <a:pt x="872490" y="283210"/>
                      </a:lnTo>
                      <a:lnTo>
                        <a:pt x="946531" y="267589"/>
                      </a:lnTo>
                      <a:lnTo>
                        <a:pt x="998093" y="269367"/>
                      </a:lnTo>
                      <a:lnTo>
                        <a:pt x="1022096" y="276225"/>
                      </a:lnTo>
                      <a:lnTo>
                        <a:pt x="1030732" y="276225"/>
                      </a:lnTo>
                      <a:lnTo>
                        <a:pt x="1039368" y="274574"/>
                      </a:lnTo>
                      <a:lnTo>
                        <a:pt x="1051306" y="260731"/>
                      </a:lnTo>
                      <a:lnTo>
                        <a:pt x="982472" y="248666"/>
                      </a:lnTo>
                      <a:lnTo>
                        <a:pt x="872490" y="222758"/>
                      </a:lnTo>
                      <a:lnTo>
                        <a:pt x="781177" y="207137"/>
                      </a:lnTo>
                      <a:lnTo>
                        <a:pt x="686562" y="201930"/>
                      </a:lnTo>
                      <a:lnTo>
                        <a:pt x="626364" y="212344"/>
                      </a:lnTo>
                      <a:lnTo>
                        <a:pt x="535051" y="233045"/>
                      </a:lnTo>
                      <a:lnTo>
                        <a:pt x="474853" y="233045"/>
                      </a:lnTo>
                      <a:lnTo>
                        <a:pt x="443992" y="222758"/>
                      </a:lnTo>
                      <a:lnTo>
                        <a:pt x="435356" y="224409"/>
                      </a:lnTo>
                      <a:lnTo>
                        <a:pt x="409575" y="224409"/>
                      </a:lnTo>
                      <a:lnTo>
                        <a:pt x="393954" y="217551"/>
                      </a:lnTo>
                      <a:lnTo>
                        <a:pt x="380238" y="205486"/>
                      </a:lnTo>
                      <a:lnTo>
                        <a:pt x="404368" y="201930"/>
                      </a:lnTo>
                      <a:lnTo>
                        <a:pt x="474853" y="179578"/>
                      </a:lnTo>
                      <a:lnTo>
                        <a:pt x="566039" y="145034"/>
                      </a:lnTo>
                      <a:lnTo>
                        <a:pt x="583311" y="129413"/>
                      </a:lnTo>
                      <a:lnTo>
                        <a:pt x="593725" y="125984"/>
                      </a:lnTo>
                      <a:lnTo>
                        <a:pt x="605663" y="124206"/>
                      </a:lnTo>
                      <a:lnTo>
                        <a:pt x="616077" y="124206"/>
                      </a:lnTo>
                      <a:lnTo>
                        <a:pt x="638302" y="120777"/>
                      </a:lnTo>
                      <a:lnTo>
                        <a:pt x="655574" y="114046"/>
                      </a:lnTo>
                      <a:lnTo>
                        <a:pt x="662559" y="112141"/>
                      </a:lnTo>
                      <a:lnTo>
                        <a:pt x="669290" y="108712"/>
                      </a:lnTo>
                      <a:lnTo>
                        <a:pt x="677926" y="106934"/>
                      </a:lnTo>
                      <a:lnTo>
                        <a:pt x="684911" y="103505"/>
                      </a:lnTo>
                      <a:lnTo>
                        <a:pt x="691769" y="101981"/>
                      </a:lnTo>
                      <a:lnTo>
                        <a:pt x="698500" y="98298"/>
                      </a:lnTo>
                      <a:lnTo>
                        <a:pt x="705612" y="96774"/>
                      </a:lnTo>
                      <a:lnTo>
                        <a:pt x="612521" y="106934"/>
                      </a:lnTo>
                      <a:lnTo>
                        <a:pt x="524891" y="94869"/>
                      </a:lnTo>
                      <a:lnTo>
                        <a:pt x="474853" y="77724"/>
                      </a:lnTo>
                      <a:lnTo>
                        <a:pt x="237490" y="67437"/>
                      </a:lnTo>
                      <a:lnTo>
                        <a:pt x="177292" y="77724"/>
                      </a:lnTo>
                      <a:lnTo>
                        <a:pt x="85979" y="94869"/>
                      </a:lnTo>
                      <a:lnTo>
                        <a:pt x="27432" y="88138"/>
                      </a:lnTo>
                      <a:lnTo>
                        <a:pt x="0" y="76073"/>
                      </a:lnTo>
                      <a:lnTo>
                        <a:pt x="20574" y="81026"/>
                      </a:lnTo>
                      <a:lnTo>
                        <a:pt x="61849" y="76073"/>
                      </a:lnTo>
                      <a:lnTo>
                        <a:pt x="141097" y="46609"/>
                      </a:lnTo>
                      <a:lnTo>
                        <a:pt x="213360" y="37973"/>
                      </a:lnTo>
                      <a:lnTo>
                        <a:pt x="321818" y="36322"/>
                      </a:lnTo>
                      <a:lnTo>
                        <a:pt x="390652" y="27686"/>
                      </a:lnTo>
                      <a:lnTo>
                        <a:pt x="437007" y="10414"/>
                      </a:lnTo>
                      <a:lnTo>
                        <a:pt x="493903" y="1778"/>
                      </a:lnTo>
                      <a:lnTo>
                        <a:pt x="533527" y="0"/>
                      </a:lnTo>
                      <a:lnTo>
                        <a:pt x="571246" y="5207"/>
                      </a:lnTo>
                      <a:close/>
                    </a:path>
                  </a:pathLst>
                </a:custGeom>
                <a:solidFill>
                  <a:srgbClr val="3FFF3F"/>
                </a:solidFill>
                <a:ln w="0" cap="flat" cmpd="sng" algn="ctr">
                  <a:solidFill>
                    <a:srgbClr val="3FFF3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" name="Freeform 7"/>
                <p:cNvSpPr/>
                <p:nvPr/>
              </p:nvSpPr>
              <p:spPr>
                <a:xfrm>
                  <a:off x="2090293" y="4564634"/>
                  <a:ext cx="75693" cy="345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693" h="34545">
                      <a:moveTo>
                        <a:pt x="74041" y="1651"/>
                      </a:moveTo>
                      <a:lnTo>
                        <a:pt x="75692" y="12065"/>
                      </a:lnTo>
                      <a:lnTo>
                        <a:pt x="70485" y="20701"/>
                      </a:lnTo>
                      <a:lnTo>
                        <a:pt x="60198" y="27559"/>
                      </a:lnTo>
                      <a:lnTo>
                        <a:pt x="37846" y="34544"/>
                      </a:lnTo>
                      <a:lnTo>
                        <a:pt x="17272" y="29337"/>
                      </a:lnTo>
                      <a:lnTo>
                        <a:pt x="10287" y="25908"/>
                      </a:lnTo>
                      <a:lnTo>
                        <a:pt x="5207" y="22352"/>
                      </a:lnTo>
                      <a:lnTo>
                        <a:pt x="0" y="17272"/>
                      </a:lnTo>
                      <a:lnTo>
                        <a:pt x="8636" y="8636"/>
                      </a:lnTo>
                      <a:lnTo>
                        <a:pt x="36068" y="6858"/>
                      </a:lnTo>
                      <a:lnTo>
                        <a:pt x="61849" y="0"/>
                      </a:lnTo>
                      <a:lnTo>
                        <a:pt x="6705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>
                  <a:off x="944118" y="4612767"/>
                  <a:ext cx="901828" cy="7336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01828" h="733680">
                      <a:moveTo>
                        <a:pt x="347599" y="8636"/>
                      </a:moveTo>
                      <a:lnTo>
                        <a:pt x="347599" y="58801"/>
                      </a:lnTo>
                      <a:lnTo>
                        <a:pt x="349377" y="134747"/>
                      </a:lnTo>
                      <a:lnTo>
                        <a:pt x="344170" y="157226"/>
                      </a:lnTo>
                      <a:lnTo>
                        <a:pt x="334010" y="177927"/>
                      </a:lnTo>
                      <a:lnTo>
                        <a:pt x="289179" y="231394"/>
                      </a:lnTo>
                      <a:lnTo>
                        <a:pt x="280543" y="250317"/>
                      </a:lnTo>
                      <a:lnTo>
                        <a:pt x="280543" y="269367"/>
                      </a:lnTo>
                      <a:lnTo>
                        <a:pt x="330327" y="220980"/>
                      </a:lnTo>
                      <a:lnTo>
                        <a:pt x="325374" y="257302"/>
                      </a:lnTo>
                      <a:lnTo>
                        <a:pt x="301117" y="326390"/>
                      </a:lnTo>
                      <a:lnTo>
                        <a:pt x="271907" y="392049"/>
                      </a:lnTo>
                      <a:lnTo>
                        <a:pt x="249555" y="461010"/>
                      </a:lnTo>
                      <a:lnTo>
                        <a:pt x="246126" y="497205"/>
                      </a:lnTo>
                      <a:lnTo>
                        <a:pt x="259969" y="473075"/>
                      </a:lnTo>
                      <a:lnTo>
                        <a:pt x="287401" y="388366"/>
                      </a:lnTo>
                      <a:lnTo>
                        <a:pt x="323596" y="350520"/>
                      </a:lnTo>
                      <a:lnTo>
                        <a:pt x="349377" y="309118"/>
                      </a:lnTo>
                      <a:lnTo>
                        <a:pt x="378587" y="214249"/>
                      </a:lnTo>
                      <a:lnTo>
                        <a:pt x="399161" y="64008"/>
                      </a:lnTo>
                      <a:lnTo>
                        <a:pt x="407797" y="15748"/>
                      </a:lnTo>
                      <a:lnTo>
                        <a:pt x="413004" y="13843"/>
                      </a:lnTo>
                      <a:lnTo>
                        <a:pt x="418211" y="13843"/>
                      </a:lnTo>
                      <a:lnTo>
                        <a:pt x="423418" y="17272"/>
                      </a:lnTo>
                      <a:lnTo>
                        <a:pt x="428625" y="19050"/>
                      </a:lnTo>
                      <a:lnTo>
                        <a:pt x="454406" y="98552"/>
                      </a:lnTo>
                      <a:lnTo>
                        <a:pt x="478409" y="177927"/>
                      </a:lnTo>
                      <a:lnTo>
                        <a:pt x="480187" y="177927"/>
                      </a:lnTo>
                      <a:lnTo>
                        <a:pt x="480187" y="107188"/>
                      </a:lnTo>
                      <a:lnTo>
                        <a:pt x="473202" y="36322"/>
                      </a:lnTo>
                      <a:lnTo>
                        <a:pt x="528320" y="43180"/>
                      </a:lnTo>
                      <a:lnTo>
                        <a:pt x="533527" y="64008"/>
                      </a:lnTo>
                      <a:lnTo>
                        <a:pt x="564515" y="139954"/>
                      </a:lnTo>
                      <a:lnTo>
                        <a:pt x="598932" y="191770"/>
                      </a:lnTo>
                      <a:lnTo>
                        <a:pt x="609346" y="240030"/>
                      </a:lnTo>
                      <a:lnTo>
                        <a:pt x="624713" y="335026"/>
                      </a:lnTo>
                      <a:lnTo>
                        <a:pt x="640080" y="379730"/>
                      </a:lnTo>
                      <a:lnTo>
                        <a:pt x="643763" y="378206"/>
                      </a:lnTo>
                      <a:lnTo>
                        <a:pt x="645287" y="374777"/>
                      </a:lnTo>
                      <a:lnTo>
                        <a:pt x="645287" y="369570"/>
                      </a:lnTo>
                      <a:lnTo>
                        <a:pt x="647065" y="366141"/>
                      </a:lnTo>
                      <a:lnTo>
                        <a:pt x="640080" y="324612"/>
                      </a:lnTo>
                      <a:lnTo>
                        <a:pt x="633349" y="241681"/>
                      </a:lnTo>
                      <a:lnTo>
                        <a:pt x="628142" y="159004"/>
                      </a:lnTo>
                      <a:lnTo>
                        <a:pt x="610870" y="79502"/>
                      </a:lnTo>
                      <a:lnTo>
                        <a:pt x="593725" y="43180"/>
                      </a:lnTo>
                      <a:lnTo>
                        <a:pt x="631571" y="36322"/>
                      </a:lnTo>
                      <a:lnTo>
                        <a:pt x="727964" y="25908"/>
                      </a:lnTo>
                      <a:lnTo>
                        <a:pt x="826008" y="25908"/>
                      </a:lnTo>
                      <a:lnTo>
                        <a:pt x="901827" y="36322"/>
                      </a:lnTo>
                      <a:lnTo>
                        <a:pt x="880999" y="43180"/>
                      </a:lnTo>
                      <a:lnTo>
                        <a:pt x="819150" y="57023"/>
                      </a:lnTo>
                      <a:lnTo>
                        <a:pt x="798576" y="64008"/>
                      </a:lnTo>
                      <a:lnTo>
                        <a:pt x="762381" y="82931"/>
                      </a:lnTo>
                      <a:lnTo>
                        <a:pt x="747014" y="100203"/>
                      </a:lnTo>
                      <a:lnTo>
                        <a:pt x="753745" y="122682"/>
                      </a:lnTo>
                      <a:lnTo>
                        <a:pt x="779653" y="160655"/>
                      </a:lnTo>
                      <a:lnTo>
                        <a:pt x="779653" y="183134"/>
                      </a:lnTo>
                      <a:lnTo>
                        <a:pt x="750316" y="234823"/>
                      </a:lnTo>
                      <a:lnTo>
                        <a:pt x="740029" y="284861"/>
                      </a:lnTo>
                      <a:lnTo>
                        <a:pt x="741807" y="336677"/>
                      </a:lnTo>
                      <a:lnTo>
                        <a:pt x="753745" y="388366"/>
                      </a:lnTo>
                      <a:lnTo>
                        <a:pt x="767588" y="441960"/>
                      </a:lnTo>
                      <a:lnTo>
                        <a:pt x="779653" y="493776"/>
                      </a:lnTo>
                      <a:lnTo>
                        <a:pt x="784733" y="547370"/>
                      </a:lnTo>
                      <a:lnTo>
                        <a:pt x="777748" y="602615"/>
                      </a:lnTo>
                      <a:lnTo>
                        <a:pt x="765810" y="626618"/>
                      </a:lnTo>
                      <a:lnTo>
                        <a:pt x="751967" y="649097"/>
                      </a:lnTo>
                      <a:lnTo>
                        <a:pt x="740029" y="673227"/>
                      </a:lnTo>
                      <a:lnTo>
                        <a:pt x="724535" y="695706"/>
                      </a:lnTo>
                      <a:lnTo>
                        <a:pt x="688340" y="692277"/>
                      </a:lnTo>
                      <a:lnTo>
                        <a:pt x="585089" y="695706"/>
                      </a:lnTo>
                      <a:lnTo>
                        <a:pt x="593725" y="643890"/>
                      </a:lnTo>
                      <a:lnTo>
                        <a:pt x="590296" y="590550"/>
                      </a:lnTo>
                      <a:lnTo>
                        <a:pt x="571246" y="543814"/>
                      </a:lnTo>
                      <a:lnTo>
                        <a:pt x="555879" y="523113"/>
                      </a:lnTo>
                      <a:lnTo>
                        <a:pt x="535305" y="505841"/>
                      </a:lnTo>
                      <a:lnTo>
                        <a:pt x="518033" y="498983"/>
                      </a:lnTo>
                      <a:lnTo>
                        <a:pt x="500888" y="497205"/>
                      </a:lnTo>
                      <a:lnTo>
                        <a:pt x="467995" y="502412"/>
                      </a:lnTo>
                      <a:lnTo>
                        <a:pt x="437261" y="519684"/>
                      </a:lnTo>
                      <a:lnTo>
                        <a:pt x="409575" y="542163"/>
                      </a:lnTo>
                      <a:lnTo>
                        <a:pt x="389001" y="581914"/>
                      </a:lnTo>
                      <a:lnTo>
                        <a:pt x="376936" y="628523"/>
                      </a:lnTo>
                      <a:lnTo>
                        <a:pt x="376936" y="676783"/>
                      </a:lnTo>
                      <a:lnTo>
                        <a:pt x="385572" y="723392"/>
                      </a:lnTo>
                      <a:lnTo>
                        <a:pt x="366522" y="728599"/>
                      </a:lnTo>
                      <a:lnTo>
                        <a:pt x="306324" y="733679"/>
                      </a:lnTo>
                      <a:lnTo>
                        <a:pt x="197866" y="726821"/>
                      </a:lnTo>
                      <a:lnTo>
                        <a:pt x="85979" y="712978"/>
                      </a:lnTo>
                      <a:lnTo>
                        <a:pt x="1778" y="709549"/>
                      </a:lnTo>
                      <a:lnTo>
                        <a:pt x="0" y="694055"/>
                      </a:lnTo>
                      <a:lnTo>
                        <a:pt x="1778" y="681863"/>
                      </a:lnTo>
                      <a:lnTo>
                        <a:pt x="8636" y="669798"/>
                      </a:lnTo>
                      <a:lnTo>
                        <a:pt x="46482" y="631825"/>
                      </a:lnTo>
                      <a:lnTo>
                        <a:pt x="53467" y="621411"/>
                      </a:lnTo>
                      <a:lnTo>
                        <a:pt x="50038" y="592201"/>
                      </a:lnTo>
                      <a:lnTo>
                        <a:pt x="44831" y="507619"/>
                      </a:lnTo>
                      <a:lnTo>
                        <a:pt x="51562" y="455803"/>
                      </a:lnTo>
                      <a:lnTo>
                        <a:pt x="79248" y="405638"/>
                      </a:lnTo>
                      <a:lnTo>
                        <a:pt x="101600" y="392049"/>
                      </a:lnTo>
                      <a:lnTo>
                        <a:pt x="115316" y="374777"/>
                      </a:lnTo>
                      <a:lnTo>
                        <a:pt x="122301" y="353949"/>
                      </a:lnTo>
                      <a:lnTo>
                        <a:pt x="134239" y="283210"/>
                      </a:lnTo>
                      <a:lnTo>
                        <a:pt x="142875" y="260731"/>
                      </a:lnTo>
                      <a:lnTo>
                        <a:pt x="154813" y="240030"/>
                      </a:lnTo>
                      <a:lnTo>
                        <a:pt x="191135" y="212344"/>
                      </a:lnTo>
                      <a:lnTo>
                        <a:pt x="246126" y="165862"/>
                      </a:lnTo>
                      <a:lnTo>
                        <a:pt x="258064" y="148590"/>
                      </a:lnTo>
                      <a:lnTo>
                        <a:pt x="265176" y="126111"/>
                      </a:lnTo>
                      <a:lnTo>
                        <a:pt x="266700" y="101981"/>
                      </a:lnTo>
                      <a:lnTo>
                        <a:pt x="275336" y="22479"/>
                      </a:lnTo>
                      <a:lnTo>
                        <a:pt x="290957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0" cap="flat" cmpd="sng" algn="ctr">
                  <a:solidFill>
                    <a:srgbClr val="BFBFB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>
                  <a:off x="2618613" y="4619879"/>
                  <a:ext cx="955041" cy="2123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55041" h="212345">
                      <a:moveTo>
                        <a:pt x="955040" y="60325"/>
                      </a:moveTo>
                      <a:lnTo>
                        <a:pt x="953262" y="184658"/>
                      </a:lnTo>
                      <a:lnTo>
                        <a:pt x="903478" y="193294"/>
                      </a:lnTo>
                      <a:lnTo>
                        <a:pt x="800227" y="196596"/>
                      </a:lnTo>
                      <a:lnTo>
                        <a:pt x="751967" y="210566"/>
                      </a:lnTo>
                      <a:lnTo>
                        <a:pt x="729488" y="212344"/>
                      </a:lnTo>
                      <a:lnTo>
                        <a:pt x="686562" y="208661"/>
                      </a:lnTo>
                      <a:lnTo>
                        <a:pt x="607441" y="186436"/>
                      </a:lnTo>
                      <a:lnTo>
                        <a:pt x="531622" y="150114"/>
                      </a:lnTo>
                      <a:lnTo>
                        <a:pt x="437007" y="106934"/>
                      </a:lnTo>
                      <a:lnTo>
                        <a:pt x="471424" y="100076"/>
                      </a:lnTo>
                      <a:lnTo>
                        <a:pt x="586867" y="77597"/>
                      </a:lnTo>
                      <a:lnTo>
                        <a:pt x="530098" y="65532"/>
                      </a:lnTo>
                      <a:lnTo>
                        <a:pt x="474980" y="63754"/>
                      </a:lnTo>
                      <a:lnTo>
                        <a:pt x="392303" y="72390"/>
                      </a:lnTo>
                      <a:lnTo>
                        <a:pt x="311531" y="87884"/>
                      </a:lnTo>
                      <a:lnTo>
                        <a:pt x="232283" y="101727"/>
                      </a:lnTo>
                      <a:lnTo>
                        <a:pt x="151384" y="105156"/>
                      </a:lnTo>
                      <a:lnTo>
                        <a:pt x="79248" y="65532"/>
                      </a:lnTo>
                      <a:lnTo>
                        <a:pt x="0" y="43053"/>
                      </a:lnTo>
                      <a:lnTo>
                        <a:pt x="80772" y="18796"/>
                      </a:lnTo>
                      <a:lnTo>
                        <a:pt x="144399" y="10160"/>
                      </a:lnTo>
                      <a:lnTo>
                        <a:pt x="232283" y="8636"/>
                      </a:lnTo>
                      <a:lnTo>
                        <a:pt x="342392" y="17272"/>
                      </a:lnTo>
                      <a:lnTo>
                        <a:pt x="363093" y="25781"/>
                      </a:lnTo>
                      <a:lnTo>
                        <a:pt x="385318" y="29210"/>
                      </a:lnTo>
                      <a:lnTo>
                        <a:pt x="406146" y="29210"/>
                      </a:lnTo>
                      <a:lnTo>
                        <a:pt x="450850" y="22479"/>
                      </a:lnTo>
                      <a:lnTo>
                        <a:pt x="471424" y="15367"/>
                      </a:lnTo>
                      <a:lnTo>
                        <a:pt x="514477" y="6731"/>
                      </a:lnTo>
                      <a:lnTo>
                        <a:pt x="579882" y="5207"/>
                      </a:lnTo>
                      <a:lnTo>
                        <a:pt x="671068" y="0"/>
                      </a:lnTo>
                      <a:lnTo>
                        <a:pt x="760603" y="0"/>
                      </a:lnTo>
                      <a:lnTo>
                        <a:pt x="803529" y="5207"/>
                      </a:lnTo>
                      <a:lnTo>
                        <a:pt x="863854" y="22479"/>
                      </a:lnTo>
                      <a:close/>
                    </a:path>
                  </a:pathLst>
                </a:custGeom>
                <a:solidFill>
                  <a:srgbClr val="3FFF3F"/>
                </a:solidFill>
                <a:ln w="0" cap="flat" cmpd="sng" algn="ctr">
                  <a:solidFill>
                    <a:srgbClr val="3FFF3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>
                  <a:off x="2136775" y="4623308"/>
                  <a:ext cx="163450" cy="3441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3450" h="34418">
                      <a:moveTo>
                        <a:pt x="163449" y="19050"/>
                      </a:moveTo>
                      <a:lnTo>
                        <a:pt x="79248" y="34417"/>
                      </a:lnTo>
                      <a:lnTo>
                        <a:pt x="58420" y="34417"/>
                      </a:lnTo>
                      <a:lnTo>
                        <a:pt x="37719" y="30988"/>
                      </a:lnTo>
                      <a:lnTo>
                        <a:pt x="17145" y="24003"/>
                      </a:lnTo>
                      <a:lnTo>
                        <a:pt x="0" y="10414"/>
                      </a:lnTo>
                      <a:lnTo>
                        <a:pt x="1778" y="3302"/>
                      </a:lnTo>
                      <a:lnTo>
                        <a:pt x="6731" y="1778"/>
                      </a:lnTo>
                      <a:lnTo>
                        <a:pt x="11938" y="1778"/>
                      </a:lnTo>
                      <a:lnTo>
                        <a:pt x="18923" y="0"/>
                      </a:lnTo>
                      <a:lnTo>
                        <a:pt x="37719" y="0"/>
                      </a:lnTo>
                      <a:lnTo>
                        <a:pt x="129032" y="850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>
                  <a:off x="2000885" y="4668139"/>
                  <a:ext cx="65152" cy="39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152" h="39625">
                      <a:moveTo>
                        <a:pt x="65151" y="0"/>
                      </a:moveTo>
                      <a:lnTo>
                        <a:pt x="65151" y="12065"/>
                      </a:lnTo>
                      <a:lnTo>
                        <a:pt x="61849" y="24130"/>
                      </a:lnTo>
                      <a:lnTo>
                        <a:pt x="54991" y="32766"/>
                      </a:lnTo>
                      <a:lnTo>
                        <a:pt x="44577" y="37973"/>
                      </a:lnTo>
                      <a:lnTo>
                        <a:pt x="22225" y="39624"/>
                      </a:lnTo>
                      <a:lnTo>
                        <a:pt x="1524" y="30988"/>
                      </a:lnTo>
                      <a:lnTo>
                        <a:pt x="0" y="27559"/>
                      </a:lnTo>
                      <a:lnTo>
                        <a:pt x="0" y="22352"/>
                      </a:lnTo>
                      <a:lnTo>
                        <a:pt x="1524" y="18923"/>
                      </a:lnTo>
                      <a:lnTo>
                        <a:pt x="24003" y="86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>
                  <a:off x="1617091" y="4695698"/>
                  <a:ext cx="30989" cy="11061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989" h="110618">
                      <a:moveTo>
                        <a:pt x="27432" y="24257"/>
                      </a:moveTo>
                      <a:lnTo>
                        <a:pt x="30988" y="48387"/>
                      </a:lnTo>
                      <a:lnTo>
                        <a:pt x="25781" y="69088"/>
                      </a:lnTo>
                      <a:lnTo>
                        <a:pt x="6731" y="110617"/>
                      </a:lnTo>
                      <a:lnTo>
                        <a:pt x="0" y="88138"/>
                      </a:lnTo>
                      <a:lnTo>
                        <a:pt x="0" y="6985"/>
                      </a:lnTo>
                      <a:lnTo>
                        <a:pt x="3429" y="0"/>
                      </a:lnTo>
                      <a:lnTo>
                        <a:pt x="18796" y="86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Freeform 13"/>
                <p:cNvSpPr/>
                <p:nvPr/>
              </p:nvSpPr>
              <p:spPr>
                <a:xfrm>
                  <a:off x="2363851" y="4695698"/>
                  <a:ext cx="1199389" cy="16916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99389" h="1691641">
                      <a:moveTo>
                        <a:pt x="182499" y="17272"/>
                      </a:moveTo>
                      <a:lnTo>
                        <a:pt x="197866" y="82931"/>
                      </a:lnTo>
                      <a:lnTo>
                        <a:pt x="208280" y="151892"/>
                      </a:lnTo>
                      <a:lnTo>
                        <a:pt x="232283" y="220980"/>
                      </a:lnTo>
                      <a:lnTo>
                        <a:pt x="259969" y="288290"/>
                      </a:lnTo>
                      <a:lnTo>
                        <a:pt x="283972" y="357251"/>
                      </a:lnTo>
                      <a:lnTo>
                        <a:pt x="306324" y="426339"/>
                      </a:lnTo>
                      <a:lnTo>
                        <a:pt x="304546" y="381508"/>
                      </a:lnTo>
                      <a:lnTo>
                        <a:pt x="287401" y="298704"/>
                      </a:lnTo>
                      <a:lnTo>
                        <a:pt x="251333" y="176022"/>
                      </a:lnTo>
                      <a:lnTo>
                        <a:pt x="239268" y="89789"/>
                      </a:lnTo>
                      <a:lnTo>
                        <a:pt x="242697" y="44958"/>
                      </a:lnTo>
                      <a:lnTo>
                        <a:pt x="240919" y="22479"/>
                      </a:lnTo>
                      <a:lnTo>
                        <a:pt x="235712" y="1778"/>
                      </a:lnTo>
                      <a:lnTo>
                        <a:pt x="261493" y="3429"/>
                      </a:lnTo>
                      <a:lnTo>
                        <a:pt x="311531" y="13843"/>
                      </a:lnTo>
                      <a:lnTo>
                        <a:pt x="356235" y="34544"/>
                      </a:lnTo>
                      <a:lnTo>
                        <a:pt x="392430" y="69088"/>
                      </a:lnTo>
                      <a:lnTo>
                        <a:pt x="406146" y="91567"/>
                      </a:lnTo>
                      <a:lnTo>
                        <a:pt x="423418" y="177800"/>
                      </a:lnTo>
                      <a:lnTo>
                        <a:pt x="438785" y="264160"/>
                      </a:lnTo>
                      <a:lnTo>
                        <a:pt x="456057" y="319278"/>
                      </a:lnTo>
                      <a:lnTo>
                        <a:pt x="497459" y="433324"/>
                      </a:lnTo>
                      <a:lnTo>
                        <a:pt x="512826" y="491998"/>
                      </a:lnTo>
                      <a:lnTo>
                        <a:pt x="523240" y="552323"/>
                      </a:lnTo>
                      <a:lnTo>
                        <a:pt x="523240" y="611124"/>
                      </a:lnTo>
                      <a:lnTo>
                        <a:pt x="512826" y="669798"/>
                      </a:lnTo>
                      <a:lnTo>
                        <a:pt x="485267" y="726821"/>
                      </a:lnTo>
                      <a:lnTo>
                        <a:pt x="466471" y="778510"/>
                      </a:lnTo>
                      <a:lnTo>
                        <a:pt x="450850" y="830326"/>
                      </a:lnTo>
                      <a:lnTo>
                        <a:pt x="437261" y="883793"/>
                      </a:lnTo>
                      <a:lnTo>
                        <a:pt x="419989" y="995934"/>
                      </a:lnTo>
                      <a:lnTo>
                        <a:pt x="414782" y="1052957"/>
                      </a:lnTo>
                      <a:lnTo>
                        <a:pt x="407797" y="1166876"/>
                      </a:lnTo>
                      <a:lnTo>
                        <a:pt x="402844" y="1213485"/>
                      </a:lnTo>
                      <a:lnTo>
                        <a:pt x="389001" y="1258443"/>
                      </a:lnTo>
                      <a:lnTo>
                        <a:pt x="345948" y="1339596"/>
                      </a:lnTo>
                      <a:lnTo>
                        <a:pt x="289179" y="1417193"/>
                      </a:lnTo>
                      <a:lnTo>
                        <a:pt x="234061" y="1493139"/>
                      </a:lnTo>
                      <a:lnTo>
                        <a:pt x="235712" y="1494917"/>
                      </a:lnTo>
                      <a:lnTo>
                        <a:pt x="246126" y="1489710"/>
                      </a:lnTo>
                      <a:lnTo>
                        <a:pt x="271907" y="1465580"/>
                      </a:lnTo>
                      <a:lnTo>
                        <a:pt x="290957" y="1453388"/>
                      </a:lnTo>
                      <a:lnTo>
                        <a:pt x="301117" y="1449959"/>
                      </a:lnTo>
                      <a:lnTo>
                        <a:pt x="313182" y="1448308"/>
                      </a:lnTo>
                      <a:lnTo>
                        <a:pt x="359791" y="1405128"/>
                      </a:lnTo>
                      <a:lnTo>
                        <a:pt x="400939" y="1354963"/>
                      </a:lnTo>
                      <a:lnTo>
                        <a:pt x="445770" y="1268730"/>
                      </a:lnTo>
                      <a:lnTo>
                        <a:pt x="459486" y="1215263"/>
                      </a:lnTo>
                      <a:lnTo>
                        <a:pt x="467995" y="1158367"/>
                      </a:lnTo>
                      <a:lnTo>
                        <a:pt x="471678" y="1099566"/>
                      </a:lnTo>
                      <a:lnTo>
                        <a:pt x="474980" y="980440"/>
                      </a:lnTo>
                      <a:lnTo>
                        <a:pt x="480187" y="923544"/>
                      </a:lnTo>
                      <a:lnTo>
                        <a:pt x="504317" y="835533"/>
                      </a:lnTo>
                      <a:lnTo>
                        <a:pt x="514604" y="766572"/>
                      </a:lnTo>
                      <a:lnTo>
                        <a:pt x="538734" y="738886"/>
                      </a:lnTo>
                      <a:lnTo>
                        <a:pt x="557657" y="662940"/>
                      </a:lnTo>
                      <a:lnTo>
                        <a:pt x="555879" y="624840"/>
                      </a:lnTo>
                      <a:lnTo>
                        <a:pt x="538734" y="590296"/>
                      </a:lnTo>
                      <a:lnTo>
                        <a:pt x="547243" y="521208"/>
                      </a:lnTo>
                      <a:lnTo>
                        <a:pt x="524891" y="454025"/>
                      </a:lnTo>
                      <a:lnTo>
                        <a:pt x="514604" y="407416"/>
                      </a:lnTo>
                      <a:lnTo>
                        <a:pt x="500888" y="309118"/>
                      </a:lnTo>
                      <a:lnTo>
                        <a:pt x="487045" y="265938"/>
                      </a:lnTo>
                      <a:lnTo>
                        <a:pt x="469900" y="174371"/>
                      </a:lnTo>
                      <a:lnTo>
                        <a:pt x="467995" y="124206"/>
                      </a:lnTo>
                      <a:lnTo>
                        <a:pt x="443992" y="82931"/>
                      </a:lnTo>
                      <a:lnTo>
                        <a:pt x="561086" y="74295"/>
                      </a:lnTo>
                      <a:lnTo>
                        <a:pt x="678180" y="72517"/>
                      </a:lnTo>
                      <a:lnTo>
                        <a:pt x="691769" y="124206"/>
                      </a:lnTo>
                      <a:lnTo>
                        <a:pt x="717550" y="200279"/>
                      </a:lnTo>
                      <a:lnTo>
                        <a:pt x="738378" y="278003"/>
                      </a:lnTo>
                      <a:lnTo>
                        <a:pt x="741807" y="426339"/>
                      </a:lnTo>
                      <a:lnTo>
                        <a:pt x="755523" y="402209"/>
                      </a:lnTo>
                      <a:lnTo>
                        <a:pt x="755523" y="348615"/>
                      </a:lnTo>
                      <a:lnTo>
                        <a:pt x="753745" y="293497"/>
                      </a:lnTo>
                      <a:lnTo>
                        <a:pt x="755523" y="240030"/>
                      </a:lnTo>
                      <a:lnTo>
                        <a:pt x="767588" y="189865"/>
                      </a:lnTo>
                      <a:lnTo>
                        <a:pt x="765810" y="162433"/>
                      </a:lnTo>
                      <a:lnTo>
                        <a:pt x="743331" y="91567"/>
                      </a:lnTo>
                      <a:lnTo>
                        <a:pt x="820801" y="132842"/>
                      </a:lnTo>
                      <a:lnTo>
                        <a:pt x="869061" y="151892"/>
                      </a:lnTo>
                      <a:lnTo>
                        <a:pt x="896620" y="222758"/>
                      </a:lnTo>
                      <a:lnTo>
                        <a:pt x="919099" y="296926"/>
                      </a:lnTo>
                      <a:lnTo>
                        <a:pt x="929259" y="381508"/>
                      </a:lnTo>
                      <a:lnTo>
                        <a:pt x="931037" y="466090"/>
                      </a:lnTo>
                      <a:lnTo>
                        <a:pt x="924052" y="635254"/>
                      </a:lnTo>
                      <a:lnTo>
                        <a:pt x="931037" y="626618"/>
                      </a:lnTo>
                      <a:lnTo>
                        <a:pt x="944880" y="560959"/>
                      </a:lnTo>
                      <a:lnTo>
                        <a:pt x="953516" y="493776"/>
                      </a:lnTo>
                      <a:lnTo>
                        <a:pt x="963676" y="426339"/>
                      </a:lnTo>
                      <a:lnTo>
                        <a:pt x="987933" y="365887"/>
                      </a:lnTo>
                      <a:lnTo>
                        <a:pt x="984377" y="322707"/>
                      </a:lnTo>
                      <a:lnTo>
                        <a:pt x="965454" y="245110"/>
                      </a:lnTo>
                      <a:lnTo>
                        <a:pt x="965454" y="203708"/>
                      </a:lnTo>
                      <a:lnTo>
                        <a:pt x="972312" y="198501"/>
                      </a:lnTo>
                      <a:lnTo>
                        <a:pt x="979297" y="195072"/>
                      </a:lnTo>
                      <a:lnTo>
                        <a:pt x="987933" y="195072"/>
                      </a:lnTo>
                      <a:lnTo>
                        <a:pt x="1005078" y="198501"/>
                      </a:lnTo>
                      <a:lnTo>
                        <a:pt x="1013714" y="198501"/>
                      </a:lnTo>
                      <a:lnTo>
                        <a:pt x="1022350" y="196850"/>
                      </a:lnTo>
                      <a:lnTo>
                        <a:pt x="1056767" y="170942"/>
                      </a:lnTo>
                      <a:lnTo>
                        <a:pt x="1061720" y="196850"/>
                      </a:lnTo>
                      <a:lnTo>
                        <a:pt x="1080770" y="240030"/>
                      </a:lnTo>
                      <a:lnTo>
                        <a:pt x="1087628" y="264160"/>
                      </a:lnTo>
                      <a:lnTo>
                        <a:pt x="1096137" y="243459"/>
                      </a:lnTo>
                      <a:lnTo>
                        <a:pt x="1097915" y="219202"/>
                      </a:lnTo>
                      <a:lnTo>
                        <a:pt x="1094613" y="195072"/>
                      </a:lnTo>
                      <a:lnTo>
                        <a:pt x="1087628" y="172593"/>
                      </a:lnTo>
                      <a:lnTo>
                        <a:pt x="1160018" y="157099"/>
                      </a:lnTo>
                      <a:lnTo>
                        <a:pt x="1187450" y="141478"/>
                      </a:lnTo>
                      <a:lnTo>
                        <a:pt x="1199388" y="129413"/>
                      </a:lnTo>
                      <a:lnTo>
                        <a:pt x="1187450" y="1691640"/>
                      </a:lnTo>
                      <a:lnTo>
                        <a:pt x="1115187" y="1674368"/>
                      </a:lnTo>
                      <a:lnTo>
                        <a:pt x="1058291" y="1670939"/>
                      </a:lnTo>
                      <a:lnTo>
                        <a:pt x="963676" y="1664081"/>
                      </a:lnTo>
                      <a:lnTo>
                        <a:pt x="891413" y="1646809"/>
                      </a:lnTo>
                      <a:lnTo>
                        <a:pt x="860425" y="1646809"/>
                      </a:lnTo>
                      <a:lnTo>
                        <a:pt x="829437" y="1641602"/>
                      </a:lnTo>
                      <a:lnTo>
                        <a:pt x="815848" y="1636395"/>
                      </a:lnTo>
                      <a:lnTo>
                        <a:pt x="791591" y="1622552"/>
                      </a:lnTo>
                      <a:lnTo>
                        <a:pt x="781431" y="1612265"/>
                      </a:lnTo>
                      <a:lnTo>
                        <a:pt x="782955" y="1598422"/>
                      </a:lnTo>
                      <a:lnTo>
                        <a:pt x="798576" y="1562100"/>
                      </a:lnTo>
                      <a:lnTo>
                        <a:pt x="815848" y="1405128"/>
                      </a:lnTo>
                      <a:lnTo>
                        <a:pt x="815848" y="1325753"/>
                      </a:lnTo>
                      <a:lnTo>
                        <a:pt x="803656" y="1248029"/>
                      </a:lnTo>
                      <a:lnTo>
                        <a:pt x="782955" y="1208278"/>
                      </a:lnTo>
                      <a:lnTo>
                        <a:pt x="776224" y="1163574"/>
                      </a:lnTo>
                      <a:lnTo>
                        <a:pt x="764159" y="1072007"/>
                      </a:lnTo>
                      <a:lnTo>
                        <a:pt x="755523" y="1065022"/>
                      </a:lnTo>
                      <a:lnTo>
                        <a:pt x="760603" y="1253236"/>
                      </a:lnTo>
                      <a:lnTo>
                        <a:pt x="764159" y="1343025"/>
                      </a:lnTo>
                      <a:lnTo>
                        <a:pt x="750443" y="1392936"/>
                      </a:lnTo>
                      <a:lnTo>
                        <a:pt x="736600" y="1415415"/>
                      </a:lnTo>
                      <a:lnTo>
                        <a:pt x="693547" y="1420622"/>
                      </a:lnTo>
                      <a:lnTo>
                        <a:pt x="609346" y="1417193"/>
                      </a:lnTo>
                      <a:lnTo>
                        <a:pt x="524891" y="1415415"/>
                      </a:lnTo>
                      <a:lnTo>
                        <a:pt x="485267" y="1420622"/>
                      </a:lnTo>
                      <a:lnTo>
                        <a:pt x="447421" y="1432687"/>
                      </a:lnTo>
                      <a:lnTo>
                        <a:pt x="413004" y="1455166"/>
                      </a:lnTo>
                      <a:lnTo>
                        <a:pt x="399161" y="1469009"/>
                      </a:lnTo>
                      <a:lnTo>
                        <a:pt x="366522" y="1489710"/>
                      </a:lnTo>
                      <a:lnTo>
                        <a:pt x="277114" y="1519047"/>
                      </a:lnTo>
                      <a:lnTo>
                        <a:pt x="313182" y="1524254"/>
                      </a:lnTo>
                      <a:lnTo>
                        <a:pt x="347599" y="1522349"/>
                      </a:lnTo>
                      <a:lnTo>
                        <a:pt x="380365" y="1515618"/>
                      </a:lnTo>
                      <a:lnTo>
                        <a:pt x="478409" y="1482852"/>
                      </a:lnTo>
                      <a:lnTo>
                        <a:pt x="512826" y="1477645"/>
                      </a:lnTo>
                      <a:lnTo>
                        <a:pt x="590296" y="1479296"/>
                      </a:lnTo>
                      <a:lnTo>
                        <a:pt x="710819" y="1500124"/>
                      </a:lnTo>
                      <a:lnTo>
                        <a:pt x="702183" y="1527683"/>
                      </a:lnTo>
                      <a:lnTo>
                        <a:pt x="693547" y="1539621"/>
                      </a:lnTo>
                      <a:lnTo>
                        <a:pt x="681482" y="1550162"/>
                      </a:lnTo>
                      <a:lnTo>
                        <a:pt x="607568" y="1539621"/>
                      </a:lnTo>
                      <a:lnTo>
                        <a:pt x="536829" y="1539621"/>
                      </a:lnTo>
                      <a:lnTo>
                        <a:pt x="433578" y="1551940"/>
                      </a:lnTo>
                      <a:lnTo>
                        <a:pt x="295910" y="1579372"/>
                      </a:lnTo>
                      <a:lnTo>
                        <a:pt x="192659" y="1596644"/>
                      </a:lnTo>
                      <a:lnTo>
                        <a:pt x="120523" y="1600073"/>
                      </a:lnTo>
                      <a:lnTo>
                        <a:pt x="77470" y="1594993"/>
                      </a:lnTo>
                      <a:lnTo>
                        <a:pt x="93091" y="1574165"/>
                      </a:lnTo>
                      <a:lnTo>
                        <a:pt x="148082" y="1519047"/>
                      </a:lnTo>
                      <a:lnTo>
                        <a:pt x="180721" y="1481074"/>
                      </a:lnTo>
                      <a:lnTo>
                        <a:pt x="206502" y="1437894"/>
                      </a:lnTo>
                      <a:lnTo>
                        <a:pt x="242697" y="1343025"/>
                      </a:lnTo>
                      <a:lnTo>
                        <a:pt x="254762" y="1294638"/>
                      </a:lnTo>
                      <a:lnTo>
                        <a:pt x="265176" y="1242822"/>
                      </a:lnTo>
                      <a:lnTo>
                        <a:pt x="273685" y="1192784"/>
                      </a:lnTo>
                      <a:lnTo>
                        <a:pt x="283972" y="1141095"/>
                      </a:lnTo>
                      <a:lnTo>
                        <a:pt x="297688" y="1092708"/>
                      </a:lnTo>
                      <a:lnTo>
                        <a:pt x="313182" y="1044321"/>
                      </a:lnTo>
                      <a:lnTo>
                        <a:pt x="313182" y="1040892"/>
                      </a:lnTo>
                      <a:lnTo>
                        <a:pt x="314960" y="1037463"/>
                      </a:lnTo>
                      <a:lnTo>
                        <a:pt x="316738" y="1035685"/>
                      </a:lnTo>
                      <a:lnTo>
                        <a:pt x="313182" y="1032256"/>
                      </a:lnTo>
                      <a:lnTo>
                        <a:pt x="302895" y="1044321"/>
                      </a:lnTo>
                      <a:lnTo>
                        <a:pt x="271907" y="1113409"/>
                      </a:lnTo>
                      <a:lnTo>
                        <a:pt x="242697" y="1165098"/>
                      </a:lnTo>
                      <a:lnTo>
                        <a:pt x="230759" y="1192784"/>
                      </a:lnTo>
                      <a:lnTo>
                        <a:pt x="208280" y="1275715"/>
                      </a:lnTo>
                      <a:lnTo>
                        <a:pt x="187706" y="1362075"/>
                      </a:lnTo>
                      <a:lnTo>
                        <a:pt x="122301" y="1470660"/>
                      </a:lnTo>
                      <a:lnTo>
                        <a:pt x="125603" y="1443101"/>
                      </a:lnTo>
                      <a:lnTo>
                        <a:pt x="142875" y="1354963"/>
                      </a:lnTo>
                      <a:lnTo>
                        <a:pt x="151511" y="1260094"/>
                      </a:lnTo>
                      <a:lnTo>
                        <a:pt x="179070" y="1172210"/>
                      </a:lnTo>
                      <a:lnTo>
                        <a:pt x="206502" y="1085850"/>
                      </a:lnTo>
                      <a:lnTo>
                        <a:pt x="220345" y="994283"/>
                      </a:lnTo>
                      <a:lnTo>
                        <a:pt x="218567" y="985647"/>
                      </a:lnTo>
                      <a:lnTo>
                        <a:pt x="218567" y="978662"/>
                      </a:lnTo>
                      <a:lnTo>
                        <a:pt x="216916" y="970026"/>
                      </a:lnTo>
                      <a:lnTo>
                        <a:pt x="213487" y="963168"/>
                      </a:lnTo>
                      <a:lnTo>
                        <a:pt x="161925" y="1141095"/>
                      </a:lnTo>
                      <a:lnTo>
                        <a:pt x="146304" y="1199642"/>
                      </a:lnTo>
                      <a:lnTo>
                        <a:pt x="129032" y="1260094"/>
                      </a:lnTo>
                      <a:lnTo>
                        <a:pt x="113665" y="1318895"/>
                      </a:lnTo>
                      <a:lnTo>
                        <a:pt x="96393" y="1379347"/>
                      </a:lnTo>
                      <a:lnTo>
                        <a:pt x="80899" y="1437894"/>
                      </a:lnTo>
                      <a:lnTo>
                        <a:pt x="22352" y="1403350"/>
                      </a:lnTo>
                      <a:lnTo>
                        <a:pt x="0" y="1396492"/>
                      </a:lnTo>
                      <a:lnTo>
                        <a:pt x="32766" y="1339596"/>
                      </a:lnTo>
                      <a:lnTo>
                        <a:pt x="50038" y="1317117"/>
                      </a:lnTo>
                      <a:lnTo>
                        <a:pt x="56769" y="1305052"/>
                      </a:lnTo>
                      <a:lnTo>
                        <a:pt x="68834" y="1260094"/>
                      </a:lnTo>
                      <a:lnTo>
                        <a:pt x="74041" y="1213485"/>
                      </a:lnTo>
                      <a:lnTo>
                        <a:pt x="91186" y="1123823"/>
                      </a:lnTo>
                      <a:lnTo>
                        <a:pt x="103251" y="1096137"/>
                      </a:lnTo>
                      <a:lnTo>
                        <a:pt x="149733" y="1016762"/>
                      </a:lnTo>
                      <a:lnTo>
                        <a:pt x="172085" y="963168"/>
                      </a:lnTo>
                      <a:lnTo>
                        <a:pt x="177292" y="932053"/>
                      </a:lnTo>
                      <a:lnTo>
                        <a:pt x="175514" y="901065"/>
                      </a:lnTo>
                      <a:lnTo>
                        <a:pt x="153289" y="787146"/>
                      </a:lnTo>
                      <a:lnTo>
                        <a:pt x="158242" y="745617"/>
                      </a:lnTo>
                      <a:lnTo>
                        <a:pt x="179070" y="671576"/>
                      </a:lnTo>
                      <a:lnTo>
                        <a:pt x="194437" y="593852"/>
                      </a:lnTo>
                      <a:lnTo>
                        <a:pt x="203073" y="514477"/>
                      </a:lnTo>
                      <a:lnTo>
                        <a:pt x="206502" y="431546"/>
                      </a:lnTo>
                      <a:lnTo>
                        <a:pt x="199644" y="352298"/>
                      </a:lnTo>
                      <a:lnTo>
                        <a:pt x="184150" y="272796"/>
                      </a:lnTo>
                      <a:lnTo>
                        <a:pt x="160020" y="200279"/>
                      </a:lnTo>
                      <a:lnTo>
                        <a:pt x="122301" y="132842"/>
                      </a:lnTo>
                      <a:lnTo>
                        <a:pt x="120523" y="100203"/>
                      </a:lnTo>
                      <a:lnTo>
                        <a:pt x="122301" y="0"/>
                      </a:lnTo>
                      <a:lnTo>
                        <a:pt x="129032" y="1778"/>
                      </a:lnTo>
                      <a:lnTo>
                        <a:pt x="148082" y="1778"/>
                      </a:lnTo>
                      <a:lnTo>
                        <a:pt x="156718" y="0"/>
                      </a:lnTo>
                      <a:lnTo>
                        <a:pt x="172085" y="3429"/>
                      </a:lnTo>
                      <a:lnTo>
                        <a:pt x="179070" y="863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0" cap="flat" cmpd="sng" algn="ctr">
                  <a:solidFill>
                    <a:srgbClr val="BFBFB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" name="Freeform 14"/>
                <p:cNvSpPr/>
                <p:nvPr/>
              </p:nvSpPr>
              <p:spPr>
                <a:xfrm>
                  <a:off x="1649730" y="4759579"/>
                  <a:ext cx="562611" cy="10737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2611" h="1073786">
                      <a:moveTo>
                        <a:pt x="507619" y="8636"/>
                      </a:moveTo>
                      <a:lnTo>
                        <a:pt x="509397" y="31115"/>
                      </a:lnTo>
                      <a:lnTo>
                        <a:pt x="487045" y="108712"/>
                      </a:lnTo>
                      <a:lnTo>
                        <a:pt x="485267" y="127762"/>
                      </a:lnTo>
                      <a:lnTo>
                        <a:pt x="493776" y="145034"/>
                      </a:lnTo>
                      <a:lnTo>
                        <a:pt x="512826" y="162306"/>
                      </a:lnTo>
                      <a:lnTo>
                        <a:pt x="509397" y="191643"/>
                      </a:lnTo>
                      <a:lnTo>
                        <a:pt x="514604" y="217551"/>
                      </a:lnTo>
                      <a:lnTo>
                        <a:pt x="559181" y="315849"/>
                      </a:lnTo>
                      <a:lnTo>
                        <a:pt x="562610" y="341757"/>
                      </a:lnTo>
                      <a:lnTo>
                        <a:pt x="559181" y="371094"/>
                      </a:lnTo>
                      <a:lnTo>
                        <a:pt x="523240" y="447167"/>
                      </a:lnTo>
                      <a:lnTo>
                        <a:pt x="487045" y="522986"/>
                      </a:lnTo>
                      <a:lnTo>
                        <a:pt x="459359" y="604139"/>
                      </a:lnTo>
                      <a:lnTo>
                        <a:pt x="447421" y="690372"/>
                      </a:lnTo>
                      <a:lnTo>
                        <a:pt x="457835" y="780288"/>
                      </a:lnTo>
                      <a:lnTo>
                        <a:pt x="454406" y="870077"/>
                      </a:lnTo>
                      <a:lnTo>
                        <a:pt x="435356" y="956310"/>
                      </a:lnTo>
                      <a:lnTo>
                        <a:pt x="402717" y="1035685"/>
                      </a:lnTo>
                      <a:lnTo>
                        <a:pt x="397510" y="1056513"/>
                      </a:lnTo>
                      <a:lnTo>
                        <a:pt x="387096" y="1068578"/>
                      </a:lnTo>
                      <a:lnTo>
                        <a:pt x="352679" y="1073785"/>
                      </a:lnTo>
                      <a:lnTo>
                        <a:pt x="311531" y="1066800"/>
                      </a:lnTo>
                      <a:lnTo>
                        <a:pt x="275336" y="1065149"/>
                      </a:lnTo>
                      <a:lnTo>
                        <a:pt x="265049" y="1063371"/>
                      </a:lnTo>
                      <a:lnTo>
                        <a:pt x="263271" y="1056513"/>
                      </a:lnTo>
                      <a:lnTo>
                        <a:pt x="263271" y="1046099"/>
                      </a:lnTo>
                      <a:lnTo>
                        <a:pt x="271907" y="999490"/>
                      </a:lnTo>
                      <a:lnTo>
                        <a:pt x="289052" y="926973"/>
                      </a:lnTo>
                      <a:lnTo>
                        <a:pt x="308102" y="894080"/>
                      </a:lnTo>
                      <a:lnTo>
                        <a:pt x="318262" y="854329"/>
                      </a:lnTo>
                      <a:lnTo>
                        <a:pt x="330327" y="768096"/>
                      </a:lnTo>
                      <a:lnTo>
                        <a:pt x="325247" y="726694"/>
                      </a:lnTo>
                      <a:lnTo>
                        <a:pt x="313055" y="752602"/>
                      </a:lnTo>
                      <a:lnTo>
                        <a:pt x="299466" y="806196"/>
                      </a:lnTo>
                      <a:lnTo>
                        <a:pt x="278638" y="888873"/>
                      </a:lnTo>
                      <a:lnTo>
                        <a:pt x="265049" y="913130"/>
                      </a:lnTo>
                      <a:lnTo>
                        <a:pt x="242697" y="933831"/>
                      </a:lnTo>
                      <a:lnTo>
                        <a:pt x="234061" y="963168"/>
                      </a:lnTo>
                      <a:lnTo>
                        <a:pt x="227076" y="975233"/>
                      </a:lnTo>
                      <a:lnTo>
                        <a:pt x="216789" y="987425"/>
                      </a:lnTo>
                      <a:lnTo>
                        <a:pt x="208280" y="987425"/>
                      </a:lnTo>
                      <a:lnTo>
                        <a:pt x="191008" y="980440"/>
                      </a:lnTo>
                      <a:lnTo>
                        <a:pt x="184023" y="975233"/>
                      </a:lnTo>
                      <a:lnTo>
                        <a:pt x="175387" y="961517"/>
                      </a:lnTo>
                      <a:lnTo>
                        <a:pt x="175387" y="945896"/>
                      </a:lnTo>
                      <a:lnTo>
                        <a:pt x="180594" y="913130"/>
                      </a:lnTo>
                      <a:lnTo>
                        <a:pt x="204851" y="854329"/>
                      </a:lnTo>
                      <a:lnTo>
                        <a:pt x="209804" y="833755"/>
                      </a:lnTo>
                      <a:lnTo>
                        <a:pt x="215011" y="790575"/>
                      </a:lnTo>
                      <a:lnTo>
                        <a:pt x="209804" y="769874"/>
                      </a:lnTo>
                      <a:lnTo>
                        <a:pt x="201295" y="749173"/>
                      </a:lnTo>
                      <a:lnTo>
                        <a:pt x="192659" y="771652"/>
                      </a:lnTo>
                      <a:lnTo>
                        <a:pt x="179070" y="842391"/>
                      </a:lnTo>
                      <a:lnTo>
                        <a:pt x="134239" y="932053"/>
                      </a:lnTo>
                      <a:lnTo>
                        <a:pt x="0" y="932053"/>
                      </a:lnTo>
                      <a:lnTo>
                        <a:pt x="8509" y="894080"/>
                      </a:lnTo>
                      <a:lnTo>
                        <a:pt x="29210" y="862965"/>
                      </a:lnTo>
                      <a:lnTo>
                        <a:pt x="46355" y="806196"/>
                      </a:lnTo>
                      <a:lnTo>
                        <a:pt x="53340" y="745744"/>
                      </a:lnTo>
                      <a:lnTo>
                        <a:pt x="49911" y="683514"/>
                      </a:lnTo>
                      <a:lnTo>
                        <a:pt x="44704" y="623189"/>
                      </a:lnTo>
                      <a:lnTo>
                        <a:pt x="58547" y="573151"/>
                      </a:lnTo>
                      <a:lnTo>
                        <a:pt x="84328" y="524764"/>
                      </a:lnTo>
                      <a:lnTo>
                        <a:pt x="103251" y="476377"/>
                      </a:lnTo>
                      <a:lnTo>
                        <a:pt x="105029" y="450596"/>
                      </a:lnTo>
                      <a:lnTo>
                        <a:pt x="96393" y="391922"/>
                      </a:lnTo>
                      <a:lnTo>
                        <a:pt x="101600" y="334899"/>
                      </a:lnTo>
                      <a:lnTo>
                        <a:pt x="91186" y="281305"/>
                      </a:lnTo>
                      <a:lnTo>
                        <a:pt x="74041" y="198501"/>
                      </a:lnTo>
                      <a:lnTo>
                        <a:pt x="77343" y="145034"/>
                      </a:lnTo>
                      <a:lnTo>
                        <a:pt x="85979" y="119126"/>
                      </a:lnTo>
                      <a:lnTo>
                        <a:pt x="125603" y="64008"/>
                      </a:lnTo>
                      <a:lnTo>
                        <a:pt x="130810" y="43053"/>
                      </a:lnTo>
                      <a:lnTo>
                        <a:pt x="129032" y="22479"/>
                      </a:lnTo>
                      <a:lnTo>
                        <a:pt x="197866" y="39751"/>
                      </a:lnTo>
                      <a:lnTo>
                        <a:pt x="199644" y="81280"/>
                      </a:lnTo>
                      <a:lnTo>
                        <a:pt x="208280" y="117348"/>
                      </a:lnTo>
                      <a:lnTo>
                        <a:pt x="232283" y="191643"/>
                      </a:lnTo>
                      <a:lnTo>
                        <a:pt x="234061" y="277876"/>
                      </a:lnTo>
                      <a:lnTo>
                        <a:pt x="239268" y="303784"/>
                      </a:lnTo>
                      <a:lnTo>
                        <a:pt x="251333" y="238252"/>
                      </a:lnTo>
                      <a:lnTo>
                        <a:pt x="251333" y="170942"/>
                      </a:lnTo>
                      <a:lnTo>
                        <a:pt x="247904" y="103505"/>
                      </a:lnTo>
                      <a:lnTo>
                        <a:pt x="246126" y="34417"/>
                      </a:lnTo>
                      <a:lnTo>
                        <a:pt x="268478" y="27686"/>
                      </a:lnTo>
                      <a:lnTo>
                        <a:pt x="278638" y="22479"/>
                      </a:lnTo>
                      <a:lnTo>
                        <a:pt x="289052" y="19050"/>
                      </a:lnTo>
                      <a:lnTo>
                        <a:pt x="333883" y="10414"/>
                      </a:lnTo>
                      <a:lnTo>
                        <a:pt x="340741" y="48387"/>
                      </a:lnTo>
                      <a:lnTo>
                        <a:pt x="347472" y="67437"/>
                      </a:lnTo>
                      <a:lnTo>
                        <a:pt x="390525" y="153670"/>
                      </a:lnTo>
                      <a:lnTo>
                        <a:pt x="402717" y="203708"/>
                      </a:lnTo>
                      <a:lnTo>
                        <a:pt x="414782" y="257302"/>
                      </a:lnTo>
                      <a:lnTo>
                        <a:pt x="423418" y="310642"/>
                      </a:lnTo>
                      <a:lnTo>
                        <a:pt x="426720" y="366014"/>
                      </a:lnTo>
                      <a:lnTo>
                        <a:pt x="423418" y="383286"/>
                      </a:lnTo>
                      <a:lnTo>
                        <a:pt x="399161" y="424688"/>
                      </a:lnTo>
                      <a:lnTo>
                        <a:pt x="392303" y="491871"/>
                      </a:lnTo>
                      <a:lnTo>
                        <a:pt x="387096" y="562737"/>
                      </a:lnTo>
                      <a:lnTo>
                        <a:pt x="385572" y="631825"/>
                      </a:lnTo>
                      <a:lnTo>
                        <a:pt x="387096" y="702691"/>
                      </a:lnTo>
                      <a:lnTo>
                        <a:pt x="395732" y="690372"/>
                      </a:lnTo>
                      <a:lnTo>
                        <a:pt x="399161" y="619760"/>
                      </a:lnTo>
                      <a:lnTo>
                        <a:pt x="404368" y="547243"/>
                      </a:lnTo>
                      <a:lnTo>
                        <a:pt x="411353" y="478282"/>
                      </a:lnTo>
                      <a:lnTo>
                        <a:pt x="428498" y="412623"/>
                      </a:lnTo>
                      <a:lnTo>
                        <a:pt x="443992" y="393573"/>
                      </a:lnTo>
                      <a:lnTo>
                        <a:pt x="449199" y="369443"/>
                      </a:lnTo>
                      <a:lnTo>
                        <a:pt x="442214" y="321056"/>
                      </a:lnTo>
                      <a:lnTo>
                        <a:pt x="452628" y="281305"/>
                      </a:lnTo>
                      <a:lnTo>
                        <a:pt x="455930" y="241554"/>
                      </a:lnTo>
                      <a:lnTo>
                        <a:pt x="445770" y="163957"/>
                      </a:lnTo>
                      <a:lnTo>
                        <a:pt x="426720" y="88011"/>
                      </a:lnTo>
                      <a:lnTo>
                        <a:pt x="409575" y="12192"/>
                      </a:lnTo>
                      <a:lnTo>
                        <a:pt x="416306" y="5207"/>
                      </a:lnTo>
                      <a:lnTo>
                        <a:pt x="424942" y="1778"/>
                      </a:lnTo>
                      <a:lnTo>
                        <a:pt x="435356" y="0"/>
                      </a:lnTo>
                      <a:lnTo>
                        <a:pt x="445770" y="0"/>
                      </a:lnTo>
                      <a:lnTo>
                        <a:pt x="466344" y="3556"/>
                      </a:lnTo>
                      <a:lnTo>
                        <a:pt x="487045" y="3556"/>
                      </a:lnTo>
                      <a:lnTo>
                        <a:pt x="492252" y="5207"/>
                      </a:lnTo>
                      <a:lnTo>
                        <a:pt x="497332" y="520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0" cap="flat" cmpd="sng" algn="ctr">
                  <a:solidFill>
                    <a:srgbClr val="BFBFB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426212" y="4801108"/>
                  <a:ext cx="3162936" cy="18743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62936" h="1874394">
                      <a:moveTo>
                        <a:pt x="342392" y="6858"/>
                      </a:moveTo>
                      <a:lnTo>
                        <a:pt x="400812" y="8636"/>
                      </a:lnTo>
                      <a:lnTo>
                        <a:pt x="440436" y="13843"/>
                      </a:lnTo>
                      <a:lnTo>
                        <a:pt x="560959" y="24003"/>
                      </a:lnTo>
                      <a:lnTo>
                        <a:pt x="619506" y="20701"/>
                      </a:lnTo>
                      <a:lnTo>
                        <a:pt x="659003" y="12065"/>
                      </a:lnTo>
                      <a:lnTo>
                        <a:pt x="645414" y="29210"/>
                      </a:lnTo>
                      <a:lnTo>
                        <a:pt x="636778" y="48387"/>
                      </a:lnTo>
                      <a:lnTo>
                        <a:pt x="619506" y="132842"/>
                      </a:lnTo>
                      <a:lnTo>
                        <a:pt x="610997" y="151892"/>
                      </a:lnTo>
                      <a:lnTo>
                        <a:pt x="597154" y="169164"/>
                      </a:lnTo>
                      <a:lnTo>
                        <a:pt x="574675" y="186436"/>
                      </a:lnTo>
                      <a:lnTo>
                        <a:pt x="543687" y="229616"/>
                      </a:lnTo>
                      <a:lnTo>
                        <a:pt x="529971" y="277749"/>
                      </a:lnTo>
                      <a:lnTo>
                        <a:pt x="516255" y="355473"/>
                      </a:lnTo>
                      <a:lnTo>
                        <a:pt x="504063" y="372745"/>
                      </a:lnTo>
                      <a:lnTo>
                        <a:pt x="473202" y="452120"/>
                      </a:lnTo>
                      <a:lnTo>
                        <a:pt x="445643" y="510794"/>
                      </a:lnTo>
                      <a:lnTo>
                        <a:pt x="426593" y="521208"/>
                      </a:lnTo>
                      <a:lnTo>
                        <a:pt x="366395" y="543687"/>
                      </a:lnTo>
                      <a:lnTo>
                        <a:pt x="282194" y="564388"/>
                      </a:lnTo>
                      <a:lnTo>
                        <a:pt x="299339" y="571246"/>
                      </a:lnTo>
                      <a:lnTo>
                        <a:pt x="335534" y="573024"/>
                      </a:lnTo>
                      <a:lnTo>
                        <a:pt x="390652" y="562610"/>
                      </a:lnTo>
                      <a:lnTo>
                        <a:pt x="488696" y="559181"/>
                      </a:lnTo>
                      <a:lnTo>
                        <a:pt x="602361" y="583438"/>
                      </a:lnTo>
                      <a:lnTo>
                        <a:pt x="679831" y="595503"/>
                      </a:lnTo>
                      <a:lnTo>
                        <a:pt x="824230" y="595503"/>
                      </a:lnTo>
                      <a:lnTo>
                        <a:pt x="927481" y="604139"/>
                      </a:lnTo>
                      <a:lnTo>
                        <a:pt x="944753" y="609346"/>
                      </a:lnTo>
                      <a:lnTo>
                        <a:pt x="948182" y="578231"/>
                      </a:lnTo>
                      <a:lnTo>
                        <a:pt x="951484" y="484886"/>
                      </a:lnTo>
                      <a:lnTo>
                        <a:pt x="958469" y="455549"/>
                      </a:lnTo>
                      <a:lnTo>
                        <a:pt x="970534" y="429641"/>
                      </a:lnTo>
                      <a:lnTo>
                        <a:pt x="989584" y="409067"/>
                      </a:lnTo>
                      <a:lnTo>
                        <a:pt x="1028954" y="386588"/>
                      </a:lnTo>
                      <a:lnTo>
                        <a:pt x="1048004" y="381381"/>
                      </a:lnTo>
                      <a:lnTo>
                        <a:pt x="1058418" y="381381"/>
                      </a:lnTo>
                      <a:lnTo>
                        <a:pt x="1072007" y="409067"/>
                      </a:lnTo>
                      <a:lnTo>
                        <a:pt x="1078992" y="441706"/>
                      </a:lnTo>
                      <a:lnTo>
                        <a:pt x="1078992" y="509143"/>
                      </a:lnTo>
                      <a:lnTo>
                        <a:pt x="1065149" y="509143"/>
                      </a:lnTo>
                      <a:lnTo>
                        <a:pt x="1058418" y="510794"/>
                      </a:lnTo>
                      <a:lnTo>
                        <a:pt x="1051433" y="510794"/>
                      </a:lnTo>
                      <a:lnTo>
                        <a:pt x="1032510" y="516001"/>
                      </a:lnTo>
                      <a:lnTo>
                        <a:pt x="1027303" y="519430"/>
                      </a:lnTo>
                      <a:lnTo>
                        <a:pt x="1075563" y="538480"/>
                      </a:lnTo>
                      <a:lnTo>
                        <a:pt x="1156462" y="548894"/>
                      </a:lnTo>
                      <a:lnTo>
                        <a:pt x="1239012" y="545338"/>
                      </a:lnTo>
                      <a:lnTo>
                        <a:pt x="1239012" y="621411"/>
                      </a:lnTo>
                      <a:lnTo>
                        <a:pt x="1189101" y="607568"/>
                      </a:lnTo>
                      <a:lnTo>
                        <a:pt x="1108202" y="607568"/>
                      </a:lnTo>
                      <a:lnTo>
                        <a:pt x="1027303" y="609346"/>
                      </a:lnTo>
                      <a:lnTo>
                        <a:pt x="1035939" y="605663"/>
                      </a:lnTo>
                      <a:lnTo>
                        <a:pt x="1049782" y="595503"/>
                      </a:lnTo>
                      <a:lnTo>
                        <a:pt x="1053211" y="586867"/>
                      </a:lnTo>
                      <a:lnTo>
                        <a:pt x="1099566" y="574802"/>
                      </a:lnTo>
                      <a:lnTo>
                        <a:pt x="1113409" y="564388"/>
                      </a:lnTo>
                      <a:lnTo>
                        <a:pt x="1061720" y="573024"/>
                      </a:lnTo>
                      <a:lnTo>
                        <a:pt x="987679" y="598932"/>
                      </a:lnTo>
                      <a:lnTo>
                        <a:pt x="912114" y="617982"/>
                      </a:lnTo>
                      <a:lnTo>
                        <a:pt x="998093" y="645414"/>
                      </a:lnTo>
                      <a:lnTo>
                        <a:pt x="1044575" y="652526"/>
                      </a:lnTo>
                      <a:lnTo>
                        <a:pt x="1127252" y="647319"/>
                      </a:lnTo>
                      <a:lnTo>
                        <a:pt x="1201039" y="652526"/>
                      </a:lnTo>
                      <a:lnTo>
                        <a:pt x="1235456" y="662686"/>
                      </a:lnTo>
                      <a:lnTo>
                        <a:pt x="1239012" y="681736"/>
                      </a:lnTo>
                      <a:lnTo>
                        <a:pt x="1239012" y="692023"/>
                      </a:lnTo>
                      <a:lnTo>
                        <a:pt x="1228725" y="699008"/>
                      </a:lnTo>
                      <a:lnTo>
                        <a:pt x="1209675" y="695579"/>
                      </a:lnTo>
                      <a:lnTo>
                        <a:pt x="1111631" y="686943"/>
                      </a:lnTo>
                      <a:lnTo>
                        <a:pt x="1013587" y="674751"/>
                      </a:lnTo>
                      <a:lnTo>
                        <a:pt x="958469" y="657479"/>
                      </a:lnTo>
                      <a:lnTo>
                        <a:pt x="925703" y="640207"/>
                      </a:lnTo>
                      <a:lnTo>
                        <a:pt x="863854" y="635254"/>
                      </a:lnTo>
                      <a:lnTo>
                        <a:pt x="762254" y="640207"/>
                      </a:lnTo>
                      <a:lnTo>
                        <a:pt x="858647" y="655828"/>
                      </a:lnTo>
                      <a:lnTo>
                        <a:pt x="920750" y="674751"/>
                      </a:lnTo>
                      <a:lnTo>
                        <a:pt x="948182" y="688594"/>
                      </a:lnTo>
                      <a:lnTo>
                        <a:pt x="1001522" y="726567"/>
                      </a:lnTo>
                      <a:lnTo>
                        <a:pt x="1059942" y="736981"/>
                      </a:lnTo>
                      <a:lnTo>
                        <a:pt x="1153033" y="736981"/>
                      </a:lnTo>
                      <a:lnTo>
                        <a:pt x="1182243" y="730123"/>
                      </a:lnTo>
                      <a:lnTo>
                        <a:pt x="1235456" y="705866"/>
                      </a:lnTo>
                      <a:lnTo>
                        <a:pt x="1237234" y="723138"/>
                      </a:lnTo>
                      <a:lnTo>
                        <a:pt x="1235456" y="738759"/>
                      </a:lnTo>
                      <a:lnTo>
                        <a:pt x="1226820" y="768096"/>
                      </a:lnTo>
                      <a:lnTo>
                        <a:pt x="1161669" y="776732"/>
                      </a:lnTo>
                      <a:lnTo>
                        <a:pt x="1097788" y="773303"/>
                      </a:lnTo>
                      <a:lnTo>
                        <a:pt x="1013587" y="756031"/>
                      </a:lnTo>
                      <a:lnTo>
                        <a:pt x="929259" y="740410"/>
                      </a:lnTo>
                      <a:lnTo>
                        <a:pt x="886333" y="738759"/>
                      </a:lnTo>
                      <a:lnTo>
                        <a:pt x="887857" y="743839"/>
                      </a:lnTo>
                      <a:lnTo>
                        <a:pt x="894842" y="749046"/>
                      </a:lnTo>
                      <a:lnTo>
                        <a:pt x="908558" y="756031"/>
                      </a:lnTo>
                      <a:lnTo>
                        <a:pt x="929259" y="759460"/>
                      </a:lnTo>
                      <a:lnTo>
                        <a:pt x="1028954" y="781939"/>
                      </a:lnTo>
                      <a:lnTo>
                        <a:pt x="1065149" y="797433"/>
                      </a:lnTo>
                      <a:lnTo>
                        <a:pt x="1028954" y="816483"/>
                      </a:lnTo>
                      <a:lnTo>
                        <a:pt x="980948" y="847344"/>
                      </a:lnTo>
                      <a:lnTo>
                        <a:pt x="970534" y="857758"/>
                      </a:lnTo>
                      <a:lnTo>
                        <a:pt x="972312" y="869823"/>
                      </a:lnTo>
                      <a:lnTo>
                        <a:pt x="977392" y="880237"/>
                      </a:lnTo>
                      <a:lnTo>
                        <a:pt x="985901" y="887095"/>
                      </a:lnTo>
                      <a:lnTo>
                        <a:pt x="1042797" y="918210"/>
                      </a:lnTo>
                      <a:lnTo>
                        <a:pt x="1140841" y="956183"/>
                      </a:lnTo>
                      <a:lnTo>
                        <a:pt x="1185672" y="985520"/>
                      </a:lnTo>
                      <a:lnTo>
                        <a:pt x="1180465" y="1001141"/>
                      </a:lnTo>
                      <a:lnTo>
                        <a:pt x="1171829" y="1014984"/>
                      </a:lnTo>
                      <a:lnTo>
                        <a:pt x="1133983" y="1047623"/>
                      </a:lnTo>
                      <a:lnTo>
                        <a:pt x="1123569" y="1059688"/>
                      </a:lnTo>
                      <a:lnTo>
                        <a:pt x="1115060" y="1073531"/>
                      </a:lnTo>
                      <a:lnTo>
                        <a:pt x="1109980" y="1089025"/>
                      </a:lnTo>
                      <a:lnTo>
                        <a:pt x="1111631" y="1108075"/>
                      </a:lnTo>
                      <a:lnTo>
                        <a:pt x="1120267" y="1123569"/>
                      </a:lnTo>
                      <a:lnTo>
                        <a:pt x="1147826" y="1147826"/>
                      </a:lnTo>
                      <a:lnTo>
                        <a:pt x="1189101" y="1163320"/>
                      </a:lnTo>
                      <a:lnTo>
                        <a:pt x="1283716" y="1166749"/>
                      </a:lnTo>
                      <a:lnTo>
                        <a:pt x="1330071" y="1171956"/>
                      </a:lnTo>
                      <a:lnTo>
                        <a:pt x="1347343" y="1184021"/>
                      </a:lnTo>
                      <a:lnTo>
                        <a:pt x="1383538" y="1201293"/>
                      </a:lnTo>
                      <a:lnTo>
                        <a:pt x="1423162" y="1213485"/>
                      </a:lnTo>
                      <a:lnTo>
                        <a:pt x="1485011" y="1220343"/>
                      </a:lnTo>
                      <a:lnTo>
                        <a:pt x="1528064" y="1218438"/>
                      </a:lnTo>
                      <a:lnTo>
                        <a:pt x="1609090" y="1201293"/>
                      </a:lnTo>
                      <a:lnTo>
                        <a:pt x="1645031" y="1185799"/>
                      </a:lnTo>
                      <a:lnTo>
                        <a:pt x="1695069" y="1171956"/>
                      </a:lnTo>
                      <a:lnTo>
                        <a:pt x="1695069" y="1166749"/>
                      </a:lnTo>
                      <a:lnTo>
                        <a:pt x="1696720" y="1165098"/>
                      </a:lnTo>
                      <a:lnTo>
                        <a:pt x="1679448" y="1161669"/>
                      </a:lnTo>
                      <a:lnTo>
                        <a:pt x="1605407" y="1161669"/>
                      </a:lnTo>
                      <a:lnTo>
                        <a:pt x="1569466" y="1166749"/>
                      </a:lnTo>
                      <a:lnTo>
                        <a:pt x="1481582" y="1170305"/>
                      </a:lnTo>
                      <a:lnTo>
                        <a:pt x="1447165" y="1163320"/>
                      </a:lnTo>
                      <a:lnTo>
                        <a:pt x="1386967" y="1135761"/>
                      </a:lnTo>
                      <a:lnTo>
                        <a:pt x="1325118" y="1123569"/>
                      </a:lnTo>
                      <a:lnTo>
                        <a:pt x="1228725" y="1118489"/>
                      </a:lnTo>
                      <a:lnTo>
                        <a:pt x="1168400" y="1106297"/>
                      </a:lnTo>
                      <a:lnTo>
                        <a:pt x="1173607" y="1089025"/>
                      </a:lnTo>
                      <a:lnTo>
                        <a:pt x="1183894" y="1075309"/>
                      </a:lnTo>
                      <a:lnTo>
                        <a:pt x="1228725" y="1040892"/>
                      </a:lnTo>
                      <a:lnTo>
                        <a:pt x="1239012" y="1028573"/>
                      </a:lnTo>
                      <a:lnTo>
                        <a:pt x="1244092" y="1011301"/>
                      </a:lnTo>
                      <a:lnTo>
                        <a:pt x="1242441" y="992505"/>
                      </a:lnTo>
                      <a:lnTo>
                        <a:pt x="1220089" y="963168"/>
                      </a:lnTo>
                      <a:lnTo>
                        <a:pt x="1194308" y="940689"/>
                      </a:lnTo>
                      <a:lnTo>
                        <a:pt x="1130554" y="914781"/>
                      </a:lnTo>
                      <a:lnTo>
                        <a:pt x="1032510" y="881888"/>
                      </a:lnTo>
                      <a:lnTo>
                        <a:pt x="1004951" y="862965"/>
                      </a:lnTo>
                      <a:lnTo>
                        <a:pt x="1011809" y="854329"/>
                      </a:lnTo>
                      <a:lnTo>
                        <a:pt x="1056513" y="826643"/>
                      </a:lnTo>
                      <a:lnTo>
                        <a:pt x="1066927" y="823341"/>
                      </a:lnTo>
                      <a:lnTo>
                        <a:pt x="1075563" y="818134"/>
                      </a:lnTo>
                      <a:lnTo>
                        <a:pt x="1092835" y="811276"/>
                      </a:lnTo>
                      <a:lnTo>
                        <a:pt x="1111631" y="807847"/>
                      </a:lnTo>
                      <a:lnTo>
                        <a:pt x="1168400" y="804164"/>
                      </a:lnTo>
                      <a:lnTo>
                        <a:pt x="1204595" y="799211"/>
                      </a:lnTo>
                      <a:lnTo>
                        <a:pt x="1221867" y="792226"/>
                      </a:lnTo>
                      <a:lnTo>
                        <a:pt x="1201039" y="869823"/>
                      </a:lnTo>
                      <a:lnTo>
                        <a:pt x="1177036" y="883666"/>
                      </a:lnTo>
                      <a:lnTo>
                        <a:pt x="1166622" y="892302"/>
                      </a:lnTo>
                      <a:lnTo>
                        <a:pt x="1161669" y="906145"/>
                      </a:lnTo>
                      <a:lnTo>
                        <a:pt x="1180465" y="919988"/>
                      </a:lnTo>
                      <a:lnTo>
                        <a:pt x="1268222" y="914781"/>
                      </a:lnTo>
                      <a:lnTo>
                        <a:pt x="1326769" y="914781"/>
                      </a:lnTo>
                      <a:lnTo>
                        <a:pt x="1350899" y="921639"/>
                      </a:lnTo>
                      <a:lnTo>
                        <a:pt x="1373124" y="938911"/>
                      </a:lnTo>
                      <a:lnTo>
                        <a:pt x="1390396" y="964819"/>
                      </a:lnTo>
                      <a:lnTo>
                        <a:pt x="1405890" y="968248"/>
                      </a:lnTo>
                      <a:lnTo>
                        <a:pt x="1416177" y="975233"/>
                      </a:lnTo>
                      <a:lnTo>
                        <a:pt x="1424813" y="985520"/>
                      </a:lnTo>
                      <a:lnTo>
                        <a:pt x="1435227" y="1007999"/>
                      </a:lnTo>
                      <a:lnTo>
                        <a:pt x="1443736" y="1049528"/>
                      </a:lnTo>
                      <a:lnTo>
                        <a:pt x="1450594" y="1058164"/>
                      </a:lnTo>
                      <a:lnTo>
                        <a:pt x="1481582" y="1070102"/>
                      </a:lnTo>
                      <a:lnTo>
                        <a:pt x="1572895" y="1075309"/>
                      </a:lnTo>
                      <a:lnTo>
                        <a:pt x="1662303" y="1085596"/>
                      </a:lnTo>
                      <a:lnTo>
                        <a:pt x="1746758" y="1104646"/>
                      </a:lnTo>
                      <a:lnTo>
                        <a:pt x="1767332" y="1113282"/>
                      </a:lnTo>
                      <a:lnTo>
                        <a:pt x="1824228" y="1142619"/>
                      </a:lnTo>
                      <a:lnTo>
                        <a:pt x="1827530" y="1146048"/>
                      </a:lnTo>
                      <a:lnTo>
                        <a:pt x="1829181" y="1151255"/>
                      </a:lnTo>
                      <a:lnTo>
                        <a:pt x="1829181" y="1156462"/>
                      </a:lnTo>
                      <a:lnTo>
                        <a:pt x="1825752" y="1161669"/>
                      </a:lnTo>
                      <a:lnTo>
                        <a:pt x="1808607" y="1173734"/>
                      </a:lnTo>
                      <a:lnTo>
                        <a:pt x="1750187" y="1192657"/>
                      </a:lnTo>
                      <a:lnTo>
                        <a:pt x="1712341" y="1208278"/>
                      </a:lnTo>
                      <a:lnTo>
                        <a:pt x="1695069" y="1222121"/>
                      </a:lnTo>
                      <a:lnTo>
                        <a:pt x="1679448" y="1239393"/>
                      </a:lnTo>
                      <a:lnTo>
                        <a:pt x="1670939" y="1242822"/>
                      </a:lnTo>
                      <a:lnTo>
                        <a:pt x="1660652" y="1244346"/>
                      </a:lnTo>
                      <a:lnTo>
                        <a:pt x="1639824" y="1244346"/>
                      </a:lnTo>
                      <a:lnTo>
                        <a:pt x="1540256" y="1261618"/>
                      </a:lnTo>
                      <a:lnTo>
                        <a:pt x="1481582" y="1277239"/>
                      </a:lnTo>
                      <a:lnTo>
                        <a:pt x="1493647" y="1284097"/>
                      </a:lnTo>
                      <a:lnTo>
                        <a:pt x="1507363" y="1287526"/>
                      </a:lnTo>
                      <a:lnTo>
                        <a:pt x="1564259" y="1291082"/>
                      </a:lnTo>
                      <a:lnTo>
                        <a:pt x="1591818" y="1296162"/>
                      </a:lnTo>
                      <a:lnTo>
                        <a:pt x="1626235" y="1301369"/>
                      </a:lnTo>
                      <a:lnTo>
                        <a:pt x="1746758" y="1316990"/>
                      </a:lnTo>
                      <a:lnTo>
                        <a:pt x="1765554" y="1316990"/>
                      </a:lnTo>
                      <a:lnTo>
                        <a:pt x="1870583" y="1327277"/>
                      </a:lnTo>
                      <a:lnTo>
                        <a:pt x="1899793" y="1337691"/>
                      </a:lnTo>
                      <a:lnTo>
                        <a:pt x="1984121" y="1387729"/>
                      </a:lnTo>
                      <a:lnTo>
                        <a:pt x="1984121" y="1408430"/>
                      </a:lnTo>
                      <a:lnTo>
                        <a:pt x="1979041" y="1425575"/>
                      </a:lnTo>
                      <a:lnTo>
                        <a:pt x="1970405" y="1441323"/>
                      </a:lnTo>
                      <a:lnTo>
                        <a:pt x="1932432" y="1486027"/>
                      </a:lnTo>
                      <a:lnTo>
                        <a:pt x="1913636" y="1518920"/>
                      </a:lnTo>
                      <a:lnTo>
                        <a:pt x="1920367" y="1530985"/>
                      </a:lnTo>
                      <a:lnTo>
                        <a:pt x="1930781" y="1539621"/>
                      </a:lnTo>
                      <a:lnTo>
                        <a:pt x="1941068" y="1544828"/>
                      </a:lnTo>
                      <a:lnTo>
                        <a:pt x="1968627" y="1551686"/>
                      </a:lnTo>
                      <a:lnTo>
                        <a:pt x="2070100" y="1558671"/>
                      </a:lnTo>
                      <a:lnTo>
                        <a:pt x="2164715" y="1556893"/>
                      </a:lnTo>
                      <a:lnTo>
                        <a:pt x="2261235" y="1556893"/>
                      </a:lnTo>
                      <a:lnTo>
                        <a:pt x="2354072" y="1562100"/>
                      </a:lnTo>
                      <a:lnTo>
                        <a:pt x="2440051" y="1582801"/>
                      </a:lnTo>
                      <a:lnTo>
                        <a:pt x="2493518" y="1608709"/>
                      </a:lnTo>
                      <a:lnTo>
                        <a:pt x="2496947" y="1624076"/>
                      </a:lnTo>
                      <a:lnTo>
                        <a:pt x="2491740" y="1693164"/>
                      </a:lnTo>
                      <a:lnTo>
                        <a:pt x="2495296" y="1707007"/>
                      </a:lnTo>
                      <a:lnTo>
                        <a:pt x="2505583" y="1719072"/>
                      </a:lnTo>
                      <a:lnTo>
                        <a:pt x="2522728" y="1727708"/>
                      </a:lnTo>
                      <a:lnTo>
                        <a:pt x="2574417" y="1738122"/>
                      </a:lnTo>
                      <a:lnTo>
                        <a:pt x="2651760" y="1732915"/>
                      </a:lnTo>
                      <a:lnTo>
                        <a:pt x="2731008" y="1726057"/>
                      </a:lnTo>
                      <a:lnTo>
                        <a:pt x="2818638" y="1729486"/>
                      </a:lnTo>
                      <a:lnTo>
                        <a:pt x="2906522" y="1722628"/>
                      </a:lnTo>
                      <a:lnTo>
                        <a:pt x="2947797" y="1731264"/>
                      </a:lnTo>
                      <a:lnTo>
                        <a:pt x="2992628" y="1734693"/>
                      </a:lnTo>
                      <a:lnTo>
                        <a:pt x="3035554" y="1732915"/>
                      </a:lnTo>
                      <a:lnTo>
                        <a:pt x="3054604" y="1727708"/>
                      </a:lnTo>
                      <a:lnTo>
                        <a:pt x="3073400" y="1717421"/>
                      </a:lnTo>
                      <a:lnTo>
                        <a:pt x="3064764" y="1707007"/>
                      </a:lnTo>
                      <a:lnTo>
                        <a:pt x="3054604" y="1701800"/>
                      </a:lnTo>
                      <a:lnTo>
                        <a:pt x="3042412" y="1698371"/>
                      </a:lnTo>
                      <a:lnTo>
                        <a:pt x="3014980" y="1696720"/>
                      </a:lnTo>
                      <a:lnTo>
                        <a:pt x="3003042" y="1694942"/>
                      </a:lnTo>
                      <a:lnTo>
                        <a:pt x="2899664" y="1674241"/>
                      </a:lnTo>
                      <a:lnTo>
                        <a:pt x="2818638" y="1667256"/>
                      </a:lnTo>
                      <a:lnTo>
                        <a:pt x="2708656" y="1667256"/>
                      </a:lnTo>
                      <a:lnTo>
                        <a:pt x="2625979" y="1669034"/>
                      </a:lnTo>
                      <a:lnTo>
                        <a:pt x="2543302" y="1670939"/>
                      </a:lnTo>
                      <a:lnTo>
                        <a:pt x="2548509" y="1657096"/>
                      </a:lnTo>
                      <a:lnTo>
                        <a:pt x="2550287" y="1643253"/>
                      </a:lnTo>
                      <a:lnTo>
                        <a:pt x="2545207" y="1613916"/>
                      </a:lnTo>
                      <a:lnTo>
                        <a:pt x="2521077" y="1584579"/>
                      </a:lnTo>
                      <a:lnTo>
                        <a:pt x="2493518" y="1560322"/>
                      </a:lnTo>
                      <a:lnTo>
                        <a:pt x="2462530" y="1541399"/>
                      </a:lnTo>
                      <a:lnTo>
                        <a:pt x="2429891" y="1529207"/>
                      </a:lnTo>
                      <a:lnTo>
                        <a:pt x="2359279" y="1511935"/>
                      </a:lnTo>
                      <a:lnTo>
                        <a:pt x="2285238" y="1501648"/>
                      </a:lnTo>
                      <a:lnTo>
                        <a:pt x="2386838" y="1482598"/>
                      </a:lnTo>
                      <a:lnTo>
                        <a:pt x="2452243" y="1480947"/>
                      </a:lnTo>
                      <a:lnTo>
                        <a:pt x="2536571" y="1489583"/>
                      </a:lnTo>
                      <a:lnTo>
                        <a:pt x="2614041" y="1513713"/>
                      </a:lnTo>
                      <a:lnTo>
                        <a:pt x="2662174" y="1553464"/>
                      </a:lnTo>
                      <a:lnTo>
                        <a:pt x="2741295" y="1594866"/>
                      </a:lnTo>
                      <a:lnTo>
                        <a:pt x="2829052" y="1624076"/>
                      </a:lnTo>
                      <a:lnTo>
                        <a:pt x="2884170" y="1624076"/>
                      </a:lnTo>
                      <a:lnTo>
                        <a:pt x="2963418" y="1606931"/>
                      </a:lnTo>
                      <a:lnTo>
                        <a:pt x="3042412" y="1589659"/>
                      </a:lnTo>
                      <a:lnTo>
                        <a:pt x="3121660" y="1593215"/>
                      </a:lnTo>
                      <a:lnTo>
                        <a:pt x="3156077" y="1831213"/>
                      </a:lnTo>
                      <a:lnTo>
                        <a:pt x="3162935" y="1874393"/>
                      </a:lnTo>
                      <a:lnTo>
                        <a:pt x="3027045" y="1872742"/>
                      </a:lnTo>
                      <a:lnTo>
                        <a:pt x="137668" y="1815846"/>
                      </a:lnTo>
                      <a:lnTo>
                        <a:pt x="0" y="1812417"/>
                      </a:lnTo>
                      <a:lnTo>
                        <a:pt x="0" y="6858"/>
                      </a:lnTo>
                      <a:lnTo>
                        <a:pt x="10287" y="1524"/>
                      </a:lnTo>
                      <a:lnTo>
                        <a:pt x="37846" y="0"/>
                      </a:lnTo>
                      <a:lnTo>
                        <a:pt x="156464" y="1524"/>
                      </a:lnTo>
                      <a:lnTo>
                        <a:pt x="242570" y="5207"/>
                      </a:lnTo>
                      <a:close/>
                    </a:path>
                  </a:pathLst>
                </a:custGeom>
                <a:solidFill>
                  <a:srgbClr val="7FBFFF"/>
                </a:solidFill>
                <a:ln w="0" cap="flat" cmpd="sng" algn="ctr">
                  <a:solidFill>
                    <a:srgbClr val="7FB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>
                  <a:off x="1262507" y="4814951"/>
                  <a:ext cx="368301" cy="4710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8301" h="471044">
                      <a:moveTo>
                        <a:pt x="153289" y="153543"/>
                      </a:moveTo>
                      <a:lnTo>
                        <a:pt x="144653" y="182880"/>
                      </a:lnTo>
                      <a:lnTo>
                        <a:pt x="111887" y="269113"/>
                      </a:lnTo>
                      <a:lnTo>
                        <a:pt x="196215" y="220726"/>
                      </a:lnTo>
                      <a:lnTo>
                        <a:pt x="232283" y="212090"/>
                      </a:lnTo>
                      <a:lnTo>
                        <a:pt x="252857" y="213995"/>
                      </a:lnTo>
                      <a:lnTo>
                        <a:pt x="277114" y="227838"/>
                      </a:lnTo>
                      <a:lnTo>
                        <a:pt x="316738" y="262255"/>
                      </a:lnTo>
                      <a:lnTo>
                        <a:pt x="345948" y="305435"/>
                      </a:lnTo>
                      <a:lnTo>
                        <a:pt x="356108" y="329565"/>
                      </a:lnTo>
                      <a:lnTo>
                        <a:pt x="368300" y="381381"/>
                      </a:lnTo>
                      <a:lnTo>
                        <a:pt x="368300" y="405638"/>
                      </a:lnTo>
                      <a:lnTo>
                        <a:pt x="347599" y="471043"/>
                      </a:lnTo>
                      <a:lnTo>
                        <a:pt x="337312" y="434975"/>
                      </a:lnTo>
                      <a:lnTo>
                        <a:pt x="330327" y="355473"/>
                      </a:lnTo>
                      <a:lnTo>
                        <a:pt x="309753" y="322707"/>
                      </a:lnTo>
                      <a:lnTo>
                        <a:pt x="263271" y="272542"/>
                      </a:lnTo>
                      <a:lnTo>
                        <a:pt x="252857" y="265684"/>
                      </a:lnTo>
                      <a:lnTo>
                        <a:pt x="228854" y="257048"/>
                      </a:lnTo>
                      <a:lnTo>
                        <a:pt x="173863" y="267462"/>
                      </a:lnTo>
                      <a:lnTo>
                        <a:pt x="98044" y="298450"/>
                      </a:lnTo>
                      <a:lnTo>
                        <a:pt x="75819" y="314071"/>
                      </a:lnTo>
                      <a:lnTo>
                        <a:pt x="54991" y="334772"/>
                      </a:lnTo>
                      <a:lnTo>
                        <a:pt x="25781" y="381381"/>
                      </a:lnTo>
                      <a:lnTo>
                        <a:pt x="0" y="455549"/>
                      </a:lnTo>
                      <a:lnTo>
                        <a:pt x="3429" y="415798"/>
                      </a:lnTo>
                      <a:lnTo>
                        <a:pt x="25781" y="341630"/>
                      </a:lnTo>
                      <a:lnTo>
                        <a:pt x="46355" y="279527"/>
                      </a:lnTo>
                      <a:lnTo>
                        <a:pt x="74041" y="203454"/>
                      </a:lnTo>
                      <a:lnTo>
                        <a:pt x="110236" y="131064"/>
                      </a:lnTo>
                      <a:lnTo>
                        <a:pt x="127381" y="110363"/>
                      </a:lnTo>
                      <a:lnTo>
                        <a:pt x="134239" y="84455"/>
                      </a:lnTo>
                      <a:lnTo>
                        <a:pt x="146304" y="0"/>
                      </a:lnTo>
                      <a:lnTo>
                        <a:pt x="163449" y="34544"/>
                      </a:lnTo>
                      <a:lnTo>
                        <a:pt x="166878" y="740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>
                  <a:off x="1092200" y="4827016"/>
                  <a:ext cx="101474" cy="3658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474" h="365888">
                      <a:moveTo>
                        <a:pt x="101473" y="20574"/>
                      </a:moveTo>
                      <a:lnTo>
                        <a:pt x="89408" y="87884"/>
                      </a:lnTo>
                      <a:lnTo>
                        <a:pt x="84201" y="158750"/>
                      </a:lnTo>
                      <a:lnTo>
                        <a:pt x="70485" y="224409"/>
                      </a:lnTo>
                      <a:lnTo>
                        <a:pt x="54991" y="255397"/>
                      </a:lnTo>
                      <a:lnTo>
                        <a:pt x="30988" y="281305"/>
                      </a:lnTo>
                      <a:lnTo>
                        <a:pt x="5207" y="365887"/>
                      </a:lnTo>
                      <a:lnTo>
                        <a:pt x="0" y="314071"/>
                      </a:lnTo>
                      <a:lnTo>
                        <a:pt x="1651" y="265684"/>
                      </a:lnTo>
                      <a:lnTo>
                        <a:pt x="24003" y="174117"/>
                      </a:lnTo>
                      <a:lnTo>
                        <a:pt x="60198" y="86233"/>
                      </a:lnTo>
                      <a:lnTo>
                        <a:pt x="946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751459" y="4861433"/>
                  <a:ext cx="18924" cy="34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924" h="3430">
                      <a:moveTo>
                        <a:pt x="0" y="0"/>
                      </a:moveTo>
                      <a:lnTo>
                        <a:pt x="18923" y="34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>
                  <a:off x="634365" y="4878705"/>
                  <a:ext cx="41403" cy="1549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403" h="15495">
                      <a:moveTo>
                        <a:pt x="41402" y="5207"/>
                      </a:moveTo>
                      <a:lnTo>
                        <a:pt x="32766" y="12065"/>
                      </a:lnTo>
                      <a:lnTo>
                        <a:pt x="24130" y="15494"/>
                      </a:lnTo>
                      <a:lnTo>
                        <a:pt x="3429" y="15494"/>
                      </a:lnTo>
                      <a:lnTo>
                        <a:pt x="0" y="12065"/>
                      </a:lnTo>
                      <a:lnTo>
                        <a:pt x="0" y="0"/>
                      </a:lnTo>
                      <a:lnTo>
                        <a:pt x="8636" y="3429"/>
                      </a:lnTo>
                      <a:lnTo>
                        <a:pt x="18923" y="52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>
                  <a:off x="835660" y="4882134"/>
                  <a:ext cx="58675" cy="207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675" h="20702">
                      <a:moveTo>
                        <a:pt x="44831" y="20701"/>
                      </a:moveTo>
                      <a:lnTo>
                        <a:pt x="32766" y="19050"/>
                      </a:lnTo>
                      <a:lnTo>
                        <a:pt x="20828" y="13843"/>
                      </a:lnTo>
                      <a:lnTo>
                        <a:pt x="0" y="1778"/>
                      </a:lnTo>
                      <a:lnTo>
                        <a:pt x="56769" y="0"/>
                      </a:lnTo>
                      <a:lnTo>
                        <a:pt x="58674" y="5207"/>
                      </a:lnTo>
                      <a:lnTo>
                        <a:pt x="56769" y="13843"/>
                      </a:lnTo>
                      <a:lnTo>
                        <a:pt x="53467" y="190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" name="Freeform 21"/>
                <p:cNvSpPr/>
                <p:nvPr/>
              </p:nvSpPr>
              <p:spPr>
                <a:xfrm>
                  <a:off x="2981706" y="4882134"/>
                  <a:ext cx="89536" cy="50063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9536" h="500635">
                      <a:moveTo>
                        <a:pt x="89535" y="291719"/>
                      </a:moveTo>
                      <a:lnTo>
                        <a:pt x="80899" y="317627"/>
                      </a:lnTo>
                      <a:lnTo>
                        <a:pt x="55118" y="393573"/>
                      </a:lnTo>
                      <a:lnTo>
                        <a:pt x="22225" y="497205"/>
                      </a:lnTo>
                      <a:lnTo>
                        <a:pt x="18923" y="500634"/>
                      </a:lnTo>
                      <a:lnTo>
                        <a:pt x="25908" y="438404"/>
                      </a:lnTo>
                      <a:lnTo>
                        <a:pt x="36068" y="376301"/>
                      </a:lnTo>
                      <a:lnTo>
                        <a:pt x="37846" y="315976"/>
                      </a:lnTo>
                      <a:lnTo>
                        <a:pt x="22225" y="255524"/>
                      </a:lnTo>
                      <a:lnTo>
                        <a:pt x="13716" y="193294"/>
                      </a:lnTo>
                      <a:lnTo>
                        <a:pt x="0" y="65659"/>
                      </a:lnTo>
                      <a:lnTo>
                        <a:pt x="0" y="0"/>
                      </a:lnTo>
                      <a:lnTo>
                        <a:pt x="39497" y="65659"/>
                      </a:lnTo>
                      <a:lnTo>
                        <a:pt x="67056" y="136271"/>
                      </a:lnTo>
                      <a:lnTo>
                        <a:pt x="84328" y="2123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" name="Freeform 22"/>
                <p:cNvSpPr/>
                <p:nvPr/>
              </p:nvSpPr>
              <p:spPr>
                <a:xfrm>
                  <a:off x="2054098" y="4916678"/>
                  <a:ext cx="463043" cy="115646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63043" h="1156463">
                      <a:moveTo>
                        <a:pt x="265176" y="3429"/>
                      </a:moveTo>
                      <a:lnTo>
                        <a:pt x="278765" y="34544"/>
                      </a:lnTo>
                      <a:lnTo>
                        <a:pt x="311531" y="129413"/>
                      </a:lnTo>
                      <a:lnTo>
                        <a:pt x="326898" y="195072"/>
                      </a:lnTo>
                      <a:lnTo>
                        <a:pt x="338963" y="264160"/>
                      </a:lnTo>
                      <a:lnTo>
                        <a:pt x="342519" y="267589"/>
                      </a:lnTo>
                      <a:lnTo>
                        <a:pt x="347599" y="200279"/>
                      </a:lnTo>
                      <a:lnTo>
                        <a:pt x="345948" y="134620"/>
                      </a:lnTo>
                      <a:lnTo>
                        <a:pt x="337312" y="69088"/>
                      </a:lnTo>
                      <a:lnTo>
                        <a:pt x="323596" y="5207"/>
                      </a:lnTo>
                      <a:lnTo>
                        <a:pt x="351155" y="13843"/>
                      </a:lnTo>
                      <a:lnTo>
                        <a:pt x="437261" y="53594"/>
                      </a:lnTo>
                      <a:lnTo>
                        <a:pt x="443992" y="72517"/>
                      </a:lnTo>
                      <a:lnTo>
                        <a:pt x="449199" y="112141"/>
                      </a:lnTo>
                      <a:lnTo>
                        <a:pt x="461264" y="200279"/>
                      </a:lnTo>
                      <a:lnTo>
                        <a:pt x="463042" y="267589"/>
                      </a:lnTo>
                      <a:lnTo>
                        <a:pt x="457835" y="334772"/>
                      </a:lnTo>
                      <a:lnTo>
                        <a:pt x="449199" y="402209"/>
                      </a:lnTo>
                      <a:lnTo>
                        <a:pt x="442214" y="469519"/>
                      </a:lnTo>
                      <a:lnTo>
                        <a:pt x="438785" y="536956"/>
                      </a:lnTo>
                      <a:lnTo>
                        <a:pt x="442214" y="602361"/>
                      </a:lnTo>
                      <a:lnTo>
                        <a:pt x="454406" y="669798"/>
                      </a:lnTo>
                      <a:lnTo>
                        <a:pt x="443992" y="704342"/>
                      </a:lnTo>
                      <a:lnTo>
                        <a:pt x="428625" y="735457"/>
                      </a:lnTo>
                      <a:lnTo>
                        <a:pt x="373380" y="828548"/>
                      </a:lnTo>
                      <a:lnTo>
                        <a:pt x="345948" y="894207"/>
                      </a:lnTo>
                      <a:lnTo>
                        <a:pt x="340741" y="930275"/>
                      </a:lnTo>
                      <a:lnTo>
                        <a:pt x="335534" y="994283"/>
                      </a:lnTo>
                      <a:lnTo>
                        <a:pt x="318389" y="1052957"/>
                      </a:lnTo>
                      <a:lnTo>
                        <a:pt x="289179" y="1108202"/>
                      </a:lnTo>
                      <a:lnTo>
                        <a:pt x="249555" y="1156462"/>
                      </a:lnTo>
                      <a:lnTo>
                        <a:pt x="194437" y="1153033"/>
                      </a:lnTo>
                      <a:lnTo>
                        <a:pt x="105029" y="1135888"/>
                      </a:lnTo>
                      <a:lnTo>
                        <a:pt x="203073" y="1111504"/>
                      </a:lnTo>
                      <a:lnTo>
                        <a:pt x="237490" y="1092708"/>
                      </a:lnTo>
                      <a:lnTo>
                        <a:pt x="252984" y="1078865"/>
                      </a:lnTo>
                      <a:lnTo>
                        <a:pt x="252984" y="1058164"/>
                      </a:lnTo>
                      <a:lnTo>
                        <a:pt x="249555" y="1039114"/>
                      </a:lnTo>
                      <a:lnTo>
                        <a:pt x="251333" y="1020191"/>
                      </a:lnTo>
                      <a:lnTo>
                        <a:pt x="261493" y="1004570"/>
                      </a:lnTo>
                      <a:lnTo>
                        <a:pt x="268478" y="966597"/>
                      </a:lnTo>
                      <a:lnTo>
                        <a:pt x="273685" y="889000"/>
                      </a:lnTo>
                      <a:lnTo>
                        <a:pt x="277114" y="809498"/>
                      </a:lnTo>
                      <a:lnTo>
                        <a:pt x="292481" y="735457"/>
                      </a:lnTo>
                      <a:lnTo>
                        <a:pt x="308102" y="700913"/>
                      </a:lnTo>
                      <a:lnTo>
                        <a:pt x="335534" y="623189"/>
                      </a:lnTo>
                      <a:lnTo>
                        <a:pt x="352806" y="541909"/>
                      </a:lnTo>
                      <a:lnTo>
                        <a:pt x="363220" y="457454"/>
                      </a:lnTo>
                      <a:lnTo>
                        <a:pt x="376936" y="374523"/>
                      </a:lnTo>
                      <a:lnTo>
                        <a:pt x="376936" y="369316"/>
                      </a:lnTo>
                      <a:lnTo>
                        <a:pt x="373380" y="355600"/>
                      </a:lnTo>
                      <a:lnTo>
                        <a:pt x="368427" y="350393"/>
                      </a:lnTo>
                      <a:lnTo>
                        <a:pt x="363220" y="353822"/>
                      </a:lnTo>
                      <a:lnTo>
                        <a:pt x="361315" y="359029"/>
                      </a:lnTo>
                      <a:lnTo>
                        <a:pt x="361315" y="365887"/>
                      </a:lnTo>
                      <a:lnTo>
                        <a:pt x="347599" y="443611"/>
                      </a:lnTo>
                      <a:lnTo>
                        <a:pt x="330327" y="514477"/>
                      </a:lnTo>
                      <a:lnTo>
                        <a:pt x="309753" y="581660"/>
                      </a:lnTo>
                      <a:lnTo>
                        <a:pt x="261493" y="718185"/>
                      </a:lnTo>
                      <a:lnTo>
                        <a:pt x="239268" y="785368"/>
                      </a:lnTo>
                      <a:lnTo>
                        <a:pt x="220345" y="856234"/>
                      </a:lnTo>
                      <a:lnTo>
                        <a:pt x="204851" y="926846"/>
                      </a:lnTo>
                      <a:lnTo>
                        <a:pt x="204851" y="938911"/>
                      </a:lnTo>
                      <a:lnTo>
                        <a:pt x="201295" y="963168"/>
                      </a:lnTo>
                      <a:lnTo>
                        <a:pt x="201295" y="975233"/>
                      </a:lnTo>
                      <a:lnTo>
                        <a:pt x="156718" y="951230"/>
                      </a:lnTo>
                      <a:lnTo>
                        <a:pt x="79248" y="930275"/>
                      </a:lnTo>
                      <a:lnTo>
                        <a:pt x="0" y="918210"/>
                      </a:lnTo>
                      <a:lnTo>
                        <a:pt x="27559" y="889000"/>
                      </a:lnTo>
                      <a:lnTo>
                        <a:pt x="56769" y="816483"/>
                      </a:lnTo>
                      <a:lnTo>
                        <a:pt x="80899" y="742188"/>
                      </a:lnTo>
                      <a:lnTo>
                        <a:pt x="87884" y="690499"/>
                      </a:lnTo>
                      <a:lnTo>
                        <a:pt x="80899" y="619633"/>
                      </a:lnTo>
                      <a:lnTo>
                        <a:pt x="82677" y="550545"/>
                      </a:lnTo>
                      <a:lnTo>
                        <a:pt x="96393" y="481584"/>
                      </a:lnTo>
                      <a:lnTo>
                        <a:pt x="136017" y="391795"/>
                      </a:lnTo>
                      <a:lnTo>
                        <a:pt x="180721" y="307340"/>
                      </a:lnTo>
                      <a:lnTo>
                        <a:pt x="158242" y="400431"/>
                      </a:lnTo>
                      <a:lnTo>
                        <a:pt x="144653" y="498729"/>
                      </a:lnTo>
                      <a:lnTo>
                        <a:pt x="141097" y="598932"/>
                      </a:lnTo>
                      <a:lnTo>
                        <a:pt x="144653" y="699135"/>
                      </a:lnTo>
                      <a:lnTo>
                        <a:pt x="148082" y="700913"/>
                      </a:lnTo>
                      <a:lnTo>
                        <a:pt x="166878" y="571373"/>
                      </a:lnTo>
                      <a:lnTo>
                        <a:pt x="180721" y="485140"/>
                      </a:lnTo>
                      <a:lnTo>
                        <a:pt x="201295" y="400431"/>
                      </a:lnTo>
                      <a:lnTo>
                        <a:pt x="227076" y="322707"/>
                      </a:lnTo>
                      <a:lnTo>
                        <a:pt x="232283" y="284861"/>
                      </a:lnTo>
                      <a:lnTo>
                        <a:pt x="220345" y="210566"/>
                      </a:lnTo>
                      <a:lnTo>
                        <a:pt x="192659" y="141478"/>
                      </a:lnTo>
                      <a:lnTo>
                        <a:pt x="160020" y="74295"/>
                      </a:lnTo>
                      <a:lnTo>
                        <a:pt x="144653" y="8636"/>
                      </a:lnTo>
                      <a:lnTo>
                        <a:pt x="218567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0" cap="flat" cmpd="sng" algn="ctr">
                  <a:solidFill>
                    <a:srgbClr val="BFBFB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718820" y="4918456"/>
                  <a:ext cx="87631" cy="241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7631" h="24131">
                      <a:moveTo>
                        <a:pt x="87630" y="1651"/>
                      </a:moveTo>
                      <a:lnTo>
                        <a:pt x="67056" y="20701"/>
                      </a:lnTo>
                      <a:lnTo>
                        <a:pt x="54991" y="24130"/>
                      </a:lnTo>
                      <a:lnTo>
                        <a:pt x="41148" y="24130"/>
                      </a:lnTo>
                      <a:lnTo>
                        <a:pt x="17145" y="18923"/>
                      </a:lnTo>
                      <a:lnTo>
                        <a:pt x="6731" y="12065"/>
                      </a:lnTo>
                      <a:lnTo>
                        <a:pt x="0" y="3429"/>
                      </a:lnTo>
                      <a:lnTo>
                        <a:pt x="10160" y="1651"/>
                      </a:lnTo>
                      <a:lnTo>
                        <a:pt x="44577" y="0"/>
                      </a:lnTo>
                      <a:lnTo>
                        <a:pt x="54991" y="16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>
                  <a:off x="1759966" y="4937379"/>
                  <a:ext cx="96267" cy="6629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6267" h="662941">
                      <a:moveTo>
                        <a:pt x="51562" y="106934"/>
                      </a:moveTo>
                      <a:lnTo>
                        <a:pt x="53213" y="120777"/>
                      </a:lnTo>
                      <a:lnTo>
                        <a:pt x="58420" y="134620"/>
                      </a:lnTo>
                      <a:lnTo>
                        <a:pt x="65151" y="146685"/>
                      </a:lnTo>
                      <a:lnTo>
                        <a:pt x="70358" y="160528"/>
                      </a:lnTo>
                      <a:lnTo>
                        <a:pt x="82423" y="217551"/>
                      </a:lnTo>
                      <a:lnTo>
                        <a:pt x="91059" y="278003"/>
                      </a:lnTo>
                      <a:lnTo>
                        <a:pt x="96266" y="339979"/>
                      </a:lnTo>
                      <a:lnTo>
                        <a:pt x="96266" y="402209"/>
                      </a:lnTo>
                      <a:lnTo>
                        <a:pt x="89408" y="462661"/>
                      </a:lnTo>
                      <a:lnTo>
                        <a:pt x="75565" y="521208"/>
                      </a:lnTo>
                      <a:lnTo>
                        <a:pt x="51562" y="574802"/>
                      </a:lnTo>
                      <a:lnTo>
                        <a:pt x="18796" y="623189"/>
                      </a:lnTo>
                      <a:lnTo>
                        <a:pt x="17145" y="633476"/>
                      </a:lnTo>
                      <a:lnTo>
                        <a:pt x="8509" y="654304"/>
                      </a:lnTo>
                      <a:lnTo>
                        <a:pt x="0" y="662940"/>
                      </a:lnTo>
                      <a:lnTo>
                        <a:pt x="17145" y="593852"/>
                      </a:lnTo>
                      <a:lnTo>
                        <a:pt x="32639" y="524891"/>
                      </a:lnTo>
                      <a:lnTo>
                        <a:pt x="24003" y="483235"/>
                      </a:lnTo>
                      <a:lnTo>
                        <a:pt x="25781" y="441960"/>
                      </a:lnTo>
                      <a:lnTo>
                        <a:pt x="39370" y="362458"/>
                      </a:lnTo>
                      <a:lnTo>
                        <a:pt x="51562" y="283210"/>
                      </a:lnTo>
                      <a:lnTo>
                        <a:pt x="48006" y="243459"/>
                      </a:lnTo>
                      <a:lnTo>
                        <a:pt x="35941" y="203708"/>
                      </a:lnTo>
                      <a:lnTo>
                        <a:pt x="32639" y="151892"/>
                      </a:lnTo>
                      <a:lnTo>
                        <a:pt x="34417" y="100076"/>
                      </a:lnTo>
                      <a:lnTo>
                        <a:pt x="37719" y="50165"/>
                      </a:lnTo>
                      <a:lnTo>
                        <a:pt x="46355" y="0"/>
                      </a:lnTo>
                      <a:lnTo>
                        <a:pt x="58420" y="53594"/>
                      </a:lnTo>
                      <a:lnTo>
                        <a:pt x="58420" y="810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>
                  <a:off x="823595" y="4968494"/>
                  <a:ext cx="98045" cy="190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8045" h="19051">
                      <a:moveTo>
                        <a:pt x="98044" y="0"/>
                      </a:moveTo>
                      <a:lnTo>
                        <a:pt x="87884" y="6858"/>
                      </a:lnTo>
                      <a:lnTo>
                        <a:pt x="75819" y="12065"/>
                      </a:lnTo>
                      <a:lnTo>
                        <a:pt x="50038" y="19050"/>
                      </a:lnTo>
                      <a:lnTo>
                        <a:pt x="24257" y="17272"/>
                      </a:lnTo>
                      <a:lnTo>
                        <a:pt x="0" y="8636"/>
                      </a:lnTo>
                      <a:lnTo>
                        <a:pt x="10414" y="3429"/>
                      </a:lnTo>
                      <a:lnTo>
                        <a:pt x="34417" y="0"/>
                      </a:lnTo>
                      <a:lnTo>
                        <a:pt x="86106" y="17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>
                  <a:off x="1913001" y="4970272"/>
                  <a:ext cx="80900" cy="51257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0900" h="512573">
                      <a:moveTo>
                        <a:pt x="77470" y="201930"/>
                      </a:moveTo>
                      <a:lnTo>
                        <a:pt x="80899" y="236474"/>
                      </a:lnTo>
                      <a:lnTo>
                        <a:pt x="51689" y="338201"/>
                      </a:lnTo>
                      <a:lnTo>
                        <a:pt x="49784" y="386588"/>
                      </a:lnTo>
                      <a:lnTo>
                        <a:pt x="39624" y="429768"/>
                      </a:lnTo>
                      <a:lnTo>
                        <a:pt x="22479" y="472821"/>
                      </a:lnTo>
                      <a:lnTo>
                        <a:pt x="0" y="512572"/>
                      </a:lnTo>
                      <a:lnTo>
                        <a:pt x="6858" y="469519"/>
                      </a:lnTo>
                      <a:lnTo>
                        <a:pt x="36195" y="379730"/>
                      </a:lnTo>
                      <a:lnTo>
                        <a:pt x="39624" y="331343"/>
                      </a:lnTo>
                      <a:lnTo>
                        <a:pt x="34417" y="274320"/>
                      </a:lnTo>
                      <a:lnTo>
                        <a:pt x="27559" y="217424"/>
                      </a:lnTo>
                      <a:lnTo>
                        <a:pt x="25781" y="162179"/>
                      </a:lnTo>
                      <a:lnTo>
                        <a:pt x="34417" y="105156"/>
                      </a:lnTo>
                      <a:lnTo>
                        <a:pt x="27559" y="0"/>
                      </a:lnTo>
                      <a:lnTo>
                        <a:pt x="51689" y="44704"/>
                      </a:lnTo>
                      <a:lnTo>
                        <a:pt x="58420" y="98298"/>
                      </a:lnTo>
                      <a:lnTo>
                        <a:pt x="61976" y="1517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Freeform 27"/>
                <p:cNvSpPr/>
                <p:nvPr/>
              </p:nvSpPr>
              <p:spPr>
                <a:xfrm>
                  <a:off x="3100451" y="4971923"/>
                  <a:ext cx="225426" cy="117551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5426" h="1175513">
                      <a:moveTo>
                        <a:pt x="99822" y="129413"/>
                      </a:moveTo>
                      <a:lnTo>
                        <a:pt x="113665" y="162306"/>
                      </a:lnTo>
                      <a:lnTo>
                        <a:pt x="113665" y="198501"/>
                      </a:lnTo>
                      <a:lnTo>
                        <a:pt x="103251" y="272669"/>
                      </a:lnTo>
                      <a:lnTo>
                        <a:pt x="91186" y="359029"/>
                      </a:lnTo>
                      <a:lnTo>
                        <a:pt x="65405" y="441960"/>
                      </a:lnTo>
                      <a:lnTo>
                        <a:pt x="48260" y="526415"/>
                      </a:lnTo>
                      <a:lnTo>
                        <a:pt x="48260" y="569595"/>
                      </a:lnTo>
                      <a:lnTo>
                        <a:pt x="56769" y="614553"/>
                      </a:lnTo>
                      <a:lnTo>
                        <a:pt x="74041" y="638683"/>
                      </a:lnTo>
                      <a:lnTo>
                        <a:pt x="151511" y="731901"/>
                      </a:lnTo>
                      <a:lnTo>
                        <a:pt x="180721" y="783717"/>
                      </a:lnTo>
                      <a:lnTo>
                        <a:pt x="204724" y="878713"/>
                      </a:lnTo>
                      <a:lnTo>
                        <a:pt x="213360" y="947674"/>
                      </a:lnTo>
                      <a:lnTo>
                        <a:pt x="220345" y="1018413"/>
                      </a:lnTo>
                      <a:lnTo>
                        <a:pt x="225425" y="1089152"/>
                      </a:lnTo>
                      <a:lnTo>
                        <a:pt x="218440" y="1111631"/>
                      </a:lnTo>
                      <a:lnTo>
                        <a:pt x="196088" y="1154811"/>
                      </a:lnTo>
                      <a:lnTo>
                        <a:pt x="178816" y="1175512"/>
                      </a:lnTo>
                      <a:lnTo>
                        <a:pt x="180721" y="1094486"/>
                      </a:lnTo>
                      <a:lnTo>
                        <a:pt x="173863" y="1014984"/>
                      </a:lnTo>
                      <a:lnTo>
                        <a:pt x="165227" y="935482"/>
                      </a:lnTo>
                      <a:lnTo>
                        <a:pt x="161671" y="852805"/>
                      </a:lnTo>
                      <a:lnTo>
                        <a:pt x="153035" y="807847"/>
                      </a:lnTo>
                      <a:lnTo>
                        <a:pt x="103251" y="728345"/>
                      </a:lnTo>
                      <a:lnTo>
                        <a:pt x="39624" y="655828"/>
                      </a:lnTo>
                      <a:lnTo>
                        <a:pt x="15367" y="616204"/>
                      </a:lnTo>
                      <a:lnTo>
                        <a:pt x="0" y="573024"/>
                      </a:lnTo>
                      <a:lnTo>
                        <a:pt x="0" y="522986"/>
                      </a:lnTo>
                      <a:lnTo>
                        <a:pt x="5207" y="476377"/>
                      </a:lnTo>
                      <a:lnTo>
                        <a:pt x="22352" y="386715"/>
                      </a:lnTo>
                      <a:lnTo>
                        <a:pt x="84201" y="169164"/>
                      </a:lnTo>
                      <a:lnTo>
                        <a:pt x="85979" y="105283"/>
                      </a:lnTo>
                      <a:lnTo>
                        <a:pt x="89408" y="84582"/>
                      </a:lnTo>
                      <a:lnTo>
                        <a:pt x="82677" y="41529"/>
                      </a:lnTo>
                      <a:lnTo>
                        <a:pt x="80772" y="0"/>
                      </a:lnTo>
                      <a:lnTo>
                        <a:pt x="94615" y="29210"/>
                      </a:lnTo>
                      <a:lnTo>
                        <a:pt x="96393" y="622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>
                  <a:off x="541528" y="4973701"/>
                  <a:ext cx="177293" cy="483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7293" h="48388">
                      <a:moveTo>
                        <a:pt x="177292" y="0"/>
                      </a:moveTo>
                      <a:lnTo>
                        <a:pt x="134239" y="29337"/>
                      </a:lnTo>
                      <a:lnTo>
                        <a:pt x="101473" y="43180"/>
                      </a:lnTo>
                      <a:lnTo>
                        <a:pt x="65405" y="48387"/>
                      </a:lnTo>
                      <a:lnTo>
                        <a:pt x="46355" y="44704"/>
                      </a:lnTo>
                      <a:lnTo>
                        <a:pt x="20574" y="34544"/>
                      </a:lnTo>
                      <a:lnTo>
                        <a:pt x="8509" y="27559"/>
                      </a:lnTo>
                      <a:lnTo>
                        <a:pt x="0" y="17272"/>
                      </a:lnTo>
                      <a:lnTo>
                        <a:pt x="22352" y="17272"/>
                      </a:lnTo>
                      <a:lnTo>
                        <a:pt x="89408" y="1028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" name="Freeform 29"/>
                <p:cNvSpPr/>
                <p:nvPr/>
              </p:nvSpPr>
              <p:spPr>
                <a:xfrm>
                  <a:off x="1025017" y="5068570"/>
                  <a:ext cx="48134" cy="9156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8134" h="91568">
                      <a:moveTo>
                        <a:pt x="46609" y="25908"/>
                      </a:moveTo>
                      <a:lnTo>
                        <a:pt x="37973" y="43180"/>
                      </a:lnTo>
                      <a:lnTo>
                        <a:pt x="3556" y="91567"/>
                      </a:lnTo>
                      <a:lnTo>
                        <a:pt x="0" y="79375"/>
                      </a:lnTo>
                      <a:lnTo>
                        <a:pt x="5080" y="36195"/>
                      </a:lnTo>
                      <a:lnTo>
                        <a:pt x="10287" y="25908"/>
                      </a:lnTo>
                      <a:lnTo>
                        <a:pt x="13716" y="15494"/>
                      </a:lnTo>
                      <a:lnTo>
                        <a:pt x="20701" y="6858"/>
                      </a:lnTo>
                      <a:lnTo>
                        <a:pt x="29337" y="0"/>
                      </a:lnTo>
                      <a:lnTo>
                        <a:pt x="39497" y="1651"/>
                      </a:lnTo>
                      <a:lnTo>
                        <a:pt x="46609" y="6858"/>
                      </a:lnTo>
                      <a:lnTo>
                        <a:pt x="48133" y="154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>
                  <a:off x="579374" y="5113401"/>
                  <a:ext cx="240920" cy="415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0920" h="41530">
                      <a:moveTo>
                        <a:pt x="170180" y="29464"/>
                      </a:moveTo>
                      <a:lnTo>
                        <a:pt x="149606" y="36322"/>
                      </a:lnTo>
                      <a:lnTo>
                        <a:pt x="106553" y="41529"/>
                      </a:lnTo>
                      <a:lnTo>
                        <a:pt x="63627" y="39751"/>
                      </a:lnTo>
                      <a:lnTo>
                        <a:pt x="22352" y="27686"/>
                      </a:lnTo>
                      <a:lnTo>
                        <a:pt x="3302" y="17272"/>
                      </a:lnTo>
                      <a:lnTo>
                        <a:pt x="0" y="8636"/>
                      </a:lnTo>
                      <a:lnTo>
                        <a:pt x="37719" y="6985"/>
                      </a:lnTo>
                      <a:lnTo>
                        <a:pt x="139446" y="10414"/>
                      </a:lnTo>
                      <a:lnTo>
                        <a:pt x="240919" y="0"/>
                      </a:lnTo>
                      <a:lnTo>
                        <a:pt x="234061" y="6985"/>
                      </a:lnTo>
                      <a:lnTo>
                        <a:pt x="227076" y="12192"/>
                      </a:lnTo>
                      <a:lnTo>
                        <a:pt x="218440" y="15621"/>
                      </a:lnTo>
                      <a:lnTo>
                        <a:pt x="189230" y="224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>
                  <a:off x="1174877" y="5120386"/>
                  <a:ext cx="63628" cy="119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628" h="119000">
                      <a:moveTo>
                        <a:pt x="63627" y="18923"/>
                      </a:moveTo>
                      <a:lnTo>
                        <a:pt x="63627" y="34544"/>
                      </a:lnTo>
                      <a:lnTo>
                        <a:pt x="51562" y="62103"/>
                      </a:lnTo>
                      <a:lnTo>
                        <a:pt x="42926" y="74295"/>
                      </a:lnTo>
                      <a:lnTo>
                        <a:pt x="0" y="118999"/>
                      </a:lnTo>
                      <a:lnTo>
                        <a:pt x="6731" y="87884"/>
                      </a:lnTo>
                      <a:lnTo>
                        <a:pt x="48006" y="0"/>
                      </a:lnTo>
                      <a:lnTo>
                        <a:pt x="54991" y="1651"/>
                      </a:lnTo>
                      <a:lnTo>
                        <a:pt x="58420" y="6858"/>
                      </a:lnTo>
                      <a:lnTo>
                        <a:pt x="60198" y="138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>
                  <a:off x="2622042" y="5248021"/>
                  <a:ext cx="51563" cy="3470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1563" h="347092">
                      <a:moveTo>
                        <a:pt x="51562" y="117475"/>
                      </a:moveTo>
                      <a:lnTo>
                        <a:pt x="51562" y="177927"/>
                      </a:lnTo>
                      <a:lnTo>
                        <a:pt x="30988" y="264160"/>
                      </a:lnTo>
                      <a:lnTo>
                        <a:pt x="5080" y="347091"/>
                      </a:lnTo>
                      <a:lnTo>
                        <a:pt x="0" y="264160"/>
                      </a:lnTo>
                      <a:lnTo>
                        <a:pt x="5080" y="181229"/>
                      </a:lnTo>
                      <a:lnTo>
                        <a:pt x="11938" y="98425"/>
                      </a:lnTo>
                      <a:lnTo>
                        <a:pt x="8509" y="15748"/>
                      </a:lnTo>
                      <a:lnTo>
                        <a:pt x="13716" y="0"/>
                      </a:lnTo>
                      <a:lnTo>
                        <a:pt x="29210" y="25908"/>
                      </a:lnTo>
                      <a:lnTo>
                        <a:pt x="39497" y="881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>
                  <a:off x="637794" y="5296408"/>
                  <a:ext cx="161799" cy="1727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1799" h="17273">
                      <a:moveTo>
                        <a:pt x="161798" y="5207"/>
                      </a:moveTo>
                      <a:lnTo>
                        <a:pt x="101600" y="17272"/>
                      </a:lnTo>
                      <a:lnTo>
                        <a:pt x="39624" y="15494"/>
                      </a:lnTo>
                      <a:lnTo>
                        <a:pt x="0" y="3429"/>
                      </a:lnTo>
                      <a:lnTo>
                        <a:pt x="5854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>
                  <a:off x="567309" y="5363718"/>
                  <a:ext cx="354458" cy="5169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4458" h="51690">
                      <a:moveTo>
                        <a:pt x="68834" y="20828"/>
                      </a:moveTo>
                      <a:lnTo>
                        <a:pt x="123825" y="27686"/>
                      </a:lnTo>
                      <a:lnTo>
                        <a:pt x="177292" y="25908"/>
                      </a:lnTo>
                      <a:lnTo>
                        <a:pt x="285496" y="24257"/>
                      </a:lnTo>
                      <a:lnTo>
                        <a:pt x="320040" y="31115"/>
                      </a:lnTo>
                      <a:lnTo>
                        <a:pt x="354457" y="43053"/>
                      </a:lnTo>
                      <a:lnTo>
                        <a:pt x="337185" y="46736"/>
                      </a:lnTo>
                      <a:lnTo>
                        <a:pt x="280543" y="48260"/>
                      </a:lnTo>
                      <a:lnTo>
                        <a:pt x="178943" y="51689"/>
                      </a:lnTo>
                      <a:lnTo>
                        <a:pt x="96266" y="51689"/>
                      </a:lnTo>
                      <a:lnTo>
                        <a:pt x="43053" y="38100"/>
                      </a:lnTo>
                      <a:lnTo>
                        <a:pt x="20574" y="25908"/>
                      </a:lnTo>
                      <a:lnTo>
                        <a:pt x="0" y="6985"/>
                      </a:lnTo>
                      <a:lnTo>
                        <a:pt x="1651" y="0"/>
                      </a:lnTo>
                      <a:lnTo>
                        <a:pt x="10160" y="1778"/>
                      </a:lnTo>
                      <a:lnTo>
                        <a:pt x="18796" y="5207"/>
                      </a:lnTo>
                      <a:lnTo>
                        <a:pt x="27432" y="6985"/>
                      </a:lnTo>
                      <a:lnTo>
                        <a:pt x="60198" y="190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>
                  <a:off x="971677" y="5400040"/>
                  <a:ext cx="160148" cy="483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0148" h="48388">
                      <a:moveTo>
                        <a:pt x="160147" y="22479"/>
                      </a:moveTo>
                      <a:lnTo>
                        <a:pt x="132461" y="37846"/>
                      </a:lnTo>
                      <a:lnTo>
                        <a:pt x="101473" y="48387"/>
                      </a:lnTo>
                      <a:lnTo>
                        <a:pt x="77470" y="48387"/>
                      </a:lnTo>
                      <a:lnTo>
                        <a:pt x="44704" y="37846"/>
                      </a:lnTo>
                      <a:lnTo>
                        <a:pt x="15494" y="22479"/>
                      </a:lnTo>
                      <a:lnTo>
                        <a:pt x="6858" y="13843"/>
                      </a:lnTo>
                      <a:lnTo>
                        <a:pt x="0" y="3429"/>
                      </a:lnTo>
                      <a:lnTo>
                        <a:pt x="18923" y="0"/>
                      </a:lnTo>
                      <a:lnTo>
                        <a:pt x="39624" y="0"/>
                      </a:lnTo>
                      <a:lnTo>
                        <a:pt x="96266" y="12065"/>
                      </a:lnTo>
                      <a:lnTo>
                        <a:pt x="156591" y="20701"/>
                      </a:lnTo>
                      <a:lnTo>
                        <a:pt x="156591" y="224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>
                  <a:off x="2284857" y="5425948"/>
                  <a:ext cx="18797" cy="793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797" h="79376">
                      <a:moveTo>
                        <a:pt x="4953" y="75819"/>
                      </a:moveTo>
                      <a:lnTo>
                        <a:pt x="1524" y="79375"/>
                      </a:lnTo>
                      <a:lnTo>
                        <a:pt x="0" y="60325"/>
                      </a:lnTo>
                      <a:lnTo>
                        <a:pt x="4953" y="19050"/>
                      </a:lnTo>
                      <a:lnTo>
                        <a:pt x="11938" y="0"/>
                      </a:lnTo>
                      <a:lnTo>
                        <a:pt x="18796" y="19050"/>
                      </a:lnTo>
                      <a:lnTo>
                        <a:pt x="17145" y="378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Freeform 37"/>
                <p:cNvSpPr/>
                <p:nvPr/>
              </p:nvSpPr>
              <p:spPr>
                <a:xfrm>
                  <a:off x="3262122" y="5494909"/>
                  <a:ext cx="39625" cy="7086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625" h="70867">
                      <a:moveTo>
                        <a:pt x="37973" y="31115"/>
                      </a:moveTo>
                      <a:lnTo>
                        <a:pt x="39624" y="39751"/>
                      </a:lnTo>
                      <a:lnTo>
                        <a:pt x="37973" y="48387"/>
                      </a:lnTo>
                      <a:lnTo>
                        <a:pt x="34417" y="57023"/>
                      </a:lnTo>
                      <a:lnTo>
                        <a:pt x="29337" y="63881"/>
                      </a:lnTo>
                      <a:lnTo>
                        <a:pt x="17145" y="70866"/>
                      </a:lnTo>
                      <a:lnTo>
                        <a:pt x="3556" y="70866"/>
                      </a:lnTo>
                      <a:lnTo>
                        <a:pt x="0" y="53594"/>
                      </a:lnTo>
                      <a:lnTo>
                        <a:pt x="1778" y="36322"/>
                      </a:lnTo>
                      <a:lnTo>
                        <a:pt x="10414" y="0"/>
                      </a:lnTo>
                      <a:lnTo>
                        <a:pt x="27559" y="12065"/>
                      </a:lnTo>
                      <a:lnTo>
                        <a:pt x="34417" y="207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>
                  <a:off x="2012823" y="5546725"/>
                  <a:ext cx="25909" cy="795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909" h="79503">
                      <a:moveTo>
                        <a:pt x="18796" y="60452"/>
                      </a:moveTo>
                      <a:lnTo>
                        <a:pt x="13843" y="65659"/>
                      </a:lnTo>
                      <a:lnTo>
                        <a:pt x="6858" y="75819"/>
                      </a:lnTo>
                      <a:lnTo>
                        <a:pt x="0" y="79502"/>
                      </a:lnTo>
                      <a:lnTo>
                        <a:pt x="1651" y="58674"/>
                      </a:lnTo>
                      <a:lnTo>
                        <a:pt x="18796" y="0"/>
                      </a:lnTo>
                      <a:lnTo>
                        <a:pt x="24003" y="15494"/>
                      </a:lnTo>
                      <a:lnTo>
                        <a:pt x="25908" y="29337"/>
                      </a:lnTo>
                      <a:lnTo>
                        <a:pt x="24003" y="449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>
                  <a:off x="2878455" y="5581269"/>
                  <a:ext cx="147956" cy="4953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7956" h="495301">
                      <a:moveTo>
                        <a:pt x="104902" y="94869"/>
                      </a:moveTo>
                      <a:lnTo>
                        <a:pt x="129159" y="172593"/>
                      </a:lnTo>
                      <a:lnTo>
                        <a:pt x="146304" y="255524"/>
                      </a:lnTo>
                      <a:lnTo>
                        <a:pt x="147955" y="339979"/>
                      </a:lnTo>
                      <a:lnTo>
                        <a:pt x="125476" y="419481"/>
                      </a:lnTo>
                      <a:lnTo>
                        <a:pt x="118745" y="302006"/>
                      </a:lnTo>
                      <a:lnTo>
                        <a:pt x="108331" y="264160"/>
                      </a:lnTo>
                      <a:lnTo>
                        <a:pt x="108331" y="296799"/>
                      </a:lnTo>
                      <a:lnTo>
                        <a:pt x="96266" y="353822"/>
                      </a:lnTo>
                      <a:lnTo>
                        <a:pt x="84328" y="381508"/>
                      </a:lnTo>
                      <a:lnTo>
                        <a:pt x="53340" y="431546"/>
                      </a:lnTo>
                      <a:lnTo>
                        <a:pt x="10287" y="481457"/>
                      </a:lnTo>
                      <a:lnTo>
                        <a:pt x="8636" y="486664"/>
                      </a:lnTo>
                      <a:lnTo>
                        <a:pt x="5080" y="491871"/>
                      </a:lnTo>
                      <a:lnTo>
                        <a:pt x="0" y="495300"/>
                      </a:lnTo>
                      <a:lnTo>
                        <a:pt x="0" y="454025"/>
                      </a:lnTo>
                      <a:lnTo>
                        <a:pt x="24130" y="379730"/>
                      </a:lnTo>
                      <a:lnTo>
                        <a:pt x="60325" y="308864"/>
                      </a:lnTo>
                      <a:lnTo>
                        <a:pt x="84328" y="234823"/>
                      </a:lnTo>
                      <a:lnTo>
                        <a:pt x="86106" y="143256"/>
                      </a:lnTo>
                      <a:lnTo>
                        <a:pt x="86106" y="94869"/>
                      </a:lnTo>
                      <a:lnTo>
                        <a:pt x="92964" y="0"/>
                      </a:lnTo>
                      <a:lnTo>
                        <a:pt x="103251" y="207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>
                  <a:off x="1685925" y="5743448"/>
                  <a:ext cx="72264" cy="2768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2264" h="27687">
                      <a:moveTo>
                        <a:pt x="70358" y="17272"/>
                      </a:moveTo>
                      <a:lnTo>
                        <a:pt x="72263" y="20828"/>
                      </a:lnTo>
                      <a:lnTo>
                        <a:pt x="70358" y="24257"/>
                      </a:lnTo>
                      <a:lnTo>
                        <a:pt x="65405" y="25908"/>
                      </a:lnTo>
                      <a:lnTo>
                        <a:pt x="61849" y="27686"/>
                      </a:lnTo>
                      <a:lnTo>
                        <a:pt x="37846" y="27686"/>
                      </a:lnTo>
                      <a:lnTo>
                        <a:pt x="20574" y="24257"/>
                      </a:lnTo>
                      <a:lnTo>
                        <a:pt x="0" y="6985"/>
                      </a:lnTo>
                      <a:lnTo>
                        <a:pt x="6731" y="1778"/>
                      </a:lnTo>
                      <a:lnTo>
                        <a:pt x="1536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" name="Freeform 41"/>
                <p:cNvSpPr/>
                <p:nvPr/>
              </p:nvSpPr>
              <p:spPr>
                <a:xfrm>
                  <a:off x="1747774" y="5822950"/>
                  <a:ext cx="359792" cy="1155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9792" h="115571">
                      <a:moveTo>
                        <a:pt x="36195" y="34417"/>
                      </a:moveTo>
                      <a:lnTo>
                        <a:pt x="53340" y="46482"/>
                      </a:lnTo>
                      <a:lnTo>
                        <a:pt x="72390" y="55118"/>
                      </a:lnTo>
                      <a:lnTo>
                        <a:pt x="110236" y="67183"/>
                      </a:lnTo>
                      <a:lnTo>
                        <a:pt x="151384" y="72390"/>
                      </a:lnTo>
                      <a:lnTo>
                        <a:pt x="258064" y="74168"/>
                      </a:lnTo>
                      <a:lnTo>
                        <a:pt x="320167" y="82804"/>
                      </a:lnTo>
                      <a:lnTo>
                        <a:pt x="359791" y="94869"/>
                      </a:lnTo>
                      <a:lnTo>
                        <a:pt x="259842" y="94869"/>
                      </a:lnTo>
                      <a:lnTo>
                        <a:pt x="237490" y="106934"/>
                      </a:lnTo>
                      <a:lnTo>
                        <a:pt x="213487" y="112141"/>
                      </a:lnTo>
                      <a:lnTo>
                        <a:pt x="160020" y="115570"/>
                      </a:lnTo>
                      <a:lnTo>
                        <a:pt x="115443" y="110363"/>
                      </a:lnTo>
                      <a:lnTo>
                        <a:pt x="75819" y="94869"/>
                      </a:lnTo>
                      <a:lnTo>
                        <a:pt x="58547" y="82804"/>
                      </a:lnTo>
                      <a:lnTo>
                        <a:pt x="25781" y="49911"/>
                      </a:lnTo>
                      <a:lnTo>
                        <a:pt x="13716" y="30988"/>
                      </a:lnTo>
                      <a:lnTo>
                        <a:pt x="0" y="0"/>
                      </a:lnTo>
                      <a:lnTo>
                        <a:pt x="12192" y="5207"/>
                      </a:lnTo>
                      <a:lnTo>
                        <a:pt x="20701" y="13843"/>
                      </a:lnTo>
                      <a:lnTo>
                        <a:pt x="27559" y="257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>
                  <a:off x="969899" y="5905754"/>
                  <a:ext cx="208281" cy="5346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8281" h="53468">
                      <a:moveTo>
                        <a:pt x="208280" y="0"/>
                      </a:moveTo>
                      <a:lnTo>
                        <a:pt x="192786" y="13843"/>
                      </a:lnTo>
                      <a:lnTo>
                        <a:pt x="141097" y="43180"/>
                      </a:lnTo>
                      <a:lnTo>
                        <a:pt x="122301" y="48387"/>
                      </a:lnTo>
                      <a:lnTo>
                        <a:pt x="80899" y="53467"/>
                      </a:lnTo>
                      <a:lnTo>
                        <a:pt x="36195" y="46609"/>
                      </a:lnTo>
                      <a:lnTo>
                        <a:pt x="20701" y="39751"/>
                      </a:lnTo>
                      <a:lnTo>
                        <a:pt x="0" y="24130"/>
                      </a:lnTo>
                      <a:lnTo>
                        <a:pt x="20701" y="20701"/>
                      </a:lnTo>
                      <a:lnTo>
                        <a:pt x="106680" y="20701"/>
                      </a:lnTo>
                      <a:lnTo>
                        <a:pt x="148082" y="15494"/>
                      </a:lnTo>
                      <a:lnTo>
                        <a:pt x="185928" y="16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>
                  <a:off x="1842389" y="6088634"/>
                  <a:ext cx="492253" cy="13652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92253" h="136526">
                      <a:moveTo>
                        <a:pt x="368427" y="67437"/>
                      </a:moveTo>
                      <a:lnTo>
                        <a:pt x="382143" y="72644"/>
                      </a:lnTo>
                      <a:lnTo>
                        <a:pt x="478409" y="115824"/>
                      </a:lnTo>
                      <a:lnTo>
                        <a:pt x="492252" y="136525"/>
                      </a:lnTo>
                      <a:lnTo>
                        <a:pt x="474980" y="133096"/>
                      </a:lnTo>
                      <a:lnTo>
                        <a:pt x="371729" y="98552"/>
                      </a:lnTo>
                      <a:lnTo>
                        <a:pt x="287528" y="86360"/>
                      </a:lnTo>
                      <a:lnTo>
                        <a:pt x="177292" y="72644"/>
                      </a:lnTo>
                      <a:lnTo>
                        <a:pt x="93091" y="53594"/>
                      </a:lnTo>
                      <a:lnTo>
                        <a:pt x="72390" y="44958"/>
                      </a:lnTo>
                      <a:lnTo>
                        <a:pt x="15621" y="15621"/>
                      </a:lnTo>
                      <a:lnTo>
                        <a:pt x="0" y="0"/>
                      </a:lnTo>
                      <a:lnTo>
                        <a:pt x="22352" y="6985"/>
                      </a:lnTo>
                      <a:lnTo>
                        <a:pt x="156718" y="38100"/>
                      </a:lnTo>
                      <a:lnTo>
                        <a:pt x="273685" y="570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>
                  <a:off x="3279267" y="6204458"/>
                  <a:ext cx="86107" cy="8788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6107" h="87885">
                      <a:moveTo>
                        <a:pt x="63881" y="72390"/>
                      </a:moveTo>
                      <a:lnTo>
                        <a:pt x="53467" y="81026"/>
                      </a:lnTo>
                      <a:lnTo>
                        <a:pt x="43053" y="86233"/>
                      </a:lnTo>
                      <a:lnTo>
                        <a:pt x="31115" y="87884"/>
                      </a:lnTo>
                      <a:lnTo>
                        <a:pt x="19050" y="86233"/>
                      </a:lnTo>
                      <a:lnTo>
                        <a:pt x="12192" y="82677"/>
                      </a:lnTo>
                      <a:lnTo>
                        <a:pt x="1905" y="72390"/>
                      </a:lnTo>
                      <a:lnTo>
                        <a:pt x="0" y="67183"/>
                      </a:lnTo>
                      <a:lnTo>
                        <a:pt x="8610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" name="Freeform 45"/>
                <p:cNvSpPr/>
                <p:nvPr/>
              </p:nvSpPr>
              <p:spPr>
                <a:xfrm>
                  <a:off x="2243328" y="6297549"/>
                  <a:ext cx="43054" cy="483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054" h="48388">
                      <a:moveTo>
                        <a:pt x="43053" y="31115"/>
                      </a:moveTo>
                      <a:lnTo>
                        <a:pt x="41402" y="37973"/>
                      </a:lnTo>
                      <a:lnTo>
                        <a:pt x="32893" y="46609"/>
                      </a:lnTo>
                      <a:lnTo>
                        <a:pt x="25908" y="48387"/>
                      </a:lnTo>
                      <a:lnTo>
                        <a:pt x="5207" y="43180"/>
                      </a:lnTo>
                      <a:lnTo>
                        <a:pt x="0" y="37973"/>
                      </a:lnTo>
                      <a:lnTo>
                        <a:pt x="19050" y="0"/>
                      </a:lnTo>
                      <a:lnTo>
                        <a:pt x="27686" y="5207"/>
                      </a:lnTo>
                      <a:lnTo>
                        <a:pt x="34417" y="12065"/>
                      </a:lnTo>
                      <a:lnTo>
                        <a:pt x="39624" y="207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" name="Freeform 46"/>
                <p:cNvSpPr/>
                <p:nvPr/>
              </p:nvSpPr>
              <p:spPr>
                <a:xfrm>
                  <a:off x="2633980" y="4771771"/>
                  <a:ext cx="211710" cy="8976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1710" h="897637">
                      <a:moveTo>
                        <a:pt x="0" y="0"/>
                      </a:moveTo>
                      <a:lnTo>
                        <a:pt x="101600" y="22225"/>
                      </a:lnTo>
                      <a:lnTo>
                        <a:pt x="106807" y="69088"/>
                      </a:lnTo>
                      <a:lnTo>
                        <a:pt x="117094" y="129413"/>
                      </a:lnTo>
                      <a:lnTo>
                        <a:pt x="134239" y="198501"/>
                      </a:lnTo>
                      <a:lnTo>
                        <a:pt x="170434" y="332994"/>
                      </a:lnTo>
                      <a:lnTo>
                        <a:pt x="197866" y="422910"/>
                      </a:lnTo>
                      <a:lnTo>
                        <a:pt x="203073" y="436499"/>
                      </a:lnTo>
                      <a:lnTo>
                        <a:pt x="211709" y="514223"/>
                      </a:lnTo>
                      <a:lnTo>
                        <a:pt x="197866" y="593725"/>
                      </a:lnTo>
                      <a:lnTo>
                        <a:pt x="168656" y="671322"/>
                      </a:lnTo>
                      <a:lnTo>
                        <a:pt x="130810" y="743839"/>
                      </a:lnTo>
                      <a:lnTo>
                        <a:pt x="87884" y="806069"/>
                      </a:lnTo>
                      <a:lnTo>
                        <a:pt x="12192" y="897636"/>
                      </a:lnTo>
                      <a:lnTo>
                        <a:pt x="81026" y="740410"/>
                      </a:lnTo>
                      <a:lnTo>
                        <a:pt x="111887" y="583311"/>
                      </a:lnTo>
                      <a:lnTo>
                        <a:pt x="113665" y="431546"/>
                      </a:lnTo>
                      <a:lnTo>
                        <a:pt x="96393" y="293370"/>
                      </a:lnTo>
                      <a:lnTo>
                        <a:pt x="67183" y="176022"/>
                      </a:lnTo>
                      <a:lnTo>
                        <a:pt x="36195" y="8267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 cap="flat" cmpd="sng" algn="ctr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8" name="Freeform 47"/>
                <p:cNvSpPr/>
                <p:nvPr/>
              </p:nvSpPr>
              <p:spPr>
                <a:xfrm>
                  <a:off x="2711450" y="5248021"/>
                  <a:ext cx="29338" cy="10198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338" h="101982">
                      <a:moveTo>
                        <a:pt x="27559" y="27686"/>
                      </a:moveTo>
                      <a:lnTo>
                        <a:pt x="29337" y="48387"/>
                      </a:lnTo>
                      <a:lnTo>
                        <a:pt x="27559" y="69088"/>
                      </a:lnTo>
                      <a:lnTo>
                        <a:pt x="22352" y="86360"/>
                      </a:lnTo>
                      <a:lnTo>
                        <a:pt x="10414" y="101981"/>
                      </a:lnTo>
                      <a:lnTo>
                        <a:pt x="12192" y="77724"/>
                      </a:lnTo>
                      <a:lnTo>
                        <a:pt x="8636" y="24257"/>
                      </a:lnTo>
                      <a:lnTo>
                        <a:pt x="0" y="0"/>
                      </a:lnTo>
                      <a:lnTo>
                        <a:pt x="8636" y="3429"/>
                      </a:lnTo>
                      <a:lnTo>
                        <a:pt x="17145" y="104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9" name="Freeform 48"/>
                <p:cNvSpPr/>
                <p:nvPr/>
              </p:nvSpPr>
              <p:spPr>
                <a:xfrm>
                  <a:off x="2234819" y="4939157"/>
                  <a:ext cx="94616" cy="30543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4616" h="305436">
                      <a:moveTo>
                        <a:pt x="0" y="12065"/>
                      </a:moveTo>
                      <a:lnTo>
                        <a:pt x="58547" y="0"/>
                      </a:lnTo>
                      <a:lnTo>
                        <a:pt x="79248" y="50038"/>
                      </a:lnTo>
                      <a:lnTo>
                        <a:pt x="89408" y="100203"/>
                      </a:lnTo>
                      <a:lnTo>
                        <a:pt x="94615" y="151892"/>
                      </a:lnTo>
                      <a:lnTo>
                        <a:pt x="89408" y="241681"/>
                      </a:lnTo>
                      <a:lnTo>
                        <a:pt x="77343" y="305435"/>
                      </a:lnTo>
                      <a:lnTo>
                        <a:pt x="79248" y="234696"/>
                      </a:lnTo>
                      <a:lnTo>
                        <a:pt x="72263" y="174244"/>
                      </a:lnTo>
                      <a:lnTo>
                        <a:pt x="44831" y="82931"/>
                      </a:lnTo>
                      <a:lnTo>
                        <a:pt x="13716" y="2933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 cap="flat" cmpd="sng" algn="ctr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0" name="Freeform 49"/>
                <p:cNvSpPr/>
                <p:nvPr/>
              </p:nvSpPr>
              <p:spPr>
                <a:xfrm>
                  <a:off x="2575560" y="4963287"/>
                  <a:ext cx="65406" cy="32270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406" h="322708">
                      <a:moveTo>
                        <a:pt x="0" y="0"/>
                      </a:moveTo>
                      <a:lnTo>
                        <a:pt x="43053" y="58801"/>
                      </a:lnTo>
                      <a:lnTo>
                        <a:pt x="61976" y="115570"/>
                      </a:lnTo>
                      <a:lnTo>
                        <a:pt x="65405" y="170942"/>
                      </a:lnTo>
                      <a:lnTo>
                        <a:pt x="39624" y="262255"/>
                      </a:lnTo>
                      <a:lnTo>
                        <a:pt x="6858" y="315849"/>
                      </a:lnTo>
                      <a:lnTo>
                        <a:pt x="0" y="322707"/>
                      </a:lnTo>
                      <a:lnTo>
                        <a:pt x="19050" y="243459"/>
                      </a:lnTo>
                      <a:lnTo>
                        <a:pt x="27559" y="176022"/>
                      </a:lnTo>
                      <a:lnTo>
                        <a:pt x="29210" y="120777"/>
                      </a:lnTo>
                      <a:lnTo>
                        <a:pt x="17145" y="41529"/>
                      </a:lnTo>
                      <a:lnTo>
                        <a:pt x="3429" y="520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 cap="flat" cmpd="sng" algn="ctr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" name="Freeform 50"/>
                <p:cNvSpPr/>
                <p:nvPr/>
              </p:nvSpPr>
              <p:spPr>
                <a:xfrm>
                  <a:off x="3346577" y="4861433"/>
                  <a:ext cx="215139" cy="8630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5139" h="863093">
                      <a:moveTo>
                        <a:pt x="41148" y="70739"/>
                      </a:moveTo>
                      <a:lnTo>
                        <a:pt x="215138" y="0"/>
                      </a:lnTo>
                      <a:lnTo>
                        <a:pt x="154813" y="604139"/>
                      </a:lnTo>
                      <a:lnTo>
                        <a:pt x="125603" y="269240"/>
                      </a:lnTo>
                      <a:lnTo>
                        <a:pt x="89408" y="357378"/>
                      </a:lnTo>
                      <a:lnTo>
                        <a:pt x="65405" y="452247"/>
                      </a:lnTo>
                      <a:lnTo>
                        <a:pt x="49784" y="552450"/>
                      </a:lnTo>
                      <a:lnTo>
                        <a:pt x="43053" y="647319"/>
                      </a:lnTo>
                      <a:lnTo>
                        <a:pt x="41148" y="731901"/>
                      </a:lnTo>
                      <a:lnTo>
                        <a:pt x="44577" y="845820"/>
                      </a:lnTo>
                      <a:lnTo>
                        <a:pt x="46355" y="863092"/>
                      </a:lnTo>
                      <a:lnTo>
                        <a:pt x="17145" y="764794"/>
                      </a:lnTo>
                      <a:lnTo>
                        <a:pt x="3429" y="645541"/>
                      </a:lnTo>
                      <a:lnTo>
                        <a:pt x="0" y="514477"/>
                      </a:lnTo>
                      <a:lnTo>
                        <a:pt x="5207" y="383159"/>
                      </a:lnTo>
                      <a:lnTo>
                        <a:pt x="15367" y="262382"/>
                      </a:lnTo>
                      <a:lnTo>
                        <a:pt x="27432" y="16408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 cap="flat" cmpd="sng" algn="ctr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" name="Freeform 51"/>
                <p:cNvSpPr/>
                <p:nvPr/>
              </p:nvSpPr>
              <p:spPr>
                <a:xfrm>
                  <a:off x="3444621" y="5032248"/>
                  <a:ext cx="53468" cy="16586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3468" h="165863">
                      <a:moveTo>
                        <a:pt x="53467" y="8636"/>
                      </a:moveTo>
                      <a:lnTo>
                        <a:pt x="36195" y="88138"/>
                      </a:lnTo>
                      <a:lnTo>
                        <a:pt x="11938" y="165862"/>
                      </a:lnTo>
                      <a:lnTo>
                        <a:pt x="0" y="129540"/>
                      </a:lnTo>
                      <a:lnTo>
                        <a:pt x="1778" y="89789"/>
                      </a:lnTo>
                      <a:lnTo>
                        <a:pt x="20574" y="13843"/>
                      </a:lnTo>
                      <a:lnTo>
                        <a:pt x="25781" y="3429"/>
                      </a:lnTo>
                      <a:lnTo>
                        <a:pt x="34417" y="0"/>
                      </a:lnTo>
                      <a:lnTo>
                        <a:pt x="44831" y="34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Freeform 52"/>
                <p:cNvSpPr/>
                <p:nvPr/>
              </p:nvSpPr>
              <p:spPr>
                <a:xfrm>
                  <a:off x="2353691" y="5465572"/>
                  <a:ext cx="84202" cy="28308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202" h="283084">
                      <a:moveTo>
                        <a:pt x="84201" y="0"/>
                      </a:moveTo>
                      <a:lnTo>
                        <a:pt x="72136" y="126111"/>
                      </a:lnTo>
                      <a:lnTo>
                        <a:pt x="0" y="28308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 cap="flat" cmpd="sng" algn="ctr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4" name="Freeform 53"/>
                <p:cNvSpPr/>
                <p:nvPr/>
              </p:nvSpPr>
              <p:spPr>
                <a:xfrm>
                  <a:off x="2431034" y="4968494"/>
                  <a:ext cx="30862" cy="2933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862" h="293371">
                      <a:moveTo>
                        <a:pt x="0" y="0"/>
                      </a:moveTo>
                      <a:lnTo>
                        <a:pt x="30861" y="12065"/>
                      </a:lnTo>
                      <a:lnTo>
                        <a:pt x="30861" y="29337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 cap="flat" cmpd="sng" algn="ctr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5" name="Freeform 54"/>
                <p:cNvSpPr/>
                <p:nvPr/>
              </p:nvSpPr>
              <p:spPr>
                <a:xfrm>
                  <a:off x="2868168" y="4806315"/>
                  <a:ext cx="60199" cy="2708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0199" h="270892">
                      <a:moveTo>
                        <a:pt x="0" y="0"/>
                      </a:moveTo>
                      <a:lnTo>
                        <a:pt x="60198" y="36068"/>
                      </a:lnTo>
                      <a:lnTo>
                        <a:pt x="48133" y="27089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 cap="flat" cmpd="sng" algn="ctr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" name="Freeform 55"/>
                <p:cNvSpPr/>
                <p:nvPr/>
              </p:nvSpPr>
              <p:spPr>
                <a:xfrm>
                  <a:off x="3201924" y="5310251"/>
                  <a:ext cx="60199" cy="1864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0199" h="186437">
                      <a:moveTo>
                        <a:pt x="30988" y="0"/>
                      </a:moveTo>
                      <a:lnTo>
                        <a:pt x="60198" y="77724"/>
                      </a:lnTo>
                      <a:lnTo>
                        <a:pt x="0" y="18643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 cap="flat" cmpd="sng" algn="ctr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" name="Freeform 56"/>
                <p:cNvSpPr/>
                <p:nvPr/>
              </p:nvSpPr>
              <p:spPr>
                <a:xfrm>
                  <a:off x="3413633" y="5562219"/>
                  <a:ext cx="132462" cy="67678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2462" h="676784">
                      <a:moveTo>
                        <a:pt x="72263" y="0"/>
                      </a:moveTo>
                      <a:lnTo>
                        <a:pt x="132461" y="533400"/>
                      </a:lnTo>
                      <a:lnTo>
                        <a:pt x="60198" y="317627"/>
                      </a:lnTo>
                      <a:lnTo>
                        <a:pt x="48133" y="388366"/>
                      </a:lnTo>
                      <a:lnTo>
                        <a:pt x="42926" y="510921"/>
                      </a:lnTo>
                      <a:lnTo>
                        <a:pt x="42926" y="676783"/>
                      </a:lnTo>
                      <a:lnTo>
                        <a:pt x="11938" y="543687"/>
                      </a:lnTo>
                      <a:lnTo>
                        <a:pt x="0" y="419481"/>
                      </a:lnTo>
                      <a:lnTo>
                        <a:pt x="1778" y="305689"/>
                      </a:lnTo>
                      <a:lnTo>
                        <a:pt x="15621" y="203708"/>
                      </a:lnTo>
                      <a:lnTo>
                        <a:pt x="32766" y="119126"/>
                      </a:lnTo>
                      <a:lnTo>
                        <a:pt x="51562" y="55372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0" cap="flat" cmpd="sng" algn="ctr">
                  <a:solidFill>
                    <a:srgbClr val="7F7F7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8" name="Freeform 57"/>
                <p:cNvSpPr/>
                <p:nvPr/>
              </p:nvSpPr>
              <p:spPr>
                <a:xfrm>
                  <a:off x="1116203" y="4638675"/>
                  <a:ext cx="161926" cy="2157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1926" h="215774">
                      <a:moveTo>
                        <a:pt x="125603" y="0"/>
                      </a:moveTo>
                      <a:lnTo>
                        <a:pt x="156718" y="0"/>
                      </a:lnTo>
                      <a:lnTo>
                        <a:pt x="161925" y="114046"/>
                      </a:lnTo>
                      <a:lnTo>
                        <a:pt x="0" y="215773"/>
                      </a:lnTo>
                      <a:lnTo>
                        <a:pt x="125603" y="7264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 cap="flat" cmpd="sng" algn="ctr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9" name="Freeform 58"/>
                <p:cNvSpPr/>
                <p:nvPr/>
              </p:nvSpPr>
              <p:spPr>
                <a:xfrm>
                  <a:off x="1930273" y="4789043"/>
                  <a:ext cx="118619" cy="33477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8619" h="334773">
                      <a:moveTo>
                        <a:pt x="0" y="12065"/>
                      </a:moveTo>
                      <a:lnTo>
                        <a:pt x="36195" y="0"/>
                      </a:lnTo>
                      <a:lnTo>
                        <a:pt x="118618" y="33477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 cap="flat" cmpd="sng" algn="ctr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Freeform 59"/>
                <p:cNvSpPr/>
                <p:nvPr/>
              </p:nvSpPr>
              <p:spPr>
                <a:xfrm>
                  <a:off x="1739138" y="4806315"/>
                  <a:ext cx="89663" cy="22263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9663" h="222632">
                      <a:moveTo>
                        <a:pt x="53467" y="0"/>
                      </a:moveTo>
                      <a:lnTo>
                        <a:pt x="89662" y="0"/>
                      </a:lnTo>
                      <a:lnTo>
                        <a:pt x="77470" y="89662"/>
                      </a:lnTo>
                      <a:lnTo>
                        <a:pt x="34417" y="108585"/>
                      </a:lnTo>
                      <a:lnTo>
                        <a:pt x="17145" y="222631"/>
                      </a:lnTo>
                      <a:lnTo>
                        <a:pt x="0" y="10172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 cap="flat" cmpd="sng" algn="ctr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Freeform 60"/>
                <p:cNvSpPr/>
                <p:nvPr/>
              </p:nvSpPr>
              <p:spPr>
                <a:xfrm>
                  <a:off x="1445006" y="4699127"/>
                  <a:ext cx="72137" cy="20891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2137" h="208916">
                      <a:moveTo>
                        <a:pt x="0" y="0"/>
                      </a:moveTo>
                      <a:lnTo>
                        <a:pt x="72136" y="94869"/>
                      </a:lnTo>
                      <a:lnTo>
                        <a:pt x="60198" y="20891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 cap="flat" cmpd="sng" algn="ctr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>
                  <a:off x="1331341" y="4674997"/>
                  <a:ext cx="43054" cy="1744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054" h="174499">
                      <a:moveTo>
                        <a:pt x="24130" y="0"/>
                      </a:moveTo>
                      <a:lnTo>
                        <a:pt x="43053" y="53594"/>
                      </a:lnTo>
                      <a:lnTo>
                        <a:pt x="0" y="17449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 cap="flat" cmpd="sng" algn="ctr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" name="Freeform 62"/>
                <p:cNvSpPr/>
                <p:nvPr/>
              </p:nvSpPr>
              <p:spPr>
                <a:xfrm>
                  <a:off x="2897378" y="5412105"/>
                  <a:ext cx="36196" cy="16738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196" h="167387">
                      <a:moveTo>
                        <a:pt x="30988" y="0"/>
                      </a:moveTo>
                      <a:lnTo>
                        <a:pt x="36195" y="91440"/>
                      </a:lnTo>
                      <a:lnTo>
                        <a:pt x="24130" y="141478"/>
                      </a:lnTo>
                      <a:lnTo>
                        <a:pt x="15494" y="155321"/>
                      </a:lnTo>
                      <a:lnTo>
                        <a:pt x="8509" y="162306"/>
                      </a:lnTo>
                      <a:lnTo>
                        <a:pt x="1778" y="167386"/>
                      </a:lnTo>
                      <a:lnTo>
                        <a:pt x="0" y="16738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 cap="flat" cmpd="sng" algn="ctr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>
                  <a:off x="627507" y="5474208"/>
                  <a:ext cx="1411225" cy="9682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11225" h="968249">
                      <a:moveTo>
                        <a:pt x="712470" y="0"/>
                      </a:moveTo>
                      <a:lnTo>
                        <a:pt x="720979" y="1651"/>
                      </a:lnTo>
                      <a:lnTo>
                        <a:pt x="745236" y="13843"/>
                      </a:lnTo>
                      <a:lnTo>
                        <a:pt x="751967" y="15494"/>
                      </a:lnTo>
                      <a:lnTo>
                        <a:pt x="800227" y="51816"/>
                      </a:lnTo>
                      <a:lnTo>
                        <a:pt x="800227" y="53467"/>
                      </a:lnTo>
                      <a:lnTo>
                        <a:pt x="796798" y="58674"/>
                      </a:lnTo>
                      <a:lnTo>
                        <a:pt x="795020" y="63881"/>
                      </a:lnTo>
                      <a:lnTo>
                        <a:pt x="791591" y="67310"/>
                      </a:lnTo>
                      <a:lnTo>
                        <a:pt x="788289" y="69088"/>
                      </a:lnTo>
                      <a:lnTo>
                        <a:pt x="771017" y="69088"/>
                      </a:lnTo>
                      <a:lnTo>
                        <a:pt x="709041" y="50038"/>
                      </a:lnTo>
                      <a:lnTo>
                        <a:pt x="691769" y="48387"/>
                      </a:lnTo>
                      <a:lnTo>
                        <a:pt x="679831" y="55245"/>
                      </a:lnTo>
                      <a:lnTo>
                        <a:pt x="672846" y="70739"/>
                      </a:lnTo>
                      <a:lnTo>
                        <a:pt x="674624" y="100203"/>
                      </a:lnTo>
                      <a:lnTo>
                        <a:pt x="681355" y="120904"/>
                      </a:lnTo>
                      <a:lnTo>
                        <a:pt x="691769" y="136398"/>
                      </a:lnTo>
                      <a:lnTo>
                        <a:pt x="705612" y="148336"/>
                      </a:lnTo>
                      <a:lnTo>
                        <a:pt x="772668" y="182880"/>
                      </a:lnTo>
                      <a:lnTo>
                        <a:pt x="819023" y="217424"/>
                      </a:lnTo>
                      <a:lnTo>
                        <a:pt x="877697" y="241681"/>
                      </a:lnTo>
                      <a:lnTo>
                        <a:pt x="891540" y="253746"/>
                      </a:lnTo>
                      <a:lnTo>
                        <a:pt x="898271" y="267589"/>
                      </a:lnTo>
                      <a:lnTo>
                        <a:pt x="896493" y="284861"/>
                      </a:lnTo>
                      <a:lnTo>
                        <a:pt x="882904" y="303784"/>
                      </a:lnTo>
                      <a:lnTo>
                        <a:pt x="860425" y="319405"/>
                      </a:lnTo>
                      <a:lnTo>
                        <a:pt x="781304" y="353949"/>
                      </a:lnTo>
                      <a:lnTo>
                        <a:pt x="760603" y="369316"/>
                      </a:lnTo>
                      <a:lnTo>
                        <a:pt x="750189" y="390017"/>
                      </a:lnTo>
                      <a:lnTo>
                        <a:pt x="751967" y="417703"/>
                      </a:lnTo>
                      <a:lnTo>
                        <a:pt x="764032" y="447040"/>
                      </a:lnTo>
                      <a:lnTo>
                        <a:pt x="783082" y="472948"/>
                      </a:lnTo>
                      <a:lnTo>
                        <a:pt x="831215" y="516128"/>
                      </a:lnTo>
                      <a:lnTo>
                        <a:pt x="891540" y="549021"/>
                      </a:lnTo>
                      <a:lnTo>
                        <a:pt x="980948" y="581660"/>
                      </a:lnTo>
                      <a:lnTo>
                        <a:pt x="1161669" y="642112"/>
                      </a:lnTo>
                      <a:lnTo>
                        <a:pt x="1261491" y="678434"/>
                      </a:lnTo>
                      <a:lnTo>
                        <a:pt x="1361186" y="723265"/>
                      </a:lnTo>
                      <a:lnTo>
                        <a:pt x="1397381" y="745744"/>
                      </a:lnTo>
                      <a:lnTo>
                        <a:pt x="1404112" y="754380"/>
                      </a:lnTo>
                      <a:lnTo>
                        <a:pt x="1411224" y="773430"/>
                      </a:lnTo>
                      <a:lnTo>
                        <a:pt x="1406017" y="800862"/>
                      </a:lnTo>
                      <a:lnTo>
                        <a:pt x="1393952" y="814705"/>
                      </a:lnTo>
                      <a:lnTo>
                        <a:pt x="1361186" y="830199"/>
                      </a:lnTo>
                      <a:lnTo>
                        <a:pt x="1290701" y="831977"/>
                      </a:lnTo>
                      <a:lnTo>
                        <a:pt x="1201293" y="828548"/>
                      </a:lnTo>
                      <a:lnTo>
                        <a:pt x="1111631" y="831977"/>
                      </a:lnTo>
                      <a:lnTo>
                        <a:pt x="1056640" y="840613"/>
                      </a:lnTo>
                      <a:lnTo>
                        <a:pt x="1051433" y="844042"/>
                      </a:lnTo>
                      <a:lnTo>
                        <a:pt x="1051433" y="849249"/>
                      </a:lnTo>
                      <a:lnTo>
                        <a:pt x="1104773" y="880364"/>
                      </a:lnTo>
                      <a:lnTo>
                        <a:pt x="1185672" y="914908"/>
                      </a:lnTo>
                      <a:lnTo>
                        <a:pt x="1211453" y="928751"/>
                      </a:lnTo>
                      <a:lnTo>
                        <a:pt x="1233932" y="946023"/>
                      </a:lnTo>
                      <a:lnTo>
                        <a:pt x="1252855" y="966724"/>
                      </a:lnTo>
                      <a:lnTo>
                        <a:pt x="991108" y="968248"/>
                      </a:lnTo>
                      <a:lnTo>
                        <a:pt x="912114" y="952881"/>
                      </a:lnTo>
                      <a:lnTo>
                        <a:pt x="812292" y="918337"/>
                      </a:lnTo>
                      <a:lnTo>
                        <a:pt x="710819" y="887222"/>
                      </a:lnTo>
                      <a:lnTo>
                        <a:pt x="633349" y="869950"/>
                      </a:lnTo>
                      <a:lnTo>
                        <a:pt x="401066" y="828548"/>
                      </a:lnTo>
                      <a:lnTo>
                        <a:pt x="323596" y="811276"/>
                      </a:lnTo>
                      <a:lnTo>
                        <a:pt x="247777" y="788797"/>
                      </a:lnTo>
                      <a:lnTo>
                        <a:pt x="137668" y="747522"/>
                      </a:lnTo>
                      <a:lnTo>
                        <a:pt x="125730" y="740537"/>
                      </a:lnTo>
                      <a:lnTo>
                        <a:pt x="106680" y="723265"/>
                      </a:lnTo>
                      <a:lnTo>
                        <a:pt x="101473" y="711200"/>
                      </a:lnTo>
                      <a:lnTo>
                        <a:pt x="101473" y="699135"/>
                      </a:lnTo>
                      <a:lnTo>
                        <a:pt x="118745" y="664591"/>
                      </a:lnTo>
                      <a:lnTo>
                        <a:pt x="142875" y="638683"/>
                      </a:lnTo>
                      <a:lnTo>
                        <a:pt x="170307" y="623062"/>
                      </a:lnTo>
                      <a:lnTo>
                        <a:pt x="203073" y="610997"/>
                      </a:lnTo>
                      <a:lnTo>
                        <a:pt x="275336" y="597154"/>
                      </a:lnTo>
                      <a:lnTo>
                        <a:pt x="345821" y="585089"/>
                      </a:lnTo>
                      <a:lnTo>
                        <a:pt x="363093" y="576453"/>
                      </a:lnTo>
                      <a:lnTo>
                        <a:pt x="375158" y="562610"/>
                      </a:lnTo>
                      <a:lnTo>
                        <a:pt x="376809" y="547243"/>
                      </a:lnTo>
                      <a:lnTo>
                        <a:pt x="364871" y="531749"/>
                      </a:lnTo>
                      <a:lnTo>
                        <a:pt x="320040" y="510921"/>
                      </a:lnTo>
                      <a:lnTo>
                        <a:pt x="227203" y="481584"/>
                      </a:lnTo>
                      <a:lnTo>
                        <a:pt x="134239" y="460883"/>
                      </a:lnTo>
                      <a:lnTo>
                        <a:pt x="43053" y="429768"/>
                      </a:lnTo>
                      <a:lnTo>
                        <a:pt x="0" y="405638"/>
                      </a:lnTo>
                      <a:lnTo>
                        <a:pt x="1651" y="390017"/>
                      </a:lnTo>
                      <a:lnTo>
                        <a:pt x="6858" y="376428"/>
                      </a:lnTo>
                      <a:lnTo>
                        <a:pt x="22479" y="352044"/>
                      </a:lnTo>
                      <a:lnTo>
                        <a:pt x="53213" y="322834"/>
                      </a:lnTo>
                      <a:lnTo>
                        <a:pt x="129159" y="290068"/>
                      </a:lnTo>
                      <a:lnTo>
                        <a:pt x="213360" y="258953"/>
                      </a:lnTo>
                      <a:lnTo>
                        <a:pt x="297815" y="227838"/>
                      </a:lnTo>
                      <a:lnTo>
                        <a:pt x="338963" y="212344"/>
                      </a:lnTo>
                      <a:lnTo>
                        <a:pt x="407797" y="177927"/>
                      </a:lnTo>
                      <a:lnTo>
                        <a:pt x="419862" y="158750"/>
                      </a:lnTo>
                      <a:lnTo>
                        <a:pt x="418211" y="148336"/>
                      </a:lnTo>
                      <a:lnTo>
                        <a:pt x="401066" y="132969"/>
                      </a:lnTo>
                      <a:lnTo>
                        <a:pt x="382016" y="120904"/>
                      </a:lnTo>
                      <a:lnTo>
                        <a:pt x="275336" y="81153"/>
                      </a:lnTo>
                      <a:lnTo>
                        <a:pt x="256413" y="69088"/>
                      </a:lnTo>
                      <a:lnTo>
                        <a:pt x="264922" y="62103"/>
                      </a:lnTo>
                      <a:lnTo>
                        <a:pt x="296037" y="50038"/>
                      </a:lnTo>
                      <a:lnTo>
                        <a:pt x="325247" y="43180"/>
                      </a:lnTo>
                      <a:lnTo>
                        <a:pt x="333756" y="39751"/>
                      </a:lnTo>
                      <a:lnTo>
                        <a:pt x="402590" y="27559"/>
                      </a:lnTo>
                      <a:lnTo>
                        <a:pt x="500761" y="18923"/>
                      </a:lnTo>
                      <a:lnTo>
                        <a:pt x="598932" y="5207"/>
                      </a:lnTo>
                      <a:lnTo>
                        <a:pt x="683133" y="0"/>
                      </a:lnTo>
                      <a:close/>
                    </a:path>
                  </a:pathLst>
                </a:custGeom>
                <a:solidFill>
                  <a:srgbClr val="2D93FF"/>
                </a:solidFill>
                <a:ln w="0" cap="flat" cmpd="sng" algn="ctr">
                  <a:solidFill>
                    <a:srgbClr val="2D93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5" name="Freeform 64"/>
                <p:cNvSpPr/>
                <p:nvPr/>
              </p:nvSpPr>
              <p:spPr>
                <a:xfrm>
                  <a:off x="654939" y="5626227"/>
                  <a:ext cx="330582" cy="6540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0582" h="65406">
                      <a:moveTo>
                        <a:pt x="106807" y="29210"/>
                      </a:moveTo>
                      <a:lnTo>
                        <a:pt x="163449" y="34544"/>
                      </a:lnTo>
                      <a:lnTo>
                        <a:pt x="246126" y="25908"/>
                      </a:lnTo>
                      <a:lnTo>
                        <a:pt x="330581" y="25908"/>
                      </a:lnTo>
                      <a:lnTo>
                        <a:pt x="311531" y="29210"/>
                      </a:lnTo>
                      <a:lnTo>
                        <a:pt x="216916" y="53340"/>
                      </a:lnTo>
                      <a:lnTo>
                        <a:pt x="139446" y="65405"/>
                      </a:lnTo>
                      <a:lnTo>
                        <a:pt x="81026" y="61976"/>
                      </a:lnTo>
                      <a:lnTo>
                        <a:pt x="62103" y="56769"/>
                      </a:lnTo>
                      <a:lnTo>
                        <a:pt x="25781" y="41275"/>
                      </a:lnTo>
                      <a:lnTo>
                        <a:pt x="8636" y="24003"/>
                      </a:lnTo>
                      <a:lnTo>
                        <a:pt x="3556" y="15367"/>
                      </a:lnTo>
                      <a:lnTo>
                        <a:pt x="0" y="4953"/>
                      </a:lnTo>
                      <a:lnTo>
                        <a:pt x="8636" y="1524"/>
                      </a:lnTo>
                      <a:lnTo>
                        <a:pt x="19050" y="0"/>
                      </a:lnTo>
                      <a:lnTo>
                        <a:pt x="27686" y="0"/>
                      </a:lnTo>
                      <a:lnTo>
                        <a:pt x="37973" y="15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>
                  <a:off x="582676" y="5802249"/>
                  <a:ext cx="113666" cy="5169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3666" h="51690">
                      <a:moveTo>
                        <a:pt x="113665" y="3429"/>
                      </a:moveTo>
                      <a:lnTo>
                        <a:pt x="110236" y="13843"/>
                      </a:lnTo>
                      <a:lnTo>
                        <a:pt x="96520" y="31115"/>
                      </a:lnTo>
                      <a:lnTo>
                        <a:pt x="79248" y="43053"/>
                      </a:lnTo>
                      <a:lnTo>
                        <a:pt x="60325" y="49911"/>
                      </a:lnTo>
                      <a:lnTo>
                        <a:pt x="50038" y="51689"/>
                      </a:lnTo>
                      <a:lnTo>
                        <a:pt x="34417" y="49911"/>
                      </a:lnTo>
                      <a:lnTo>
                        <a:pt x="22479" y="44704"/>
                      </a:lnTo>
                      <a:lnTo>
                        <a:pt x="10414" y="36068"/>
                      </a:lnTo>
                      <a:lnTo>
                        <a:pt x="0" y="25908"/>
                      </a:lnTo>
                      <a:lnTo>
                        <a:pt x="1778" y="20701"/>
                      </a:lnTo>
                      <a:lnTo>
                        <a:pt x="5207" y="17272"/>
                      </a:lnTo>
                      <a:lnTo>
                        <a:pt x="12065" y="15367"/>
                      </a:lnTo>
                      <a:lnTo>
                        <a:pt x="17272" y="12065"/>
                      </a:lnTo>
                      <a:lnTo>
                        <a:pt x="11023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" name="Freeform 66"/>
                <p:cNvSpPr/>
                <p:nvPr/>
              </p:nvSpPr>
              <p:spPr>
                <a:xfrm>
                  <a:off x="567309" y="6019546"/>
                  <a:ext cx="612522" cy="967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2522" h="96775">
                      <a:moveTo>
                        <a:pt x="318389" y="39751"/>
                      </a:moveTo>
                      <a:lnTo>
                        <a:pt x="352806" y="50165"/>
                      </a:lnTo>
                      <a:lnTo>
                        <a:pt x="425069" y="58801"/>
                      </a:lnTo>
                      <a:lnTo>
                        <a:pt x="519684" y="55372"/>
                      </a:lnTo>
                      <a:lnTo>
                        <a:pt x="612521" y="43180"/>
                      </a:lnTo>
                      <a:lnTo>
                        <a:pt x="555879" y="70866"/>
                      </a:lnTo>
                      <a:lnTo>
                        <a:pt x="474853" y="93345"/>
                      </a:lnTo>
                      <a:lnTo>
                        <a:pt x="431800" y="96774"/>
                      </a:lnTo>
                      <a:lnTo>
                        <a:pt x="369951" y="94996"/>
                      </a:lnTo>
                      <a:lnTo>
                        <a:pt x="273558" y="69088"/>
                      </a:lnTo>
                      <a:lnTo>
                        <a:pt x="237490" y="46863"/>
                      </a:lnTo>
                      <a:lnTo>
                        <a:pt x="213360" y="36322"/>
                      </a:lnTo>
                      <a:lnTo>
                        <a:pt x="199517" y="36322"/>
                      </a:lnTo>
                      <a:lnTo>
                        <a:pt x="123825" y="58801"/>
                      </a:lnTo>
                      <a:lnTo>
                        <a:pt x="78994" y="58801"/>
                      </a:lnTo>
                      <a:lnTo>
                        <a:pt x="36068" y="50165"/>
                      </a:lnTo>
                      <a:lnTo>
                        <a:pt x="17145" y="39751"/>
                      </a:lnTo>
                      <a:lnTo>
                        <a:pt x="0" y="13843"/>
                      </a:lnTo>
                      <a:lnTo>
                        <a:pt x="12065" y="12319"/>
                      </a:lnTo>
                      <a:lnTo>
                        <a:pt x="68834" y="22479"/>
                      </a:lnTo>
                      <a:lnTo>
                        <a:pt x="111887" y="20955"/>
                      </a:lnTo>
                      <a:lnTo>
                        <a:pt x="180721" y="1905"/>
                      </a:lnTo>
                      <a:lnTo>
                        <a:pt x="2166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8" name="Freeform 67"/>
                <p:cNvSpPr/>
                <p:nvPr/>
              </p:nvSpPr>
              <p:spPr>
                <a:xfrm>
                  <a:off x="1302131" y="5938520"/>
                  <a:ext cx="163450" cy="5016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3450" h="50166">
                      <a:moveTo>
                        <a:pt x="163449" y="15621"/>
                      </a:moveTo>
                      <a:lnTo>
                        <a:pt x="141097" y="31115"/>
                      </a:lnTo>
                      <a:lnTo>
                        <a:pt x="101473" y="48387"/>
                      </a:lnTo>
                      <a:lnTo>
                        <a:pt x="72263" y="50165"/>
                      </a:lnTo>
                      <a:lnTo>
                        <a:pt x="48133" y="46609"/>
                      </a:lnTo>
                      <a:lnTo>
                        <a:pt x="24003" y="31115"/>
                      </a:lnTo>
                      <a:lnTo>
                        <a:pt x="17145" y="24257"/>
                      </a:lnTo>
                      <a:lnTo>
                        <a:pt x="0" y="0"/>
                      </a:lnTo>
                      <a:lnTo>
                        <a:pt x="101473" y="17272"/>
                      </a:lnTo>
                      <a:lnTo>
                        <a:pt x="142875" y="190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Freeform 68"/>
                <p:cNvSpPr/>
                <p:nvPr/>
              </p:nvSpPr>
              <p:spPr>
                <a:xfrm>
                  <a:off x="1544828" y="6040501"/>
                  <a:ext cx="1263016" cy="4762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63016" h="476251">
                      <a:moveTo>
                        <a:pt x="247777" y="3429"/>
                      </a:moveTo>
                      <a:lnTo>
                        <a:pt x="242570" y="13589"/>
                      </a:lnTo>
                      <a:lnTo>
                        <a:pt x="232283" y="20701"/>
                      </a:lnTo>
                      <a:lnTo>
                        <a:pt x="211455" y="30861"/>
                      </a:lnTo>
                      <a:lnTo>
                        <a:pt x="165100" y="44704"/>
                      </a:lnTo>
                      <a:lnTo>
                        <a:pt x="75692" y="72390"/>
                      </a:lnTo>
                      <a:lnTo>
                        <a:pt x="32639" y="94869"/>
                      </a:lnTo>
                      <a:lnTo>
                        <a:pt x="84201" y="112141"/>
                      </a:lnTo>
                      <a:lnTo>
                        <a:pt x="175514" y="120777"/>
                      </a:lnTo>
                      <a:lnTo>
                        <a:pt x="270129" y="120777"/>
                      </a:lnTo>
                      <a:lnTo>
                        <a:pt x="349123" y="129413"/>
                      </a:lnTo>
                      <a:lnTo>
                        <a:pt x="435229" y="144907"/>
                      </a:lnTo>
                      <a:lnTo>
                        <a:pt x="519684" y="169037"/>
                      </a:lnTo>
                      <a:lnTo>
                        <a:pt x="574675" y="198501"/>
                      </a:lnTo>
                      <a:lnTo>
                        <a:pt x="624586" y="243205"/>
                      </a:lnTo>
                      <a:lnTo>
                        <a:pt x="638302" y="262255"/>
                      </a:lnTo>
                      <a:lnTo>
                        <a:pt x="643509" y="279527"/>
                      </a:lnTo>
                      <a:lnTo>
                        <a:pt x="638302" y="296799"/>
                      </a:lnTo>
                      <a:lnTo>
                        <a:pt x="628142" y="312293"/>
                      </a:lnTo>
                      <a:lnTo>
                        <a:pt x="614299" y="326136"/>
                      </a:lnTo>
                      <a:lnTo>
                        <a:pt x="603885" y="341630"/>
                      </a:lnTo>
                      <a:lnTo>
                        <a:pt x="598678" y="355473"/>
                      </a:lnTo>
                      <a:lnTo>
                        <a:pt x="603885" y="369316"/>
                      </a:lnTo>
                      <a:lnTo>
                        <a:pt x="621157" y="383159"/>
                      </a:lnTo>
                      <a:lnTo>
                        <a:pt x="671195" y="391795"/>
                      </a:lnTo>
                      <a:lnTo>
                        <a:pt x="751967" y="390017"/>
                      </a:lnTo>
                      <a:lnTo>
                        <a:pt x="831088" y="393319"/>
                      </a:lnTo>
                      <a:lnTo>
                        <a:pt x="865505" y="403860"/>
                      </a:lnTo>
                      <a:lnTo>
                        <a:pt x="901700" y="407162"/>
                      </a:lnTo>
                      <a:lnTo>
                        <a:pt x="955040" y="405638"/>
                      </a:lnTo>
                      <a:lnTo>
                        <a:pt x="1044575" y="393319"/>
                      </a:lnTo>
                      <a:lnTo>
                        <a:pt x="1118616" y="388366"/>
                      </a:lnTo>
                      <a:lnTo>
                        <a:pt x="1263015" y="393319"/>
                      </a:lnTo>
                      <a:lnTo>
                        <a:pt x="1220089" y="401955"/>
                      </a:lnTo>
                      <a:lnTo>
                        <a:pt x="1073785" y="438277"/>
                      </a:lnTo>
                      <a:lnTo>
                        <a:pt x="989457" y="457327"/>
                      </a:lnTo>
                      <a:lnTo>
                        <a:pt x="905129" y="476250"/>
                      </a:lnTo>
                      <a:lnTo>
                        <a:pt x="886206" y="474599"/>
                      </a:lnTo>
                      <a:lnTo>
                        <a:pt x="812165" y="441706"/>
                      </a:lnTo>
                      <a:lnTo>
                        <a:pt x="791591" y="436499"/>
                      </a:lnTo>
                      <a:lnTo>
                        <a:pt x="750189" y="434848"/>
                      </a:lnTo>
                      <a:lnTo>
                        <a:pt x="660781" y="438277"/>
                      </a:lnTo>
                      <a:lnTo>
                        <a:pt x="640080" y="434848"/>
                      </a:lnTo>
                      <a:lnTo>
                        <a:pt x="621157" y="426339"/>
                      </a:lnTo>
                      <a:lnTo>
                        <a:pt x="605663" y="410591"/>
                      </a:lnTo>
                      <a:lnTo>
                        <a:pt x="590169" y="403860"/>
                      </a:lnTo>
                      <a:lnTo>
                        <a:pt x="564261" y="381381"/>
                      </a:lnTo>
                      <a:lnTo>
                        <a:pt x="557530" y="367538"/>
                      </a:lnTo>
                      <a:lnTo>
                        <a:pt x="552323" y="339979"/>
                      </a:lnTo>
                      <a:lnTo>
                        <a:pt x="555625" y="314071"/>
                      </a:lnTo>
                      <a:lnTo>
                        <a:pt x="571246" y="263906"/>
                      </a:lnTo>
                      <a:lnTo>
                        <a:pt x="564261" y="253619"/>
                      </a:lnTo>
                      <a:lnTo>
                        <a:pt x="543687" y="243205"/>
                      </a:lnTo>
                      <a:lnTo>
                        <a:pt x="486791" y="229362"/>
                      </a:lnTo>
                      <a:lnTo>
                        <a:pt x="319913" y="203454"/>
                      </a:lnTo>
                      <a:lnTo>
                        <a:pt x="227076" y="181229"/>
                      </a:lnTo>
                      <a:lnTo>
                        <a:pt x="161671" y="155321"/>
                      </a:lnTo>
                      <a:lnTo>
                        <a:pt x="122047" y="148336"/>
                      </a:lnTo>
                      <a:lnTo>
                        <a:pt x="25781" y="127635"/>
                      </a:lnTo>
                      <a:lnTo>
                        <a:pt x="8636" y="118999"/>
                      </a:lnTo>
                      <a:lnTo>
                        <a:pt x="3429" y="113792"/>
                      </a:lnTo>
                      <a:lnTo>
                        <a:pt x="0" y="105156"/>
                      </a:lnTo>
                      <a:lnTo>
                        <a:pt x="0" y="96520"/>
                      </a:lnTo>
                      <a:lnTo>
                        <a:pt x="1651" y="89662"/>
                      </a:lnTo>
                      <a:lnTo>
                        <a:pt x="25781" y="68961"/>
                      </a:lnTo>
                      <a:lnTo>
                        <a:pt x="84201" y="44704"/>
                      </a:lnTo>
                      <a:lnTo>
                        <a:pt x="177038" y="24003"/>
                      </a:lnTo>
                      <a:lnTo>
                        <a:pt x="235712" y="0"/>
                      </a:lnTo>
                      <a:lnTo>
                        <a:pt x="239141" y="0"/>
                      </a:lnTo>
                      <a:lnTo>
                        <a:pt x="242570" y="1524"/>
                      </a:lnTo>
                      <a:lnTo>
                        <a:pt x="244348" y="34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Freeform 69"/>
                <p:cNvSpPr/>
                <p:nvPr/>
              </p:nvSpPr>
              <p:spPr>
                <a:xfrm>
                  <a:off x="1114552" y="5539867"/>
                  <a:ext cx="149734" cy="2756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9734" h="27560">
                      <a:moveTo>
                        <a:pt x="149733" y="8636"/>
                      </a:moveTo>
                      <a:lnTo>
                        <a:pt x="132461" y="17272"/>
                      </a:lnTo>
                      <a:lnTo>
                        <a:pt x="94742" y="27559"/>
                      </a:lnTo>
                      <a:lnTo>
                        <a:pt x="55118" y="27559"/>
                      </a:lnTo>
                      <a:lnTo>
                        <a:pt x="34417" y="24130"/>
                      </a:lnTo>
                      <a:lnTo>
                        <a:pt x="17272" y="17272"/>
                      </a:lnTo>
                      <a:lnTo>
                        <a:pt x="0" y="6858"/>
                      </a:lnTo>
                      <a:lnTo>
                        <a:pt x="0" y="3429"/>
                      </a:lnTo>
                      <a:lnTo>
                        <a:pt x="3429" y="1651"/>
                      </a:lnTo>
                      <a:lnTo>
                        <a:pt x="6858" y="1651"/>
                      </a:lnTo>
                      <a:lnTo>
                        <a:pt x="8636" y="0"/>
                      </a:lnTo>
                      <a:lnTo>
                        <a:pt x="25908" y="1651"/>
                      </a:lnTo>
                      <a:lnTo>
                        <a:pt x="115316" y="34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1" name="Freeform 70"/>
                <p:cNvSpPr/>
                <p:nvPr/>
              </p:nvSpPr>
              <p:spPr>
                <a:xfrm>
                  <a:off x="1210818" y="5686552"/>
                  <a:ext cx="82678" cy="431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2678" h="43181">
                      <a:moveTo>
                        <a:pt x="82677" y="10287"/>
                      </a:moveTo>
                      <a:lnTo>
                        <a:pt x="67310" y="34544"/>
                      </a:lnTo>
                      <a:lnTo>
                        <a:pt x="55118" y="43180"/>
                      </a:lnTo>
                      <a:lnTo>
                        <a:pt x="37846" y="41402"/>
                      </a:lnTo>
                      <a:lnTo>
                        <a:pt x="13843" y="27559"/>
                      </a:lnTo>
                      <a:lnTo>
                        <a:pt x="5207" y="18923"/>
                      </a:lnTo>
                      <a:lnTo>
                        <a:pt x="0" y="5080"/>
                      </a:lnTo>
                      <a:lnTo>
                        <a:pt x="10414" y="1651"/>
                      </a:lnTo>
                      <a:lnTo>
                        <a:pt x="20701" y="0"/>
                      </a:lnTo>
                      <a:lnTo>
                        <a:pt x="41402" y="0"/>
                      </a:lnTo>
                      <a:lnTo>
                        <a:pt x="51689" y="16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Freeform 71"/>
                <p:cNvSpPr/>
                <p:nvPr/>
              </p:nvSpPr>
              <p:spPr>
                <a:xfrm>
                  <a:off x="825500" y="5814314"/>
                  <a:ext cx="354331" cy="39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4331" h="39625">
                      <a:moveTo>
                        <a:pt x="354330" y="0"/>
                      </a:moveTo>
                      <a:lnTo>
                        <a:pt x="313055" y="10414"/>
                      </a:lnTo>
                      <a:lnTo>
                        <a:pt x="223647" y="30988"/>
                      </a:lnTo>
                      <a:lnTo>
                        <a:pt x="154813" y="39624"/>
                      </a:lnTo>
                      <a:lnTo>
                        <a:pt x="63627" y="36322"/>
                      </a:lnTo>
                      <a:lnTo>
                        <a:pt x="42926" y="30988"/>
                      </a:lnTo>
                      <a:lnTo>
                        <a:pt x="0" y="15367"/>
                      </a:lnTo>
                      <a:lnTo>
                        <a:pt x="42926" y="10414"/>
                      </a:lnTo>
                      <a:lnTo>
                        <a:pt x="130683" y="5207"/>
                      </a:lnTo>
                      <a:lnTo>
                        <a:pt x="264922" y="34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" name="Freeform 72"/>
                <p:cNvSpPr/>
                <p:nvPr/>
              </p:nvSpPr>
              <p:spPr>
                <a:xfrm>
                  <a:off x="1278128" y="5821045"/>
                  <a:ext cx="39371" cy="2438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371" h="24385">
                      <a:moveTo>
                        <a:pt x="39370" y="1905"/>
                      </a:moveTo>
                      <a:lnTo>
                        <a:pt x="39370" y="15748"/>
                      </a:lnTo>
                      <a:lnTo>
                        <a:pt x="35941" y="20955"/>
                      </a:lnTo>
                      <a:lnTo>
                        <a:pt x="32512" y="24384"/>
                      </a:lnTo>
                      <a:lnTo>
                        <a:pt x="22225" y="24384"/>
                      </a:lnTo>
                      <a:lnTo>
                        <a:pt x="13589" y="22479"/>
                      </a:lnTo>
                      <a:lnTo>
                        <a:pt x="4953" y="17272"/>
                      </a:lnTo>
                      <a:lnTo>
                        <a:pt x="0" y="10541"/>
                      </a:lnTo>
                      <a:lnTo>
                        <a:pt x="4953" y="1905"/>
                      </a:lnTo>
                      <a:lnTo>
                        <a:pt x="15367" y="0"/>
                      </a:lnTo>
                      <a:lnTo>
                        <a:pt x="27432" y="19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" name="Freeform 73"/>
                <p:cNvSpPr/>
                <p:nvPr/>
              </p:nvSpPr>
              <p:spPr>
                <a:xfrm>
                  <a:off x="1066419" y="6073140"/>
                  <a:ext cx="344171" cy="10020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4171" h="100204">
                      <a:moveTo>
                        <a:pt x="344170" y="0"/>
                      </a:moveTo>
                      <a:lnTo>
                        <a:pt x="263271" y="37973"/>
                      </a:lnTo>
                      <a:lnTo>
                        <a:pt x="209804" y="46609"/>
                      </a:lnTo>
                      <a:lnTo>
                        <a:pt x="187452" y="62230"/>
                      </a:lnTo>
                      <a:lnTo>
                        <a:pt x="140970" y="84582"/>
                      </a:lnTo>
                      <a:lnTo>
                        <a:pt x="63627" y="100203"/>
                      </a:lnTo>
                      <a:lnTo>
                        <a:pt x="10160" y="94996"/>
                      </a:lnTo>
                      <a:lnTo>
                        <a:pt x="0" y="82931"/>
                      </a:lnTo>
                      <a:lnTo>
                        <a:pt x="11938" y="74295"/>
                      </a:lnTo>
                      <a:lnTo>
                        <a:pt x="132461" y="50038"/>
                      </a:lnTo>
                      <a:lnTo>
                        <a:pt x="230505" y="24130"/>
                      </a:lnTo>
                      <a:lnTo>
                        <a:pt x="33032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5" name="Freeform 74"/>
                <p:cNvSpPr/>
                <p:nvPr/>
              </p:nvSpPr>
              <p:spPr>
                <a:xfrm>
                  <a:off x="1739138" y="6433820"/>
                  <a:ext cx="141225" cy="3975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1225" h="39752">
                      <a:moveTo>
                        <a:pt x="141224" y="7112"/>
                      </a:moveTo>
                      <a:lnTo>
                        <a:pt x="118872" y="22479"/>
                      </a:lnTo>
                      <a:lnTo>
                        <a:pt x="92964" y="34544"/>
                      </a:lnTo>
                      <a:lnTo>
                        <a:pt x="65405" y="39751"/>
                      </a:lnTo>
                      <a:lnTo>
                        <a:pt x="36195" y="34544"/>
                      </a:lnTo>
                      <a:lnTo>
                        <a:pt x="5207" y="17272"/>
                      </a:lnTo>
                      <a:lnTo>
                        <a:pt x="0" y="7112"/>
                      </a:lnTo>
                      <a:lnTo>
                        <a:pt x="17145" y="1905"/>
                      </a:lnTo>
                      <a:lnTo>
                        <a:pt x="68834" y="0"/>
                      </a:lnTo>
                      <a:lnTo>
                        <a:pt x="105029" y="52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" name="Freeform 75"/>
                <p:cNvSpPr/>
                <p:nvPr/>
              </p:nvSpPr>
              <p:spPr>
                <a:xfrm>
                  <a:off x="842645" y="6276848"/>
                  <a:ext cx="970535" cy="1692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70535" h="169292">
                      <a:moveTo>
                        <a:pt x="855218" y="82931"/>
                      </a:moveTo>
                      <a:lnTo>
                        <a:pt x="884428" y="79375"/>
                      </a:lnTo>
                      <a:lnTo>
                        <a:pt x="970534" y="57023"/>
                      </a:lnTo>
                      <a:lnTo>
                        <a:pt x="917321" y="91567"/>
                      </a:lnTo>
                      <a:lnTo>
                        <a:pt x="826008" y="131191"/>
                      </a:lnTo>
                      <a:lnTo>
                        <a:pt x="731393" y="158877"/>
                      </a:lnTo>
                      <a:lnTo>
                        <a:pt x="648716" y="169291"/>
                      </a:lnTo>
                      <a:lnTo>
                        <a:pt x="591947" y="165608"/>
                      </a:lnTo>
                      <a:lnTo>
                        <a:pt x="538734" y="148336"/>
                      </a:lnTo>
                      <a:lnTo>
                        <a:pt x="516255" y="134747"/>
                      </a:lnTo>
                      <a:lnTo>
                        <a:pt x="612521" y="129540"/>
                      </a:lnTo>
                      <a:lnTo>
                        <a:pt x="705612" y="117475"/>
                      </a:lnTo>
                      <a:lnTo>
                        <a:pt x="764032" y="98425"/>
                      </a:lnTo>
                      <a:lnTo>
                        <a:pt x="696976" y="84582"/>
                      </a:lnTo>
                      <a:lnTo>
                        <a:pt x="593725" y="70739"/>
                      </a:lnTo>
                      <a:lnTo>
                        <a:pt x="492125" y="50038"/>
                      </a:lnTo>
                      <a:lnTo>
                        <a:pt x="464693" y="48387"/>
                      </a:lnTo>
                      <a:lnTo>
                        <a:pt x="361442" y="50038"/>
                      </a:lnTo>
                      <a:lnTo>
                        <a:pt x="158242" y="77724"/>
                      </a:lnTo>
                      <a:lnTo>
                        <a:pt x="56769" y="77724"/>
                      </a:lnTo>
                      <a:lnTo>
                        <a:pt x="36068" y="72517"/>
                      </a:lnTo>
                      <a:lnTo>
                        <a:pt x="17272" y="63881"/>
                      </a:lnTo>
                      <a:lnTo>
                        <a:pt x="0" y="50038"/>
                      </a:lnTo>
                      <a:lnTo>
                        <a:pt x="75692" y="46609"/>
                      </a:lnTo>
                      <a:lnTo>
                        <a:pt x="151511" y="36195"/>
                      </a:lnTo>
                      <a:lnTo>
                        <a:pt x="227076" y="24130"/>
                      </a:lnTo>
                      <a:lnTo>
                        <a:pt x="301117" y="12065"/>
                      </a:lnTo>
                      <a:lnTo>
                        <a:pt x="376809" y="3429"/>
                      </a:lnTo>
                      <a:lnTo>
                        <a:pt x="450850" y="0"/>
                      </a:lnTo>
                      <a:lnTo>
                        <a:pt x="526542" y="6858"/>
                      </a:lnTo>
                      <a:lnTo>
                        <a:pt x="600583" y="27559"/>
                      </a:lnTo>
                      <a:lnTo>
                        <a:pt x="693547" y="53467"/>
                      </a:lnTo>
                      <a:lnTo>
                        <a:pt x="788162" y="759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7" name="Freeform 76"/>
                <p:cNvSpPr/>
                <p:nvPr/>
              </p:nvSpPr>
              <p:spPr>
                <a:xfrm>
                  <a:off x="3129661" y="4637151"/>
                  <a:ext cx="413005" cy="6718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3005" h="67184">
                      <a:moveTo>
                        <a:pt x="1778" y="13843"/>
                      </a:moveTo>
                      <a:lnTo>
                        <a:pt x="0" y="13843"/>
                      </a:lnTo>
                      <a:lnTo>
                        <a:pt x="5207" y="11938"/>
                      </a:lnTo>
                      <a:lnTo>
                        <a:pt x="15621" y="10160"/>
                      </a:lnTo>
                      <a:lnTo>
                        <a:pt x="110236" y="0"/>
                      </a:lnTo>
                      <a:lnTo>
                        <a:pt x="211709" y="1524"/>
                      </a:lnTo>
                      <a:lnTo>
                        <a:pt x="283972" y="11938"/>
                      </a:lnTo>
                      <a:lnTo>
                        <a:pt x="352806" y="32639"/>
                      </a:lnTo>
                      <a:lnTo>
                        <a:pt x="413004" y="67183"/>
                      </a:lnTo>
                      <a:lnTo>
                        <a:pt x="409575" y="67183"/>
                      </a:lnTo>
                      <a:lnTo>
                        <a:pt x="400939" y="63754"/>
                      </a:lnTo>
                      <a:lnTo>
                        <a:pt x="385572" y="61976"/>
                      </a:lnTo>
                      <a:lnTo>
                        <a:pt x="287401" y="41275"/>
                      </a:lnTo>
                      <a:lnTo>
                        <a:pt x="189230" y="25781"/>
                      </a:lnTo>
                      <a:lnTo>
                        <a:pt x="87884" y="13843"/>
                      </a:lnTo>
                      <a:close/>
                    </a:path>
                  </a:pathLst>
                </a:custGeom>
                <a:solidFill>
                  <a:srgbClr val="7FFF7F"/>
                </a:solidFill>
                <a:ln w="0" cap="flat" cmpd="sng" algn="ctr">
                  <a:solidFill>
                    <a:srgbClr val="7FFF7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8" name="Freeform 77"/>
                <p:cNvSpPr/>
                <p:nvPr/>
              </p:nvSpPr>
              <p:spPr>
                <a:xfrm>
                  <a:off x="2145284" y="5586476"/>
                  <a:ext cx="82678" cy="2863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2678" h="286386">
                      <a:moveTo>
                        <a:pt x="0" y="274320"/>
                      </a:moveTo>
                      <a:lnTo>
                        <a:pt x="82677" y="0"/>
                      </a:lnTo>
                      <a:lnTo>
                        <a:pt x="36195" y="28638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" name="Freeform 78"/>
                <p:cNvSpPr/>
                <p:nvPr/>
              </p:nvSpPr>
              <p:spPr>
                <a:xfrm>
                  <a:off x="388239" y="3739515"/>
                  <a:ext cx="3249042" cy="299301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49042" h="2993010">
                      <a:moveTo>
                        <a:pt x="3126994" y="830199"/>
                      </a:moveTo>
                      <a:lnTo>
                        <a:pt x="3111373" y="747395"/>
                      </a:lnTo>
                      <a:lnTo>
                        <a:pt x="3249041" y="747395"/>
                      </a:lnTo>
                      <a:lnTo>
                        <a:pt x="3249041" y="2993009"/>
                      </a:lnTo>
                      <a:lnTo>
                        <a:pt x="0" y="2993009"/>
                      </a:lnTo>
                      <a:lnTo>
                        <a:pt x="0" y="0"/>
                      </a:lnTo>
                      <a:lnTo>
                        <a:pt x="3249041" y="0"/>
                      </a:lnTo>
                      <a:lnTo>
                        <a:pt x="3249041" y="747395"/>
                      </a:lnTo>
                      <a:lnTo>
                        <a:pt x="3111373" y="747395"/>
                      </a:lnTo>
                      <a:lnTo>
                        <a:pt x="3104642" y="711073"/>
                      </a:lnTo>
                      <a:lnTo>
                        <a:pt x="3107944" y="624840"/>
                      </a:lnTo>
                      <a:lnTo>
                        <a:pt x="3109849" y="555752"/>
                      </a:lnTo>
                      <a:lnTo>
                        <a:pt x="3111373" y="514350"/>
                      </a:lnTo>
                      <a:lnTo>
                        <a:pt x="3123438" y="455676"/>
                      </a:lnTo>
                      <a:lnTo>
                        <a:pt x="3126994" y="372745"/>
                      </a:lnTo>
                      <a:lnTo>
                        <a:pt x="3133852" y="315849"/>
                      </a:lnTo>
                      <a:lnTo>
                        <a:pt x="3140583" y="231267"/>
                      </a:lnTo>
                      <a:lnTo>
                        <a:pt x="3149219" y="193294"/>
                      </a:lnTo>
                      <a:lnTo>
                        <a:pt x="3149219" y="160528"/>
                      </a:lnTo>
                      <a:lnTo>
                        <a:pt x="3128645" y="129413"/>
                      </a:lnTo>
                      <a:lnTo>
                        <a:pt x="3109849" y="117348"/>
                      </a:lnTo>
                      <a:lnTo>
                        <a:pt x="3090799" y="115570"/>
                      </a:lnTo>
                      <a:lnTo>
                        <a:pt x="3073527" y="120777"/>
                      </a:lnTo>
                      <a:lnTo>
                        <a:pt x="3016758" y="155321"/>
                      </a:lnTo>
                      <a:lnTo>
                        <a:pt x="2994406" y="163957"/>
                      </a:lnTo>
                      <a:lnTo>
                        <a:pt x="2946273" y="167386"/>
                      </a:lnTo>
                      <a:lnTo>
                        <a:pt x="2849880" y="158750"/>
                      </a:lnTo>
                      <a:lnTo>
                        <a:pt x="2755265" y="163957"/>
                      </a:lnTo>
                      <a:lnTo>
                        <a:pt x="2660523" y="169164"/>
                      </a:lnTo>
                      <a:lnTo>
                        <a:pt x="2543556" y="167386"/>
                      </a:lnTo>
                      <a:lnTo>
                        <a:pt x="2500503" y="162179"/>
                      </a:lnTo>
                      <a:lnTo>
                        <a:pt x="2442083" y="134620"/>
                      </a:lnTo>
                      <a:lnTo>
                        <a:pt x="2400681" y="129413"/>
                      </a:lnTo>
                      <a:lnTo>
                        <a:pt x="2357628" y="134620"/>
                      </a:lnTo>
                      <a:lnTo>
                        <a:pt x="2328418" y="144907"/>
                      </a:lnTo>
                      <a:lnTo>
                        <a:pt x="2314575" y="151892"/>
                      </a:lnTo>
                      <a:lnTo>
                        <a:pt x="2281936" y="160528"/>
                      </a:lnTo>
                      <a:lnTo>
                        <a:pt x="2233803" y="160528"/>
                      </a:lnTo>
                      <a:lnTo>
                        <a:pt x="2201164" y="150114"/>
                      </a:lnTo>
                      <a:lnTo>
                        <a:pt x="2173478" y="134620"/>
                      </a:lnTo>
                      <a:lnTo>
                        <a:pt x="2139061" y="124206"/>
                      </a:lnTo>
                      <a:lnTo>
                        <a:pt x="2115058" y="122428"/>
                      </a:lnTo>
                      <a:lnTo>
                        <a:pt x="2090928" y="124206"/>
                      </a:lnTo>
                      <a:lnTo>
                        <a:pt x="2058289" y="136271"/>
                      </a:lnTo>
                      <a:lnTo>
                        <a:pt x="2015236" y="160528"/>
                      </a:lnTo>
                      <a:lnTo>
                        <a:pt x="1997964" y="165608"/>
                      </a:lnTo>
                      <a:lnTo>
                        <a:pt x="1905127" y="172593"/>
                      </a:lnTo>
                      <a:lnTo>
                        <a:pt x="1834515" y="177800"/>
                      </a:lnTo>
                      <a:lnTo>
                        <a:pt x="1793240" y="174244"/>
                      </a:lnTo>
                      <a:lnTo>
                        <a:pt x="1734693" y="155321"/>
                      </a:lnTo>
                      <a:lnTo>
                        <a:pt x="1636649" y="144907"/>
                      </a:lnTo>
                      <a:lnTo>
                        <a:pt x="1593596" y="131064"/>
                      </a:lnTo>
                      <a:lnTo>
                        <a:pt x="1495552" y="127635"/>
                      </a:lnTo>
                      <a:lnTo>
                        <a:pt x="1409446" y="125984"/>
                      </a:lnTo>
                      <a:lnTo>
                        <a:pt x="1385316" y="125984"/>
                      </a:lnTo>
                      <a:lnTo>
                        <a:pt x="1290701" y="143256"/>
                      </a:lnTo>
                      <a:lnTo>
                        <a:pt x="1242568" y="144907"/>
                      </a:lnTo>
                      <a:lnTo>
                        <a:pt x="1209802" y="153543"/>
                      </a:lnTo>
                      <a:lnTo>
                        <a:pt x="1166749" y="170815"/>
                      </a:lnTo>
                      <a:lnTo>
                        <a:pt x="1125601" y="176022"/>
                      </a:lnTo>
                      <a:lnTo>
                        <a:pt x="1103122" y="174244"/>
                      </a:lnTo>
                      <a:lnTo>
                        <a:pt x="1070483" y="160528"/>
                      </a:lnTo>
                      <a:lnTo>
                        <a:pt x="1042924" y="141478"/>
                      </a:lnTo>
                      <a:lnTo>
                        <a:pt x="1010285" y="127635"/>
                      </a:lnTo>
                      <a:lnTo>
                        <a:pt x="963676" y="127635"/>
                      </a:lnTo>
                      <a:lnTo>
                        <a:pt x="944880" y="129413"/>
                      </a:lnTo>
                      <a:lnTo>
                        <a:pt x="869061" y="151892"/>
                      </a:lnTo>
                      <a:lnTo>
                        <a:pt x="803783" y="156972"/>
                      </a:lnTo>
                      <a:lnTo>
                        <a:pt x="726313" y="174244"/>
                      </a:lnTo>
                      <a:lnTo>
                        <a:pt x="679704" y="176022"/>
                      </a:lnTo>
                      <a:lnTo>
                        <a:pt x="647065" y="170815"/>
                      </a:lnTo>
                      <a:lnTo>
                        <a:pt x="635127" y="165608"/>
                      </a:lnTo>
                      <a:lnTo>
                        <a:pt x="588645" y="156972"/>
                      </a:lnTo>
                      <a:lnTo>
                        <a:pt x="542036" y="156972"/>
                      </a:lnTo>
                      <a:lnTo>
                        <a:pt x="449199" y="139700"/>
                      </a:lnTo>
                      <a:lnTo>
                        <a:pt x="385572" y="143256"/>
                      </a:lnTo>
                      <a:lnTo>
                        <a:pt x="332105" y="162179"/>
                      </a:lnTo>
                      <a:lnTo>
                        <a:pt x="292481" y="167386"/>
                      </a:lnTo>
                      <a:lnTo>
                        <a:pt x="268478" y="163957"/>
                      </a:lnTo>
                      <a:lnTo>
                        <a:pt x="247904" y="155321"/>
                      </a:lnTo>
                      <a:lnTo>
                        <a:pt x="194437" y="122428"/>
                      </a:lnTo>
                      <a:lnTo>
                        <a:pt x="177292" y="117348"/>
                      </a:lnTo>
                      <a:lnTo>
                        <a:pt x="161798" y="120777"/>
                      </a:lnTo>
                      <a:lnTo>
                        <a:pt x="144653" y="132842"/>
                      </a:lnTo>
                      <a:lnTo>
                        <a:pt x="132588" y="151892"/>
                      </a:lnTo>
                      <a:lnTo>
                        <a:pt x="130810" y="170815"/>
                      </a:lnTo>
                      <a:lnTo>
                        <a:pt x="136017" y="188087"/>
                      </a:lnTo>
                      <a:lnTo>
                        <a:pt x="180721" y="267589"/>
                      </a:lnTo>
                      <a:lnTo>
                        <a:pt x="184277" y="291592"/>
                      </a:lnTo>
                      <a:lnTo>
                        <a:pt x="179070" y="333121"/>
                      </a:lnTo>
                      <a:lnTo>
                        <a:pt x="151511" y="391795"/>
                      </a:lnTo>
                      <a:lnTo>
                        <a:pt x="146304" y="474726"/>
                      </a:lnTo>
                      <a:lnTo>
                        <a:pt x="148082" y="533273"/>
                      </a:lnTo>
                      <a:lnTo>
                        <a:pt x="146304" y="619633"/>
                      </a:lnTo>
                      <a:lnTo>
                        <a:pt x="139446" y="719709"/>
                      </a:lnTo>
                      <a:lnTo>
                        <a:pt x="149860" y="904367"/>
                      </a:lnTo>
                      <a:lnTo>
                        <a:pt x="160020" y="963168"/>
                      </a:lnTo>
                      <a:lnTo>
                        <a:pt x="167005" y="1045972"/>
                      </a:lnTo>
                      <a:lnTo>
                        <a:pt x="185928" y="1104646"/>
                      </a:lnTo>
                      <a:lnTo>
                        <a:pt x="189230" y="1146048"/>
                      </a:lnTo>
                      <a:lnTo>
                        <a:pt x="185928" y="1187577"/>
                      </a:lnTo>
                      <a:lnTo>
                        <a:pt x="168656" y="1246251"/>
                      </a:lnTo>
                      <a:lnTo>
                        <a:pt x="161798" y="1329055"/>
                      </a:lnTo>
                      <a:lnTo>
                        <a:pt x="142875" y="1387729"/>
                      </a:lnTo>
                      <a:lnTo>
                        <a:pt x="139446" y="1429258"/>
                      </a:lnTo>
                      <a:lnTo>
                        <a:pt x="144653" y="1470660"/>
                      </a:lnTo>
                      <a:lnTo>
                        <a:pt x="167005" y="1529207"/>
                      </a:lnTo>
                      <a:lnTo>
                        <a:pt x="173863" y="1612138"/>
                      </a:lnTo>
                      <a:lnTo>
                        <a:pt x="185928" y="1669161"/>
                      </a:lnTo>
                      <a:lnTo>
                        <a:pt x="184277" y="1751965"/>
                      </a:lnTo>
                      <a:lnTo>
                        <a:pt x="173863" y="1810639"/>
                      </a:lnTo>
                      <a:lnTo>
                        <a:pt x="172085" y="1893443"/>
                      </a:lnTo>
                      <a:lnTo>
                        <a:pt x="180721" y="1952117"/>
                      </a:lnTo>
                      <a:lnTo>
                        <a:pt x="182499" y="1995297"/>
                      </a:lnTo>
                      <a:lnTo>
                        <a:pt x="177292" y="2038477"/>
                      </a:lnTo>
                      <a:lnTo>
                        <a:pt x="153289" y="2097278"/>
                      </a:lnTo>
                      <a:lnTo>
                        <a:pt x="146304" y="2180082"/>
                      </a:lnTo>
                      <a:lnTo>
                        <a:pt x="132588" y="2275078"/>
                      </a:lnTo>
                      <a:lnTo>
                        <a:pt x="136017" y="2316353"/>
                      </a:lnTo>
                      <a:lnTo>
                        <a:pt x="148082" y="2371598"/>
                      </a:lnTo>
                      <a:lnTo>
                        <a:pt x="153289" y="2454529"/>
                      </a:lnTo>
                      <a:lnTo>
                        <a:pt x="158496" y="2554605"/>
                      </a:lnTo>
                      <a:lnTo>
                        <a:pt x="158496" y="2694305"/>
                      </a:lnTo>
                      <a:lnTo>
                        <a:pt x="148082" y="2758313"/>
                      </a:lnTo>
                      <a:lnTo>
                        <a:pt x="151511" y="2780665"/>
                      </a:lnTo>
                      <a:lnTo>
                        <a:pt x="173863" y="2806573"/>
                      </a:lnTo>
                      <a:lnTo>
                        <a:pt x="191135" y="2820416"/>
                      </a:lnTo>
                      <a:lnTo>
                        <a:pt x="206502" y="2825623"/>
                      </a:lnTo>
                      <a:lnTo>
                        <a:pt x="218694" y="2827401"/>
                      </a:lnTo>
                      <a:lnTo>
                        <a:pt x="230632" y="2823845"/>
                      </a:lnTo>
                      <a:lnTo>
                        <a:pt x="259969" y="2811780"/>
                      </a:lnTo>
                      <a:lnTo>
                        <a:pt x="278892" y="2806573"/>
                      </a:lnTo>
                      <a:lnTo>
                        <a:pt x="326898" y="2806573"/>
                      </a:lnTo>
                      <a:lnTo>
                        <a:pt x="344170" y="2810129"/>
                      </a:lnTo>
                      <a:lnTo>
                        <a:pt x="402844" y="2837688"/>
                      </a:lnTo>
                      <a:lnTo>
                        <a:pt x="445770" y="2842895"/>
                      </a:lnTo>
                      <a:lnTo>
                        <a:pt x="588645" y="2848102"/>
                      </a:lnTo>
                      <a:lnTo>
                        <a:pt x="629920" y="2842895"/>
                      </a:lnTo>
                      <a:lnTo>
                        <a:pt x="705612" y="2816987"/>
                      </a:lnTo>
                      <a:lnTo>
                        <a:pt x="727964" y="2815209"/>
                      </a:lnTo>
                      <a:lnTo>
                        <a:pt x="771017" y="2820416"/>
                      </a:lnTo>
                      <a:lnTo>
                        <a:pt x="848487" y="2846324"/>
                      </a:lnTo>
                      <a:lnTo>
                        <a:pt x="872617" y="2848102"/>
                      </a:lnTo>
                      <a:lnTo>
                        <a:pt x="896620" y="2846324"/>
                      </a:lnTo>
                      <a:lnTo>
                        <a:pt x="929259" y="2834259"/>
                      </a:lnTo>
                      <a:lnTo>
                        <a:pt x="972312" y="2811780"/>
                      </a:lnTo>
                      <a:lnTo>
                        <a:pt x="991235" y="2806573"/>
                      </a:lnTo>
                      <a:lnTo>
                        <a:pt x="1039495" y="2806573"/>
                      </a:lnTo>
                      <a:lnTo>
                        <a:pt x="1072134" y="2815209"/>
                      </a:lnTo>
                      <a:lnTo>
                        <a:pt x="1115187" y="2834259"/>
                      </a:lnTo>
                      <a:lnTo>
                        <a:pt x="1156589" y="2839466"/>
                      </a:lnTo>
                      <a:lnTo>
                        <a:pt x="1197864" y="2836037"/>
                      </a:lnTo>
                      <a:lnTo>
                        <a:pt x="1273429" y="2820416"/>
                      </a:lnTo>
                      <a:lnTo>
                        <a:pt x="1321689" y="2820416"/>
                      </a:lnTo>
                      <a:lnTo>
                        <a:pt x="1338834" y="2822194"/>
                      </a:lnTo>
                      <a:lnTo>
                        <a:pt x="1397508" y="2841117"/>
                      </a:lnTo>
                      <a:lnTo>
                        <a:pt x="1438783" y="2844673"/>
                      </a:lnTo>
                      <a:lnTo>
                        <a:pt x="1462786" y="2842895"/>
                      </a:lnTo>
                      <a:lnTo>
                        <a:pt x="1495552" y="2829052"/>
                      </a:lnTo>
                      <a:lnTo>
                        <a:pt x="1522984" y="2808351"/>
                      </a:lnTo>
                      <a:lnTo>
                        <a:pt x="1555750" y="2794508"/>
                      </a:lnTo>
                      <a:lnTo>
                        <a:pt x="1604010" y="2794508"/>
                      </a:lnTo>
                      <a:lnTo>
                        <a:pt x="1636649" y="2808351"/>
                      </a:lnTo>
                      <a:lnTo>
                        <a:pt x="1679702" y="2834259"/>
                      </a:lnTo>
                      <a:lnTo>
                        <a:pt x="1696847" y="2841117"/>
                      </a:lnTo>
                      <a:lnTo>
                        <a:pt x="1720850" y="2842895"/>
                      </a:lnTo>
                      <a:lnTo>
                        <a:pt x="1762252" y="2839466"/>
                      </a:lnTo>
                      <a:lnTo>
                        <a:pt x="1820672" y="2820416"/>
                      </a:lnTo>
                      <a:lnTo>
                        <a:pt x="1920621" y="2813558"/>
                      </a:lnTo>
                      <a:lnTo>
                        <a:pt x="2006600" y="2808351"/>
                      </a:lnTo>
                      <a:lnTo>
                        <a:pt x="2047875" y="2806573"/>
                      </a:lnTo>
                      <a:lnTo>
                        <a:pt x="2123694" y="2792857"/>
                      </a:lnTo>
                      <a:lnTo>
                        <a:pt x="2170049" y="2794508"/>
                      </a:lnTo>
                      <a:lnTo>
                        <a:pt x="2189099" y="2797937"/>
                      </a:lnTo>
                      <a:lnTo>
                        <a:pt x="2244090" y="2822194"/>
                      </a:lnTo>
                      <a:lnTo>
                        <a:pt x="2285365" y="2827401"/>
                      </a:lnTo>
                      <a:lnTo>
                        <a:pt x="2326767" y="2822194"/>
                      </a:lnTo>
                      <a:lnTo>
                        <a:pt x="2402459" y="2797937"/>
                      </a:lnTo>
                      <a:lnTo>
                        <a:pt x="2450592" y="2797937"/>
                      </a:lnTo>
                      <a:lnTo>
                        <a:pt x="2469515" y="2804922"/>
                      </a:lnTo>
                      <a:lnTo>
                        <a:pt x="2545334" y="2848102"/>
                      </a:lnTo>
                      <a:lnTo>
                        <a:pt x="2591689" y="2848102"/>
                      </a:lnTo>
                      <a:lnTo>
                        <a:pt x="2610739" y="2841117"/>
                      </a:lnTo>
                      <a:lnTo>
                        <a:pt x="2665730" y="2799715"/>
                      </a:lnTo>
                      <a:lnTo>
                        <a:pt x="2684526" y="2792857"/>
                      </a:lnTo>
                      <a:lnTo>
                        <a:pt x="2707005" y="2791079"/>
                      </a:lnTo>
                      <a:lnTo>
                        <a:pt x="2748407" y="2794508"/>
                      </a:lnTo>
                      <a:lnTo>
                        <a:pt x="2805049" y="2813558"/>
                      </a:lnTo>
                      <a:lnTo>
                        <a:pt x="2846451" y="2818765"/>
                      </a:lnTo>
                      <a:lnTo>
                        <a:pt x="2911856" y="2822194"/>
                      </a:lnTo>
                      <a:lnTo>
                        <a:pt x="3001391" y="2846324"/>
                      </a:lnTo>
                      <a:lnTo>
                        <a:pt x="3044317" y="2860167"/>
                      </a:lnTo>
                      <a:lnTo>
                        <a:pt x="3078734" y="2861945"/>
                      </a:lnTo>
                      <a:lnTo>
                        <a:pt x="3094228" y="2858389"/>
                      </a:lnTo>
                      <a:lnTo>
                        <a:pt x="3111373" y="2849753"/>
                      </a:lnTo>
                      <a:lnTo>
                        <a:pt x="3126994" y="2834259"/>
                      </a:lnTo>
                      <a:lnTo>
                        <a:pt x="3139059" y="2815209"/>
                      </a:lnTo>
                      <a:lnTo>
                        <a:pt x="3142361" y="2797937"/>
                      </a:lnTo>
                      <a:lnTo>
                        <a:pt x="3139059" y="2780665"/>
                      </a:lnTo>
                      <a:lnTo>
                        <a:pt x="3101213" y="2701417"/>
                      </a:lnTo>
                      <a:lnTo>
                        <a:pt x="3097657" y="2677033"/>
                      </a:lnTo>
                      <a:lnTo>
                        <a:pt x="3106166" y="2606421"/>
                      </a:lnTo>
                      <a:lnTo>
                        <a:pt x="3114802" y="2535555"/>
                      </a:lnTo>
                      <a:lnTo>
                        <a:pt x="3111373" y="2464943"/>
                      </a:lnTo>
                      <a:lnTo>
                        <a:pt x="3106166" y="2392299"/>
                      </a:lnTo>
                      <a:lnTo>
                        <a:pt x="3113151" y="2319782"/>
                      </a:lnTo>
                      <a:lnTo>
                        <a:pt x="3118358" y="2249170"/>
                      </a:lnTo>
                      <a:lnTo>
                        <a:pt x="3109849" y="2178304"/>
                      </a:lnTo>
                      <a:lnTo>
                        <a:pt x="3102737" y="2148967"/>
                      </a:lnTo>
                      <a:lnTo>
                        <a:pt x="3099435" y="2064258"/>
                      </a:lnTo>
                      <a:lnTo>
                        <a:pt x="3096006" y="2005711"/>
                      </a:lnTo>
                      <a:lnTo>
                        <a:pt x="3099435" y="1922780"/>
                      </a:lnTo>
                      <a:lnTo>
                        <a:pt x="3114802" y="1864233"/>
                      </a:lnTo>
                      <a:lnTo>
                        <a:pt x="3118358" y="1781302"/>
                      </a:lnTo>
                      <a:lnTo>
                        <a:pt x="3116580" y="1681099"/>
                      </a:lnTo>
                      <a:lnTo>
                        <a:pt x="3118358" y="1639824"/>
                      </a:lnTo>
                      <a:lnTo>
                        <a:pt x="3130423" y="1581023"/>
                      </a:lnTo>
                      <a:lnTo>
                        <a:pt x="3132074" y="1539621"/>
                      </a:lnTo>
                      <a:lnTo>
                        <a:pt x="3126994" y="1498346"/>
                      </a:lnTo>
                      <a:lnTo>
                        <a:pt x="3107944" y="1439545"/>
                      </a:lnTo>
                      <a:lnTo>
                        <a:pt x="3102737" y="1398143"/>
                      </a:lnTo>
                      <a:lnTo>
                        <a:pt x="3109849" y="1327277"/>
                      </a:lnTo>
                      <a:lnTo>
                        <a:pt x="3116580" y="1258316"/>
                      </a:lnTo>
                      <a:lnTo>
                        <a:pt x="3113151" y="1216914"/>
                      </a:lnTo>
                      <a:lnTo>
                        <a:pt x="3097657" y="1158113"/>
                      </a:lnTo>
                      <a:lnTo>
                        <a:pt x="3094228" y="1116711"/>
                      </a:lnTo>
                      <a:lnTo>
                        <a:pt x="3099435" y="1073658"/>
                      </a:lnTo>
                      <a:lnTo>
                        <a:pt x="3121787" y="1014984"/>
                      </a:lnTo>
                      <a:lnTo>
                        <a:pt x="3126994" y="930275"/>
                      </a:lnTo>
                      <a:close/>
                    </a:path>
                  </a:pathLst>
                </a:custGeom>
                <a:solidFill>
                  <a:srgbClr val="DDFFBF"/>
                </a:solidFill>
                <a:ln w="0" cap="flat" cmpd="sng" algn="ctr">
                  <a:solidFill>
                    <a:srgbClr val="DDFFB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0" name="Freeform 79"/>
                <p:cNvSpPr/>
                <p:nvPr/>
              </p:nvSpPr>
              <p:spPr>
                <a:xfrm>
                  <a:off x="355600" y="3708400"/>
                  <a:ext cx="3314574" cy="3053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14574" h="3053462">
                      <a:moveTo>
                        <a:pt x="3190494" y="847598"/>
                      </a:moveTo>
                      <a:lnTo>
                        <a:pt x="3183636" y="800862"/>
                      </a:lnTo>
                      <a:lnTo>
                        <a:pt x="3175000" y="762889"/>
                      </a:lnTo>
                      <a:lnTo>
                        <a:pt x="3314573" y="762889"/>
                      </a:lnTo>
                      <a:lnTo>
                        <a:pt x="3314573" y="3053461"/>
                      </a:lnTo>
                      <a:lnTo>
                        <a:pt x="0" y="3053461"/>
                      </a:lnTo>
                      <a:lnTo>
                        <a:pt x="0" y="0"/>
                      </a:lnTo>
                      <a:lnTo>
                        <a:pt x="3314573" y="0"/>
                      </a:lnTo>
                      <a:lnTo>
                        <a:pt x="3314573" y="762889"/>
                      </a:lnTo>
                      <a:lnTo>
                        <a:pt x="3175000" y="762889"/>
                      </a:lnTo>
                      <a:lnTo>
                        <a:pt x="3168269" y="740410"/>
                      </a:lnTo>
                      <a:lnTo>
                        <a:pt x="3166491" y="707771"/>
                      </a:lnTo>
                      <a:lnTo>
                        <a:pt x="3169793" y="636905"/>
                      </a:lnTo>
                      <a:lnTo>
                        <a:pt x="3173222" y="567817"/>
                      </a:lnTo>
                      <a:lnTo>
                        <a:pt x="3175000" y="524637"/>
                      </a:lnTo>
                      <a:lnTo>
                        <a:pt x="3187065" y="466090"/>
                      </a:lnTo>
                      <a:lnTo>
                        <a:pt x="3190494" y="381508"/>
                      </a:lnTo>
                      <a:lnTo>
                        <a:pt x="3197479" y="322707"/>
                      </a:lnTo>
                      <a:lnTo>
                        <a:pt x="3204210" y="234823"/>
                      </a:lnTo>
                      <a:lnTo>
                        <a:pt x="3212846" y="198501"/>
                      </a:lnTo>
                      <a:lnTo>
                        <a:pt x="3212846" y="163957"/>
                      </a:lnTo>
                      <a:lnTo>
                        <a:pt x="3192272" y="132842"/>
                      </a:lnTo>
                      <a:lnTo>
                        <a:pt x="3171698" y="120777"/>
                      </a:lnTo>
                      <a:lnTo>
                        <a:pt x="3154426" y="118999"/>
                      </a:lnTo>
                      <a:lnTo>
                        <a:pt x="3135376" y="124206"/>
                      </a:lnTo>
                      <a:lnTo>
                        <a:pt x="3056382" y="169164"/>
                      </a:lnTo>
                      <a:lnTo>
                        <a:pt x="3006344" y="172593"/>
                      </a:lnTo>
                      <a:lnTo>
                        <a:pt x="2908300" y="162179"/>
                      </a:lnTo>
                      <a:lnTo>
                        <a:pt x="2810256" y="167386"/>
                      </a:lnTo>
                      <a:lnTo>
                        <a:pt x="2781046" y="172593"/>
                      </a:lnTo>
                      <a:lnTo>
                        <a:pt x="2696591" y="174371"/>
                      </a:lnTo>
                      <a:lnTo>
                        <a:pt x="2595118" y="170815"/>
                      </a:lnTo>
                      <a:lnTo>
                        <a:pt x="2550287" y="165735"/>
                      </a:lnTo>
                      <a:lnTo>
                        <a:pt x="2491867" y="138049"/>
                      </a:lnTo>
                      <a:lnTo>
                        <a:pt x="2448814" y="132842"/>
                      </a:lnTo>
                      <a:lnTo>
                        <a:pt x="2405888" y="138049"/>
                      </a:lnTo>
                      <a:lnTo>
                        <a:pt x="2347214" y="160528"/>
                      </a:lnTo>
                      <a:lnTo>
                        <a:pt x="2302637" y="165735"/>
                      </a:lnTo>
                      <a:lnTo>
                        <a:pt x="2278380" y="163957"/>
                      </a:lnTo>
                      <a:lnTo>
                        <a:pt x="2243963" y="151892"/>
                      </a:lnTo>
                      <a:lnTo>
                        <a:pt x="2200910" y="131318"/>
                      </a:lnTo>
                      <a:lnTo>
                        <a:pt x="2182114" y="125984"/>
                      </a:lnTo>
                      <a:lnTo>
                        <a:pt x="2157984" y="124206"/>
                      </a:lnTo>
                      <a:lnTo>
                        <a:pt x="2133854" y="125984"/>
                      </a:lnTo>
                      <a:lnTo>
                        <a:pt x="2114931" y="131318"/>
                      </a:lnTo>
                      <a:lnTo>
                        <a:pt x="2056511" y="163957"/>
                      </a:lnTo>
                      <a:lnTo>
                        <a:pt x="2039239" y="169164"/>
                      </a:lnTo>
                      <a:lnTo>
                        <a:pt x="1942846" y="176022"/>
                      </a:lnTo>
                      <a:lnTo>
                        <a:pt x="1870583" y="181229"/>
                      </a:lnTo>
                      <a:lnTo>
                        <a:pt x="1827530" y="177800"/>
                      </a:lnTo>
                      <a:lnTo>
                        <a:pt x="1769110" y="158750"/>
                      </a:lnTo>
                      <a:lnTo>
                        <a:pt x="1669288" y="148463"/>
                      </a:lnTo>
                      <a:lnTo>
                        <a:pt x="1626235" y="134620"/>
                      </a:lnTo>
                      <a:lnTo>
                        <a:pt x="1524762" y="131318"/>
                      </a:lnTo>
                      <a:lnTo>
                        <a:pt x="1438783" y="129413"/>
                      </a:lnTo>
                      <a:lnTo>
                        <a:pt x="1414526" y="129413"/>
                      </a:lnTo>
                      <a:lnTo>
                        <a:pt x="1314704" y="146685"/>
                      </a:lnTo>
                      <a:lnTo>
                        <a:pt x="1266698" y="148463"/>
                      </a:lnTo>
                      <a:lnTo>
                        <a:pt x="1233805" y="157099"/>
                      </a:lnTo>
                      <a:lnTo>
                        <a:pt x="1190879" y="176022"/>
                      </a:lnTo>
                      <a:lnTo>
                        <a:pt x="1147826" y="181229"/>
                      </a:lnTo>
                      <a:lnTo>
                        <a:pt x="1123823" y="179451"/>
                      </a:lnTo>
                      <a:lnTo>
                        <a:pt x="1090930" y="165735"/>
                      </a:lnTo>
                      <a:lnTo>
                        <a:pt x="1063498" y="144907"/>
                      </a:lnTo>
                      <a:lnTo>
                        <a:pt x="1030732" y="131318"/>
                      </a:lnTo>
                      <a:lnTo>
                        <a:pt x="1006729" y="129413"/>
                      </a:lnTo>
                      <a:lnTo>
                        <a:pt x="963676" y="132842"/>
                      </a:lnTo>
                      <a:lnTo>
                        <a:pt x="905256" y="151892"/>
                      </a:lnTo>
                      <a:lnTo>
                        <a:pt x="803656" y="163957"/>
                      </a:lnTo>
                      <a:lnTo>
                        <a:pt x="760603" y="176022"/>
                      </a:lnTo>
                      <a:lnTo>
                        <a:pt x="693547" y="179451"/>
                      </a:lnTo>
                      <a:lnTo>
                        <a:pt x="660781" y="174371"/>
                      </a:lnTo>
                      <a:lnTo>
                        <a:pt x="633349" y="165735"/>
                      </a:lnTo>
                      <a:lnTo>
                        <a:pt x="519684" y="155321"/>
                      </a:lnTo>
                      <a:lnTo>
                        <a:pt x="457835" y="143256"/>
                      </a:lnTo>
                      <a:lnTo>
                        <a:pt x="393954" y="146685"/>
                      </a:lnTo>
                      <a:lnTo>
                        <a:pt x="321818" y="169164"/>
                      </a:lnTo>
                      <a:lnTo>
                        <a:pt x="299339" y="170815"/>
                      </a:lnTo>
                      <a:lnTo>
                        <a:pt x="275336" y="167386"/>
                      </a:lnTo>
                      <a:lnTo>
                        <a:pt x="252984" y="158750"/>
                      </a:lnTo>
                      <a:lnTo>
                        <a:pt x="196088" y="125984"/>
                      </a:lnTo>
                      <a:lnTo>
                        <a:pt x="180721" y="120777"/>
                      </a:lnTo>
                      <a:lnTo>
                        <a:pt x="163449" y="124206"/>
                      </a:lnTo>
                      <a:lnTo>
                        <a:pt x="146304" y="136271"/>
                      </a:lnTo>
                      <a:lnTo>
                        <a:pt x="134239" y="155321"/>
                      </a:lnTo>
                      <a:lnTo>
                        <a:pt x="132461" y="174371"/>
                      </a:lnTo>
                      <a:lnTo>
                        <a:pt x="137668" y="191643"/>
                      </a:lnTo>
                      <a:lnTo>
                        <a:pt x="184150" y="272796"/>
                      </a:lnTo>
                      <a:lnTo>
                        <a:pt x="187452" y="298704"/>
                      </a:lnTo>
                      <a:lnTo>
                        <a:pt x="182499" y="339979"/>
                      </a:lnTo>
                      <a:lnTo>
                        <a:pt x="154940" y="398780"/>
                      </a:lnTo>
                      <a:lnTo>
                        <a:pt x="149733" y="486791"/>
                      </a:lnTo>
                      <a:lnTo>
                        <a:pt x="151511" y="545465"/>
                      </a:lnTo>
                      <a:lnTo>
                        <a:pt x="149733" y="633476"/>
                      </a:lnTo>
                      <a:lnTo>
                        <a:pt x="144526" y="692277"/>
                      </a:lnTo>
                      <a:lnTo>
                        <a:pt x="144526" y="778510"/>
                      </a:lnTo>
                      <a:lnTo>
                        <a:pt x="148082" y="837184"/>
                      </a:lnTo>
                      <a:lnTo>
                        <a:pt x="151511" y="923417"/>
                      </a:lnTo>
                      <a:lnTo>
                        <a:pt x="161671" y="982091"/>
                      </a:lnTo>
                      <a:lnTo>
                        <a:pt x="168656" y="1068451"/>
                      </a:lnTo>
                      <a:lnTo>
                        <a:pt x="187452" y="1127252"/>
                      </a:lnTo>
                      <a:lnTo>
                        <a:pt x="192659" y="1168527"/>
                      </a:lnTo>
                      <a:lnTo>
                        <a:pt x="189357" y="1211707"/>
                      </a:lnTo>
                      <a:lnTo>
                        <a:pt x="172085" y="1270508"/>
                      </a:lnTo>
                      <a:lnTo>
                        <a:pt x="165227" y="1356741"/>
                      </a:lnTo>
                      <a:lnTo>
                        <a:pt x="146304" y="1415415"/>
                      </a:lnTo>
                      <a:lnTo>
                        <a:pt x="141097" y="1458595"/>
                      </a:lnTo>
                      <a:lnTo>
                        <a:pt x="146304" y="1501775"/>
                      </a:lnTo>
                      <a:lnTo>
                        <a:pt x="170307" y="1560322"/>
                      </a:lnTo>
                      <a:lnTo>
                        <a:pt x="177292" y="1645031"/>
                      </a:lnTo>
                      <a:lnTo>
                        <a:pt x="189357" y="1703705"/>
                      </a:lnTo>
                      <a:lnTo>
                        <a:pt x="187452" y="1788287"/>
                      </a:lnTo>
                      <a:lnTo>
                        <a:pt x="177292" y="1846961"/>
                      </a:lnTo>
                      <a:lnTo>
                        <a:pt x="175514" y="1935099"/>
                      </a:lnTo>
                      <a:lnTo>
                        <a:pt x="184150" y="1993646"/>
                      </a:lnTo>
                      <a:lnTo>
                        <a:pt x="185928" y="2036826"/>
                      </a:lnTo>
                      <a:lnTo>
                        <a:pt x="180721" y="2081784"/>
                      </a:lnTo>
                      <a:lnTo>
                        <a:pt x="156718" y="2140331"/>
                      </a:lnTo>
                      <a:lnTo>
                        <a:pt x="148082" y="2224913"/>
                      </a:lnTo>
                      <a:lnTo>
                        <a:pt x="137668" y="2281936"/>
                      </a:lnTo>
                      <a:lnTo>
                        <a:pt x="134239" y="2323465"/>
                      </a:lnTo>
                      <a:lnTo>
                        <a:pt x="137668" y="2364740"/>
                      </a:lnTo>
                      <a:lnTo>
                        <a:pt x="149733" y="2421763"/>
                      </a:lnTo>
                      <a:lnTo>
                        <a:pt x="154940" y="2504694"/>
                      </a:lnTo>
                      <a:lnTo>
                        <a:pt x="160020" y="2563241"/>
                      </a:lnTo>
                      <a:lnTo>
                        <a:pt x="161671" y="2649601"/>
                      </a:lnTo>
                      <a:lnTo>
                        <a:pt x="161671" y="2749804"/>
                      </a:lnTo>
                      <a:lnTo>
                        <a:pt x="151511" y="2815336"/>
                      </a:lnTo>
                      <a:lnTo>
                        <a:pt x="153035" y="2837688"/>
                      </a:lnTo>
                      <a:lnTo>
                        <a:pt x="175514" y="2863596"/>
                      </a:lnTo>
                      <a:lnTo>
                        <a:pt x="194437" y="2877439"/>
                      </a:lnTo>
                      <a:lnTo>
                        <a:pt x="209931" y="2884424"/>
                      </a:lnTo>
                      <a:lnTo>
                        <a:pt x="221869" y="2884424"/>
                      </a:lnTo>
                      <a:lnTo>
                        <a:pt x="283972" y="2865374"/>
                      </a:lnTo>
                      <a:lnTo>
                        <a:pt x="307975" y="2863596"/>
                      </a:lnTo>
                      <a:lnTo>
                        <a:pt x="352806" y="2868803"/>
                      </a:lnTo>
                      <a:lnTo>
                        <a:pt x="411226" y="2896489"/>
                      </a:lnTo>
                      <a:lnTo>
                        <a:pt x="454279" y="2901696"/>
                      </a:lnTo>
                      <a:lnTo>
                        <a:pt x="598932" y="2906776"/>
                      </a:lnTo>
                      <a:lnTo>
                        <a:pt x="641985" y="2901696"/>
                      </a:lnTo>
                      <a:lnTo>
                        <a:pt x="700405" y="2877439"/>
                      </a:lnTo>
                      <a:lnTo>
                        <a:pt x="743331" y="2872232"/>
                      </a:lnTo>
                      <a:lnTo>
                        <a:pt x="786384" y="2877439"/>
                      </a:lnTo>
                      <a:lnTo>
                        <a:pt x="845058" y="2901696"/>
                      </a:lnTo>
                      <a:lnTo>
                        <a:pt x="889635" y="2906776"/>
                      </a:lnTo>
                      <a:lnTo>
                        <a:pt x="913892" y="2905125"/>
                      </a:lnTo>
                      <a:lnTo>
                        <a:pt x="948309" y="2893060"/>
                      </a:lnTo>
                      <a:lnTo>
                        <a:pt x="975741" y="2877439"/>
                      </a:lnTo>
                      <a:lnTo>
                        <a:pt x="1010158" y="2865374"/>
                      </a:lnTo>
                      <a:lnTo>
                        <a:pt x="1034288" y="2863596"/>
                      </a:lnTo>
                      <a:lnTo>
                        <a:pt x="1077341" y="2868803"/>
                      </a:lnTo>
                      <a:lnTo>
                        <a:pt x="1135761" y="2893060"/>
                      </a:lnTo>
                      <a:lnTo>
                        <a:pt x="1178814" y="2898140"/>
                      </a:lnTo>
                      <a:lnTo>
                        <a:pt x="1221867" y="2894711"/>
                      </a:lnTo>
                      <a:lnTo>
                        <a:pt x="1323340" y="2877439"/>
                      </a:lnTo>
                      <a:lnTo>
                        <a:pt x="1366266" y="2880868"/>
                      </a:lnTo>
                      <a:lnTo>
                        <a:pt x="1424940" y="2899918"/>
                      </a:lnTo>
                      <a:lnTo>
                        <a:pt x="1467993" y="2903347"/>
                      </a:lnTo>
                      <a:lnTo>
                        <a:pt x="1491996" y="2901696"/>
                      </a:lnTo>
                      <a:lnTo>
                        <a:pt x="1524762" y="2886075"/>
                      </a:lnTo>
                      <a:lnTo>
                        <a:pt x="1567815" y="2858516"/>
                      </a:lnTo>
                      <a:lnTo>
                        <a:pt x="1586611" y="2851531"/>
                      </a:lnTo>
                      <a:lnTo>
                        <a:pt x="1634871" y="2851531"/>
                      </a:lnTo>
                      <a:lnTo>
                        <a:pt x="1669288" y="2865374"/>
                      </a:lnTo>
                      <a:lnTo>
                        <a:pt x="1696847" y="2886075"/>
                      </a:lnTo>
                      <a:lnTo>
                        <a:pt x="1731264" y="2899918"/>
                      </a:lnTo>
                      <a:lnTo>
                        <a:pt x="1755267" y="2901696"/>
                      </a:lnTo>
                      <a:lnTo>
                        <a:pt x="1813814" y="2893060"/>
                      </a:lnTo>
                      <a:lnTo>
                        <a:pt x="1856740" y="2877439"/>
                      </a:lnTo>
                      <a:lnTo>
                        <a:pt x="1959991" y="2872232"/>
                      </a:lnTo>
                      <a:lnTo>
                        <a:pt x="2046097" y="2867152"/>
                      </a:lnTo>
                      <a:lnTo>
                        <a:pt x="2070227" y="2867152"/>
                      </a:lnTo>
                      <a:lnTo>
                        <a:pt x="2166493" y="2849880"/>
                      </a:lnTo>
                      <a:lnTo>
                        <a:pt x="2214753" y="2851531"/>
                      </a:lnTo>
                      <a:lnTo>
                        <a:pt x="2232025" y="2854960"/>
                      </a:lnTo>
                      <a:lnTo>
                        <a:pt x="2288794" y="2880868"/>
                      </a:lnTo>
                      <a:lnTo>
                        <a:pt x="2330069" y="2886075"/>
                      </a:lnTo>
                      <a:lnTo>
                        <a:pt x="2374773" y="2880868"/>
                      </a:lnTo>
                      <a:lnTo>
                        <a:pt x="2452243" y="2856738"/>
                      </a:lnTo>
                      <a:lnTo>
                        <a:pt x="2476246" y="2854960"/>
                      </a:lnTo>
                      <a:lnTo>
                        <a:pt x="2500503" y="2856738"/>
                      </a:lnTo>
                      <a:lnTo>
                        <a:pt x="2519299" y="2863596"/>
                      </a:lnTo>
                      <a:lnTo>
                        <a:pt x="2548763" y="2880868"/>
                      </a:lnTo>
                      <a:lnTo>
                        <a:pt x="2562352" y="2891282"/>
                      </a:lnTo>
                      <a:lnTo>
                        <a:pt x="2577973" y="2899918"/>
                      </a:lnTo>
                      <a:lnTo>
                        <a:pt x="2596769" y="2906776"/>
                      </a:lnTo>
                      <a:lnTo>
                        <a:pt x="2620899" y="2908554"/>
                      </a:lnTo>
                      <a:lnTo>
                        <a:pt x="2645029" y="2905125"/>
                      </a:lnTo>
                      <a:lnTo>
                        <a:pt x="2662174" y="2899918"/>
                      </a:lnTo>
                      <a:lnTo>
                        <a:pt x="2719070" y="2856738"/>
                      </a:lnTo>
                      <a:lnTo>
                        <a:pt x="2760218" y="2848102"/>
                      </a:lnTo>
                      <a:lnTo>
                        <a:pt x="2803271" y="2851531"/>
                      </a:lnTo>
                      <a:lnTo>
                        <a:pt x="2880741" y="2874010"/>
                      </a:lnTo>
                      <a:lnTo>
                        <a:pt x="2958211" y="2877439"/>
                      </a:lnTo>
                      <a:lnTo>
                        <a:pt x="3061462" y="2906776"/>
                      </a:lnTo>
                      <a:lnTo>
                        <a:pt x="3123438" y="2922397"/>
                      </a:lnTo>
                      <a:lnTo>
                        <a:pt x="3140583" y="2922397"/>
                      </a:lnTo>
                      <a:lnTo>
                        <a:pt x="3157855" y="2917190"/>
                      </a:lnTo>
                      <a:lnTo>
                        <a:pt x="3173222" y="2908554"/>
                      </a:lnTo>
                      <a:lnTo>
                        <a:pt x="3190494" y="2893060"/>
                      </a:lnTo>
                      <a:lnTo>
                        <a:pt x="3204210" y="2874010"/>
                      </a:lnTo>
                      <a:lnTo>
                        <a:pt x="3206115" y="2854960"/>
                      </a:lnTo>
                      <a:lnTo>
                        <a:pt x="3202686" y="2837688"/>
                      </a:lnTo>
                      <a:lnTo>
                        <a:pt x="3163062" y="2758440"/>
                      </a:lnTo>
                      <a:lnTo>
                        <a:pt x="3159633" y="2732532"/>
                      </a:lnTo>
                      <a:lnTo>
                        <a:pt x="3163062" y="2689352"/>
                      </a:lnTo>
                      <a:lnTo>
                        <a:pt x="3175000" y="2630551"/>
                      </a:lnTo>
                      <a:lnTo>
                        <a:pt x="3176905" y="2544191"/>
                      </a:lnTo>
                      <a:lnTo>
                        <a:pt x="3171698" y="2485644"/>
                      </a:lnTo>
                      <a:lnTo>
                        <a:pt x="3171698" y="2397506"/>
                      </a:lnTo>
                      <a:lnTo>
                        <a:pt x="3178429" y="2338832"/>
                      </a:lnTo>
                      <a:lnTo>
                        <a:pt x="3176905" y="2252599"/>
                      </a:lnTo>
                      <a:lnTo>
                        <a:pt x="3166491" y="2193925"/>
                      </a:lnTo>
                      <a:lnTo>
                        <a:pt x="3163062" y="2107692"/>
                      </a:lnTo>
                      <a:lnTo>
                        <a:pt x="3157855" y="2048891"/>
                      </a:lnTo>
                      <a:lnTo>
                        <a:pt x="3161284" y="1962531"/>
                      </a:lnTo>
                      <a:lnTo>
                        <a:pt x="3178429" y="1903984"/>
                      </a:lnTo>
                      <a:lnTo>
                        <a:pt x="3181858" y="1817624"/>
                      </a:lnTo>
                      <a:lnTo>
                        <a:pt x="3180207" y="1717548"/>
                      </a:lnTo>
                      <a:lnTo>
                        <a:pt x="3181858" y="1674368"/>
                      </a:lnTo>
                      <a:lnTo>
                        <a:pt x="3194050" y="1615694"/>
                      </a:lnTo>
                      <a:lnTo>
                        <a:pt x="3195701" y="1572514"/>
                      </a:lnTo>
                      <a:lnTo>
                        <a:pt x="3190494" y="1529461"/>
                      </a:lnTo>
                      <a:lnTo>
                        <a:pt x="3171698" y="1470660"/>
                      </a:lnTo>
                      <a:lnTo>
                        <a:pt x="3166491" y="1425829"/>
                      </a:lnTo>
                      <a:lnTo>
                        <a:pt x="3173222" y="1354963"/>
                      </a:lnTo>
                      <a:lnTo>
                        <a:pt x="3178429" y="1284224"/>
                      </a:lnTo>
                      <a:lnTo>
                        <a:pt x="3168269" y="1213485"/>
                      </a:lnTo>
                      <a:lnTo>
                        <a:pt x="3159633" y="1184148"/>
                      </a:lnTo>
                      <a:lnTo>
                        <a:pt x="3156077" y="1141095"/>
                      </a:lnTo>
                      <a:lnTo>
                        <a:pt x="3161284" y="1096137"/>
                      </a:lnTo>
                      <a:lnTo>
                        <a:pt x="3185414" y="1037463"/>
                      </a:lnTo>
                      <a:lnTo>
                        <a:pt x="3190494" y="949325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0" cap="flat" cmpd="sng" algn="ctr">
                  <a:solidFill>
                    <a:srgbClr val="00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" name="Freeform 80"/>
                <p:cNvSpPr/>
                <p:nvPr/>
              </p:nvSpPr>
              <p:spPr>
                <a:xfrm>
                  <a:off x="713613" y="5458587"/>
                  <a:ext cx="543688" cy="5016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3688" h="50166">
                      <a:moveTo>
                        <a:pt x="543687" y="24257"/>
                      </a:moveTo>
                      <a:lnTo>
                        <a:pt x="483489" y="29464"/>
                      </a:lnTo>
                      <a:lnTo>
                        <a:pt x="380238" y="43180"/>
                      </a:lnTo>
                      <a:lnTo>
                        <a:pt x="356108" y="38100"/>
                      </a:lnTo>
                      <a:lnTo>
                        <a:pt x="283972" y="36322"/>
                      </a:lnTo>
                      <a:lnTo>
                        <a:pt x="189230" y="46736"/>
                      </a:lnTo>
                      <a:lnTo>
                        <a:pt x="98044" y="50165"/>
                      </a:lnTo>
                      <a:lnTo>
                        <a:pt x="53213" y="41529"/>
                      </a:lnTo>
                      <a:lnTo>
                        <a:pt x="8636" y="24257"/>
                      </a:lnTo>
                      <a:lnTo>
                        <a:pt x="0" y="15621"/>
                      </a:lnTo>
                      <a:lnTo>
                        <a:pt x="13716" y="5207"/>
                      </a:lnTo>
                      <a:lnTo>
                        <a:pt x="70358" y="8636"/>
                      </a:lnTo>
                      <a:lnTo>
                        <a:pt x="158242" y="8636"/>
                      </a:lnTo>
                      <a:lnTo>
                        <a:pt x="240919" y="0"/>
                      </a:lnTo>
                      <a:lnTo>
                        <a:pt x="259715" y="3683"/>
                      </a:lnTo>
                      <a:lnTo>
                        <a:pt x="392430" y="12192"/>
                      </a:lnTo>
                      <a:lnTo>
                        <a:pt x="488569" y="156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713613" y="4181221"/>
                  <a:ext cx="197867" cy="11226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7867" h="112269">
                      <a:moveTo>
                        <a:pt x="0" y="96774"/>
                      </a:moveTo>
                      <a:lnTo>
                        <a:pt x="142875" y="88138"/>
                      </a:lnTo>
                      <a:lnTo>
                        <a:pt x="197866" y="0"/>
                      </a:lnTo>
                      <a:lnTo>
                        <a:pt x="158242" y="112268"/>
                      </a:lnTo>
                      <a:close/>
                    </a:path>
                  </a:pathLst>
                </a:custGeom>
                <a:solidFill>
                  <a:srgbClr val="7F7FFF"/>
                </a:solidFill>
                <a:ln w="0" cap="flat" cmpd="sng" algn="ctr">
                  <a:solidFill>
                    <a:srgbClr val="7F7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" name="Freeform 82"/>
                <p:cNvSpPr/>
                <p:nvPr/>
              </p:nvSpPr>
              <p:spPr>
                <a:xfrm>
                  <a:off x="815086" y="4400677"/>
                  <a:ext cx="94616" cy="345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4616" h="34545">
                      <a:moveTo>
                        <a:pt x="0" y="0"/>
                      </a:moveTo>
                      <a:lnTo>
                        <a:pt x="53340" y="12065"/>
                      </a:lnTo>
                      <a:lnTo>
                        <a:pt x="94615" y="4953"/>
                      </a:lnTo>
                      <a:lnTo>
                        <a:pt x="77343" y="10160"/>
                      </a:lnTo>
                      <a:lnTo>
                        <a:pt x="53340" y="29337"/>
                      </a:lnTo>
                      <a:lnTo>
                        <a:pt x="49911" y="34544"/>
                      </a:lnTo>
                      <a:lnTo>
                        <a:pt x="39624" y="18796"/>
                      </a:lnTo>
                      <a:lnTo>
                        <a:pt x="6985" y="1524"/>
                      </a:lnTo>
                      <a:close/>
                    </a:path>
                  </a:pathLst>
                </a:custGeom>
                <a:solidFill>
                  <a:srgbClr val="7F7FFF"/>
                </a:solidFill>
                <a:ln w="0" cap="flat" cmpd="sng" algn="ctr">
                  <a:solidFill>
                    <a:srgbClr val="7F7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4" name="Freeform 83"/>
                <p:cNvSpPr/>
                <p:nvPr/>
              </p:nvSpPr>
              <p:spPr>
                <a:xfrm>
                  <a:off x="1030097" y="4490339"/>
                  <a:ext cx="93092" cy="345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3092" h="34545">
                      <a:moveTo>
                        <a:pt x="0" y="0"/>
                      </a:moveTo>
                      <a:lnTo>
                        <a:pt x="51689" y="12065"/>
                      </a:lnTo>
                      <a:lnTo>
                        <a:pt x="93091" y="5207"/>
                      </a:lnTo>
                      <a:lnTo>
                        <a:pt x="75946" y="10287"/>
                      </a:lnTo>
                      <a:lnTo>
                        <a:pt x="51689" y="29337"/>
                      </a:lnTo>
                      <a:lnTo>
                        <a:pt x="48260" y="34544"/>
                      </a:lnTo>
                      <a:lnTo>
                        <a:pt x="37846" y="18923"/>
                      </a:lnTo>
                      <a:lnTo>
                        <a:pt x="22479" y="8636"/>
                      </a:lnTo>
                      <a:lnTo>
                        <a:pt x="7112" y="1651"/>
                      </a:lnTo>
                      <a:close/>
                    </a:path>
                  </a:pathLst>
                </a:custGeom>
                <a:solidFill>
                  <a:srgbClr val="7F7FFF"/>
                </a:solidFill>
                <a:ln w="0" cap="flat" cmpd="sng" algn="ctr">
                  <a:solidFill>
                    <a:srgbClr val="7F7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86" name="Picture 85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02600" y="5829300"/>
                <a:ext cx="1132840" cy="1158367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87" name="Picture 86"/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0400" y="3619500"/>
                <a:ext cx="558673" cy="1046734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88" name="Picture 87"/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48700" y="5461000"/>
                <a:ext cx="651891" cy="839343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89" name="TextBox 88"/>
              <p:cNvSpPr txBox="1"/>
              <p:nvPr/>
            </p:nvSpPr>
            <p:spPr>
              <a:xfrm>
                <a:off x="2425700" y="3975100"/>
                <a:ext cx="1219200" cy="29238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300" smtClean="0">
                    <a:solidFill>
                      <a:srgbClr val="000000"/>
                    </a:solidFill>
                    <a:latin typeface="Trebuchet MS - 18"/>
                  </a:rPr>
                  <a:t>Ironman</a:t>
                </a:r>
                <a:endParaRPr lang="en-GB" sz="1300">
                  <a:solidFill>
                    <a:srgbClr val="000000"/>
                  </a:solidFill>
                  <a:latin typeface="Trebuchet MS - 18"/>
                </a:endParaRPr>
              </a:p>
            </p:txBody>
          </p:sp>
          <p:cxnSp>
            <p:nvCxnSpPr>
              <p:cNvPr id="90" name="Straight Connector 89"/>
              <p:cNvCxnSpPr/>
              <p:nvPr/>
            </p:nvCxnSpPr>
            <p:spPr>
              <a:xfrm>
                <a:off x="2191512" y="4505579"/>
                <a:ext cx="0" cy="248793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2183130" y="6993509"/>
                <a:ext cx="6415532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2183130" y="4505579"/>
                <a:ext cx="6415532" cy="2454656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/>
              <p:cNvSpPr txBox="1"/>
              <p:nvPr/>
            </p:nvSpPr>
            <p:spPr>
              <a:xfrm>
                <a:off x="4838700" y="7035800"/>
                <a:ext cx="1117600" cy="38472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900" b="1" smtClean="0">
                    <a:solidFill>
                      <a:srgbClr val="FF0000"/>
                    </a:solidFill>
                    <a:latin typeface="Trebuchet MS - 26"/>
                  </a:rPr>
                  <a:t>5km</a:t>
                </a:r>
                <a:endParaRPr lang="en-GB" sz="1900" b="1">
                  <a:solidFill>
                    <a:srgbClr val="FF0000"/>
                  </a:solidFill>
                  <a:latin typeface="Trebuchet MS - 26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1384300" y="5384800"/>
                <a:ext cx="1117600" cy="38472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900" b="1" smtClean="0">
                    <a:solidFill>
                      <a:srgbClr val="FF0000"/>
                    </a:solidFill>
                    <a:latin typeface="Trebuchet MS - 26"/>
                  </a:rPr>
                  <a:t>75m</a:t>
                </a:r>
                <a:endParaRPr lang="en-GB" sz="1900" b="1">
                  <a:solidFill>
                    <a:srgbClr val="FF0000"/>
                  </a:solidFill>
                  <a:latin typeface="Trebuchet MS - 26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5105400" y="5219700"/>
                <a:ext cx="584200" cy="38472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900" b="1" smtClean="0">
                    <a:solidFill>
                      <a:srgbClr val="FF0000"/>
                    </a:solidFill>
                    <a:latin typeface="Trebuchet MS - 26"/>
                  </a:rPr>
                  <a:t>?</a:t>
                </a:r>
                <a:endParaRPr lang="en-GB" sz="1900" b="1">
                  <a:solidFill>
                    <a:srgbClr val="FF0000"/>
                  </a:solidFill>
                  <a:latin typeface="Trebuchet MS - 26"/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>
              <a:xfrm>
                <a:off x="2197100" y="6705600"/>
                <a:ext cx="261494" cy="261494"/>
              </a:xfrm>
              <a:custGeom>
                <a:avLst/>
                <a:gdLst/>
                <a:ahLst/>
                <a:cxnLst/>
                <a:rect l="0" t="0" r="0" b="0"/>
                <a:pathLst>
                  <a:path w="261494" h="261494">
                    <a:moveTo>
                      <a:pt x="0" y="0"/>
                    </a:moveTo>
                    <a:lnTo>
                      <a:pt x="261493" y="0"/>
                    </a:lnTo>
                    <a:lnTo>
                      <a:pt x="261493" y="261493"/>
                    </a:lnTo>
                    <a:lnTo>
                      <a:pt x="0" y="261493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9093200" y="5981700"/>
                <a:ext cx="1219200" cy="29238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300" smtClean="0">
                    <a:solidFill>
                      <a:srgbClr val="000000"/>
                    </a:solidFill>
                    <a:latin typeface="Trebuchet MS - 18"/>
                  </a:rPr>
                  <a:t>Dr Doom</a:t>
                </a:r>
                <a:endParaRPr lang="en-GB" sz="1300">
                  <a:solidFill>
                    <a:srgbClr val="000000"/>
                  </a:solidFill>
                  <a:latin typeface="Trebuchet MS - 18"/>
                </a:endParaRPr>
              </a:p>
            </p:txBody>
          </p:sp>
        </p:grpSp>
        <p:sp>
          <p:nvSpPr>
            <p:cNvPr id="99" name="TextBox 98"/>
            <p:cNvSpPr txBox="1"/>
            <p:nvPr/>
          </p:nvSpPr>
          <p:spPr>
            <a:xfrm>
              <a:off x="3797300" y="114300"/>
              <a:ext cx="3048000" cy="5078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700" b="1" smtClean="0">
                  <a:solidFill>
                    <a:srgbClr val="000000"/>
                  </a:solidFill>
                  <a:latin typeface="Trebuchet MS - 36"/>
                </a:rPr>
                <a:t>Situation 2:</a:t>
              </a:r>
              <a:endParaRPr lang="en-GB" sz="2700" b="1">
                <a:solidFill>
                  <a:srgbClr val="000000"/>
                </a:solidFill>
                <a:latin typeface="Trebuchet MS - 36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44500" y="609600"/>
              <a:ext cx="9550400" cy="1754326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mtClean="0">
                  <a:solidFill>
                    <a:srgbClr val="000000"/>
                  </a:solidFill>
                  <a:latin typeface="Trebuchet MS - 24"/>
                </a:rPr>
                <a:t>Ironman is on top of a cliff that is 75 metres high looking at Dr Doom's ship which is 5 kilometres away because it's moored at an island on his map.</a:t>
              </a:r>
            </a:p>
            <a:p>
              <a:pPr algn="ctr"/>
              <a:endParaRPr lang="en-GB" smtClean="0">
                <a:solidFill>
                  <a:srgbClr val="000000"/>
                </a:solidFill>
                <a:latin typeface="Trebuchet MS - 24"/>
              </a:endParaRPr>
            </a:p>
            <a:p>
              <a:pPr algn="ctr"/>
              <a:r>
                <a:rPr lang="en-GB" smtClean="0">
                  <a:solidFill>
                    <a:srgbClr val="000000"/>
                  </a:solidFill>
                  <a:latin typeface="Trebuchet MS - 24"/>
                </a:rPr>
                <a:t>·How far does he have to fly to get to the ship?</a:t>
              </a:r>
            </a:p>
            <a:p>
              <a:pPr algn="ctr"/>
              <a:r>
                <a:rPr lang="en-GB" smtClean="0">
                  <a:solidFill>
                    <a:srgbClr val="000000"/>
                  </a:solidFill>
                  <a:latin typeface="Trebuchet MS - 24"/>
                </a:rPr>
                <a:t>·If he flies at 60 metres per second, how long will it take him?</a:t>
              </a:r>
            </a:p>
            <a:p>
              <a:pPr algn="ctr"/>
              <a:r>
                <a:rPr lang="en-GB" smtClean="0">
                  <a:solidFill>
                    <a:srgbClr val="000000"/>
                  </a:solidFill>
                  <a:latin typeface="Trebuchet MS - 24"/>
                </a:rPr>
                <a:t>·What is the angle of elevation that Ironman flies along?</a:t>
              </a:r>
              <a:endParaRPr lang="en-GB">
                <a:solidFill>
                  <a:srgbClr val="000000"/>
                </a:solidFill>
                <a:latin typeface="Trebuchet MS - 2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9871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roup 155"/>
          <p:cNvGrpSpPr/>
          <p:nvPr/>
        </p:nvGrpSpPr>
        <p:grpSpPr>
          <a:xfrm>
            <a:off x="317500" y="165100"/>
            <a:ext cx="9626600" cy="6884432"/>
            <a:chOff x="317500" y="165100"/>
            <a:chExt cx="9626600" cy="6884432"/>
          </a:xfrm>
        </p:grpSpPr>
        <p:sp>
          <p:nvSpPr>
            <p:cNvPr id="2" name="TextBox 1"/>
            <p:cNvSpPr txBox="1"/>
            <p:nvPr/>
          </p:nvSpPr>
          <p:spPr>
            <a:xfrm>
              <a:off x="3670300" y="165100"/>
              <a:ext cx="3048000" cy="5078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700" b="1" smtClean="0">
                  <a:solidFill>
                    <a:srgbClr val="000000"/>
                  </a:solidFill>
                  <a:latin typeface="Trebuchet MS - 36"/>
                </a:rPr>
                <a:t>Situation 3:</a:t>
              </a:r>
              <a:endParaRPr lang="en-GB" sz="2700" b="1">
                <a:solidFill>
                  <a:srgbClr val="000000"/>
                </a:solidFill>
                <a:latin typeface="Trebuchet MS - 36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17500" y="660400"/>
              <a:ext cx="9626600" cy="147732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mtClean="0">
                  <a:solidFill>
                    <a:srgbClr val="000000"/>
                  </a:solidFill>
                  <a:latin typeface="Trebuchet MS - 24"/>
                </a:rPr>
                <a:t>Ironman has flown 12 kilometres and is immediately above Radioactive Man who was 7 kilometres from where Ironman began his flight.</a:t>
              </a:r>
            </a:p>
            <a:p>
              <a:pPr algn="ctr"/>
              <a:endParaRPr lang="en-GB" smtClean="0">
                <a:solidFill>
                  <a:srgbClr val="000000"/>
                </a:solidFill>
                <a:latin typeface="Trebuchet MS - 24"/>
              </a:endParaRPr>
            </a:p>
            <a:p>
              <a:pPr algn="ctr"/>
              <a:r>
                <a:rPr lang="en-GB" smtClean="0">
                  <a:solidFill>
                    <a:srgbClr val="000000"/>
                  </a:solidFill>
                  <a:latin typeface="Trebuchet MS - 24"/>
                </a:rPr>
                <a:t>·What is Ironman's altitude?</a:t>
              </a:r>
            </a:p>
            <a:p>
              <a:pPr algn="ctr"/>
              <a:r>
                <a:rPr lang="en-GB" smtClean="0">
                  <a:solidFill>
                    <a:srgbClr val="000000"/>
                  </a:solidFill>
                  <a:latin typeface="Trebuchet MS - 24"/>
                </a:rPr>
                <a:t>·At what angle did Ironman fly from the windmill?</a:t>
              </a:r>
              <a:endParaRPr lang="en-GB">
                <a:solidFill>
                  <a:srgbClr val="000000"/>
                </a:solidFill>
                <a:latin typeface="Trebuchet MS - 24"/>
              </a:endParaRPr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419100" y="3175000"/>
              <a:ext cx="8752460" cy="3874532"/>
              <a:chOff x="419100" y="3175000"/>
              <a:chExt cx="8752460" cy="3874532"/>
            </a:xfrm>
          </p:grpSpPr>
          <p:pic>
            <p:nvPicPr>
              <p:cNvPr id="4" name="Picture 3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7100" y="5676900"/>
                <a:ext cx="486283" cy="97663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5" name="Picture 4"/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231900" y="3175000"/>
                <a:ext cx="853694" cy="558546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grpSp>
            <p:nvGrpSpPr>
              <p:cNvPr id="145" name="Group 144"/>
              <p:cNvGrpSpPr/>
              <p:nvPr/>
            </p:nvGrpSpPr>
            <p:grpSpPr>
              <a:xfrm>
                <a:off x="8216900" y="5308600"/>
                <a:ext cx="954660" cy="1308355"/>
                <a:chOff x="8216900" y="5308600"/>
                <a:chExt cx="954660" cy="1308355"/>
              </a:xfrm>
            </p:grpSpPr>
            <p:sp>
              <p:nvSpPr>
                <p:cNvPr id="6" name="Freeform 5"/>
                <p:cNvSpPr/>
                <p:nvPr/>
              </p:nvSpPr>
              <p:spPr>
                <a:xfrm>
                  <a:off x="8231505" y="5332857"/>
                  <a:ext cx="940055" cy="12317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40055" h="1231774">
                      <a:moveTo>
                        <a:pt x="145542" y="47117"/>
                      </a:moveTo>
                      <a:lnTo>
                        <a:pt x="559054" y="0"/>
                      </a:lnTo>
                      <a:lnTo>
                        <a:pt x="940054" y="1176020"/>
                      </a:lnTo>
                      <a:lnTo>
                        <a:pt x="0" y="1231773"/>
                      </a:lnTo>
                      <a:close/>
                    </a:path>
                  </a:pathLst>
                </a:custGeom>
                <a:solidFill>
                  <a:srgbClr val="8989B7"/>
                </a:solidFill>
                <a:ln w="0" cap="flat" cmpd="sng" algn="ctr">
                  <a:solidFill>
                    <a:srgbClr val="8989B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" name="Freeform 6"/>
                <p:cNvSpPr/>
                <p:nvPr/>
              </p:nvSpPr>
              <p:spPr>
                <a:xfrm>
                  <a:off x="8763889" y="5763768"/>
                  <a:ext cx="293752" cy="76606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3752" h="766065">
                      <a:moveTo>
                        <a:pt x="0" y="170180"/>
                      </a:moveTo>
                      <a:lnTo>
                        <a:pt x="7620" y="147955"/>
                      </a:lnTo>
                      <a:lnTo>
                        <a:pt x="0" y="136779"/>
                      </a:lnTo>
                      <a:lnTo>
                        <a:pt x="0" y="21590"/>
                      </a:lnTo>
                      <a:lnTo>
                        <a:pt x="25273" y="42545"/>
                      </a:lnTo>
                      <a:lnTo>
                        <a:pt x="75946" y="26162"/>
                      </a:lnTo>
                      <a:lnTo>
                        <a:pt x="126619" y="0"/>
                      </a:lnTo>
                      <a:lnTo>
                        <a:pt x="191770" y="76581"/>
                      </a:lnTo>
                      <a:lnTo>
                        <a:pt x="293751" y="398653"/>
                      </a:lnTo>
                      <a:lnTo>
                        <a:pt x="225425" y="431419"/>
                      </a:lnTo>
                      <a:lnTo>
                        <a:pt x="61976" y="222631"/>
                      </a:lnTo>
                      <a:lnTo>
                        <a:pt x="30988" y="301117"/>
                      </a:lnTo>
                      <a:lnTo>
                        <a:pt x="32258" y="349631"/>
                      </a:lnTo>
                      <a:lnTo>
                        <a:pt x="85471" y="440690"/>
                      </a:lnTo>
                      <a:lnTo>
                        <a:pt x="89281" y="481203"/>
                      </a:lnTo>
                      <a:lnTo>
                        <a:pt x="146177" y="477266"/>
                      </a:lnTo>
                      <a:lnTo>
                        <a:pt x="139192" y="600456"/>
                      </a:lnTo>
                      <a:lnTo>
                        <a:pt x="98044" y="604393"/>
                      </a:lnTo>
                      <a:lnTo>
                        <a:pt x="106299" y="760222"/>
                      </a:lnTo>
                      <a:lnTo>
                        <a:pt x="0" y="766064"/>
                      </a:lnTo>
                      <a:close/>
                    </a:path>
                  </a:pathLst>
                </a:custGeom>
                <a:solidFill>
                  <a:srgbClr val="8989B7"/>
                </a:solidFill>
                <a:ln w="0" cap="flat" cmpd="sng" algn="ctr">
                  <a:solidFill>
                    <a:srgbClr val="8989B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" name="Freeform 7"/>
                <p:cNvSpPr/>
                <p:nvPr/>
              </p:nvSpPr>
              <p:spPr>
                <a:xfrm>
                  <a:off x="8763889" y="5719191"/>
                  <a:ext cx="4446" cy="549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46" h="54992">
                      <a:moveTo>
                        <a:pt x="0" y="0"/>
                      </a:moveTo>
                      <a:lnTo>
                        <a:pt x="4445" y="5207"/>
                      </a:lnTo>
                      <a:lnTo>
                        <a:pt x="635" y="53086"/>
                      </a:lnTo>
                      <a:lnTo>
                        <a:pt x="0" y="54991"/>
                      </a:lnTo>
                      <a:close/>
                    </a:path>
                  </a:pathLst>
                </a:custGeom>
                <a:solidFill>
                  <a:srgbClr val="8989B7"/>
                </a:solidFill>
                <a:ln w="0" cap="flat" cmpd="sng" algn="ctr">
                  <a:solidFill>
                    <a:srgbClr val="8989B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>
                  <a:off x="8763889" y="5362321"/>
                  <a:ext cx="108205" cy="32474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8205" h="324740">
                      <a:moveTo>
                        <a:pt x="0" y="41910"/>
                      </a:moveTo>
                      <a:lnTo>
                        <a:pt x="36068" y="0"/>
                      </a:lnTo>
                      <a:lnTo>
                        <a:pt x="108204" y="219329"/>
                      </a:lnTo>
                      <a:lnTo>
                        <a:pt x="0" y="324739"/>
                      </a:lnTo>
                      <a:close/>
                    </a:path>
                  </a:pathLst>
                </a:custGeom>
                <a:solidFill>
                  <a:srgbClr val="8989B7"/>
                </a:solidFill>
                <a:ln w="0" cap="flat" cmpd="sng" algn="ctr">
                  <a:solidFill>
                    <a:srgbClr val="8989B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>
                  <a:off x="8523986" y="5404231"/>
                  <a:ext cx="239904" cy="11400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9904" h="1140080">
                      <a:moveTo>
                        <a:pt x="239903" y="282829"/>
                      </a:moveTo>
                      <a:lnTo>
                        <a:pt x="223393" y="297942"/>
                      </a:lnTo>
                      <a:lnTo>
                        <a:pt x="239903" y="314960"/>
                      </a:lnTo>
                      <a:lnTo>
                        <a:pt x="239903" y="369951"/>
                      </a:lnTo>
                      <a:lnTo>
                        <a:pt x="234188" y="376555"/>
                      </a:lnTo>
                      <a:lnTo>
                        <a:pt x="239903" y="381127"/>
                      </a:lnTo>
                      <a:lnTo>
                        <a:pt x="239903" y="496316"/>
                      </a:lnTo>
                      <a:lnTo>
                        <a:pt x="234823" y="489204"/>
                      </a:lnTo>
                      <a:lnTo>
                        <a:pt x="231648" y="491744"/>
                      </a:lnTo>
                      <a:lnTo>
                        <a:pt x="237998" y="511429"/>
                      </a:lnTo>
                      <a:lnTo>
                        <a:pt x="237363" y="535559"/>
                      </a:lnTo>
                      <a:lnTo>
                        <a:pt x="239903" y="529717"/>
                      </a:lnTo>
                      <a:lnTo>
                        <a:pt x="239903" y="1125601"/>
                      </a:lnTo>
                      <a:lnTo>
                        <a:pt x="0" y="1140079"/>
                      </a:lnTo>
                      <a:lnTo>
                        <a:pt x="0" y="495681"/>
                      </a:lnTo>
                      <a:lnTo>
                        <a:pt x="3175" y="502285"/>
                      </a:lnTo>
                      <a:lnTo>
                        <a:pt x="7493" y="493014"/>
                      </a:lnTo>
                      <a:lnTo>
                        <a:pt x="6985" y="475996"/>
                      </a:lnTo>
                      <a:lnTo>
                        <a:pt x="3810" y="474091"/>
                      </a:lnTo>
                      <a:lnTo>
                        <a:pt x="0" y="476631"/>
                      </a:lnTo>
                      <a:lnTo>
                        <a:pt x="0" y="363474"/>
                      </a:lnTo>
                      <a:lnTo>
                        <a:pt x="10160" y="351663"/>
                      </a:lnTo>
                      <a:lnTo>
                        <a:pt x="0" y="343789"/>
                      </a:lnTo>
                      <a:lnTo>
                        <a:pt x="0" y="318262"/>
                      </a:lnTo>
                      <a:lnTo>
                        <a:pt x="16383" y="296037"/>
                      </a:lnTo>
                      <a:lnTo>
                        <a:pt x="0" y="286131"/>
                      </a:lnTo>
                      <a:lnTo>
                        <a:pt x="0" y="135509"/>
                      </a:lnTo>
                      <a:lnTo>
                        <a:pt x="108204" y="233807"/>
                      </a:lnTo>
                      <a:lnTo>
                        <a:pt x="151892" y="231775"/>
                      </a:lnTo>
                      <a:lnTo>
                        <a:pt x="173355" y="202946"/>
                      </a:lnTo>
                      <a:lnTo>
                        <a:pt x="124079" y="133604"/>
                      </a:lnTo>
                      <a:lnTo>
                        <a:pt x="239903" y="0"/>
                      </a:lnTo>
                      <a:close/>
                    </a:path>
                  </a:pathLst>
                </a:custGeom>
                <a:solidFill>
                  <a:srgbClr val="8989B7"/>
                </a:solidFill>
                <a:ln w="0" cap="flat" cmpd="sng" algn="ctr">
                  <a:solidFill>
                    <a:srgbClr val="8989B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>
                  <a:off x="8341614" y="5404231"/>
                  <a:ext cx="182373" cy="3365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2373" h="336551">
                      <a:moveTo>
                        <a:pt x="182372" y="286131"/>
                      </a:moveTo>
                      <a:lnTo>
                        <a:pt x="155702" y="271018"/>
                      </a:lnTo>
                      <a:lnTo>
                        <a:pt x="82931" y="336550"/>
                      </a:lnTo>
                      <a:lnTo>
                        <a:pt x="0" y="270383"/>
                      </a:lnTo>
                      <a:lnTo>
                        <a:pt x="33528" y="0"/>
                      </a:lnTo>
                      <a:lnTo>
                        <a:pt x="182372" y="135509"/>
                      </a:lnTo>
                      <a:close/>
                    </a:path>
                  </a:pathLst>
                </a:custGeom>
                <a:solidFill>
                  <a:srgbClr val="8989B7"/>
                </a:solidFill>
                <a:ln w="0" cap="flat" cmpd="sng" algn="ctr">
                  <a:solidFill>
                    <a:srgbClr val="8989B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>
                  <a:off x="8511286" y="5722493"/>
                  <a:ext cx="12701" cy="2552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01" h="25528">
                      <a:moveTo>
                        <a:pt x="12700" y="25527"/>
                      </a:moveTo>
                      <a:lnTo>
                        <a:pt x="0" y="17018"/>
                      </a:lnTo>
                      <a:lnTo>
                        <a:pt x="12700" y="0"/>
                      </a:lnTo>
                      <a:close/>
                    </a:path>
                  </a:pathLst>
                </a:custGeom>
                <a:solidFill>
                  <a:srgbClr val="8989B7"/>
                </a:solidFill>
                <a:ln w="0" cap="flat" cmpd="sng" algn="ctr">
                  <a:solidFill>
                    <a:srgbClr val="8989B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>
                  <a:off x="8268208" y="5767705"/>
                  <a:ext cx="255779" cy="7811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5779" h="781178">
                      <a:moveTo>
                        <a:pt x="255778" y="113157"/>
                      </a:moveTo>
                      <a:lnTo>
                        <a:pt x="247523" y="117856"/>
                      </a:lnTo>
                      <a:lnTo>
                        <a:pt x="255778" y="132207"/>
                      </a:lnTo>
                      <a:lnTo>
                        <a:pt x="255778" y="776605"/>
                      </a:lnTo>
                      <a:lnTo>
                        <a:pt x="171577" y="781177"/>
                      </a:lnTo>
                      <a:lnTo>
                        <a:pt x="175387" y="599186"/>
                      </a:lnTo>
                      <a:lnTo>
                        <a:pt x="93599" y="600456"/>
                      </a:lnTo>
                      <a:lnTo>
                        <a:pt x="115189" y="481330"/>
                      </a:lnTo>
                      <a:lnTo>
                        <a:pt x="167767" y="478663"/>
                      </a:lnTo>
                      <a:lnTo>
                        <a:pt x="164592" y="443230"/>
                      </a:lnTo>
                      <a:lnTo>
                        <a:pt x="186817" y="422910"/>
                      </a:lnTo>
                      <a:lnTo>
                        <a:pt x="218948" y="381127"/>
                      </a:lnTo>
                      <a:lnTo>
                        <a:pt x="239903" y="317500"/>
                      </a:lnTo>
                      <a:lnTo>
                        <a:pt x="246888" y="289433"/>
                      </a:lnTo>
                      <a:lnTo>
                        <a:pt x="241808" y="277622"/>
                      </a:lnTo>
                      <a:lnTo>
                        <a:pt x="108204" y="411099"/>
                      </a:lnTo>
                      <a:lnTo>
                        <a:pt x="0" y="482600"/>
                      </a:lnTo>
                      <a:lnTo>
                        <a:pt x="37338" y="204851"/>
                      </a:lnTo>
                      <a:lnTo>
                        <a:pt x="156972" y="94234"/>
                      </a:lnTo>
                      <a:lnTo>
                        <a:pt x="162687" y="11684"/>
                      </a:lnTo>
                      <a:lnTo>
                        <a:pt x="231013" y="27432"/>
                      </a:lnTo>
                      <a:lnTo>
                        <a:pt x="255778" y="0"/>
                      </a:lnTo>
                      <a:close/>
                    </a:path>
                  </a:pathLst>
                </a:custGeom>
                <a:solidFill>
                  <a:srgbClr val="8989B7"/>
                </a:solidFill>
                <a:ln w="0" cap="flat" cmpd="sng" algn="ctr">
                  <a:solidFill>
                    <a:srgbClr val="8989B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Freeform 13"/>
                <p:cNvSpPr/>
                <p:nvPr/>
              </p:nvSpPr>
              <p:spPr>
                <a:xfrm>
                  <a:off x="8763889" y="5768340"/>
                  <a:ext cx="291847" cy="7614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1847" h="761493">
                      <a:moveTo>
                        <a:pt x="0" y="167640"/>
                      </a:moveTo>
                      <a:lnTo>
                        <a:pt x="8890" y="142748"/>
                      </a:lnTo>
                      <a:lnTo>
                        <a:pt x="6350" y="139446"/>
                      </a:lnTo>
                      <a:lnTo>
                        <a:pt x="2540" y="132842"/>
                      </a:lnTo>
                      <a:lnTo>
                        <a:pt x="0" y="129667"/>
                      </a:lnTo>
                      <a:lnTo>
                        <a:pt x="0" y="20320"/>
                      </a:lnTo>
                      <a:lnTo>
                        <a:pt x="24003" y="41148"/>
                      </a:lnTo>
                      <a:lnTo>
                        <a:pt x="62738" y="29464"/>
                      </a:lnTo>
                      <a:lnTo>
                        <a:pt x="75946" y="25527"/>
                      </a:lnTo>
                      <a:lnTo>
                        <a:pt x="100711" y="12446"/>
                      </a:lnTo>
                      <a:lnTo>
                        <a:pt x="125984" y="0"/>
                      </a:lnTo>
                      <a:lnTo>
                        <a:pt x="151892" y="30099"/>
                      </a:lnTo>
                      <a:lnTo>
                        <a:pt x="194437" y="80518"/>
                      </a:lnTo>
                      <a:lnTo>
                        <a:pt x="242443" y="235712"/>
                      </a:lnTo>
                      <a:lnTo>
                        <a:pt x="279908" y="352298"/>
                      </a:lnTo>
                      <a:lnTo>
                        <a:pt x="291846" y="390906"/>
                      </a:lnTo>
                      <a:lnTo>
                        <a:pt x="267208" y="402717"/>
                      </a:lnTo>
                      <a:lnTo>
                        <a:pt x="243078" y="415163"/>
                      </a:lnTo>
                      <a:lnTo>
                        <a:pt x="226568" y="423037"/>
                      </a:lnTo>
                      <a:lnTo>
                        <a:pt x="206375" y="396748"/>
                      </a:lnTo>
                      <a:lnTo>
                        <a:pt x="185420" y="370586"/>
                      </a:lnTo>
                      <a:lnTo>
                        <a:pt x="164592" y="343789"/>
                      </a:lnTo>
                      <a:lnTo>
                        <a:pt x="133604" y="304419"/>
                      </a:lnTo>
                      <a:lnTo>
                        <a:pt x="112649" y="278257"/>
                      </a:lnTo>
                      <a:lnTo>
                        <a:pt x="91821" y="251460"/>
                      </a:lnTo>
                      <a:lnTo>
                        <a:pt x="60071" y="212090"/>
                      </a:lnTo>
                      <a:lnTo>
                        <a:pt x="48133" y="242951"/>
                      </a:lnTo>
                      <a:lnTo>
                        <a:pt x="30988" y="284226"/>
                      </a:lnTo>
                      <a:lnTo>
                        <a:pt x="27178" y="294640"/>
                      </a:lnTo>
                      <a:lnTo>
                        <a:pt x="29718" y="348361"/>
                      </a:lnTo>
                      <a:lnTo>
                        <a:pt x="63881" y="404622"/>
                      </a:lnTo>
                      <a:lnTo>
                        <a:pt x="83566" y="439420"/>
                      </a:lnTo>
                      <a:lnTo>
                        <a:pt x="86741" y="478663"/>
                      </a:lnTo>
                      <a:lnTo>
                        <a:pt x="115189" y="476631"/>
                      </a:lnTo>
                      <a:lnTo>
                        <a:pt x="143129" y="475361"/>
                      </a:lnTo>
                      <a:lnTo>
                        <a:pt x="141859" y="504825"/>
                      </a:lnTo>
                      <a:lnTo>
                        <a:pt x="139954" y="534289"/>
                      </a:lnTo>
                      <a:lnTo>
                        <a:pt x="138684" y="564388"/>
                      </a:lnTo>
                      <a:lnTo>
                        <a:pt x="136779" y="593852"/>
                      </a:lnTo>
                      <a:lnTo>
                        <a:pt x="105791" y="596519"/>
                      </a:lnTo>
                      <a:lnTo>
                        <a:pt x="95631" y="597154"/>
                      </a:lnTo>
                      <a:lnTo>
                        <a:pt x="103124" y="755650"/>
                      </a:lnTo>
                      <a:lnTo>
                        <a:pt x="70866" y="757555"/>
                      </a:lnTo>
                      <a:lnTo>
                        <a:pt x="44958" y="758952"/>
                      </a:lnTo>
                      <a:lnTo>
                        <a:pt x="12573" y="760857"/>
                      </a:lnTo>
                      <a:lnTo>
                        <a:pt x="0" y="761492"/>
                      </a:lnTo>
                      <a:close/>
                    </a:path>
                  </a:pathLst>
                </a:custGeom>
                <a:solidFill>
                  <a:srgbClr val="9696BF"/>
                </a:solidFill>
                <a:ln w="0" cap="flat" cmpd="sng" algn="ctr">
                  <a:solidFill>
                    <a:srgbClr val="9696B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" name="Freeform 14"/>
                <p:cNvSpPr/>
                <p:nvPr/>
              </p:nvSpPr>
              <p:spPr>
                <a:xfrm>
                  <a:off x="8763889" y="5721858"/>
                  <a:ext cx="1271" cy="2222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1" h="22226">
                      <a:moveTo>
                        <a:pt x="0" y="0"/>
                      </a:moveTo>
                      <a:lnTo>
                        <a:pt x="1270" y="1270"/>
                      </a:lnTo>
                      <a:lnTo>
                        <a:pt x="0" y="22225"/>
                      </a:lnTo>
                      <a:close/>
                    </a:path>
                  </a:pathLst>
                </a:custGeom>
                <a:solidFill>
                  <a:srgbClr val="9696BF"/>
                </a:solidFill>
                <a:ln w="0" cap="flat" cmpd="sng" algn="ctr">
                  <a:solidFill>
                    <a:srgbClr val="9696B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8763889" y="5366258"/>
                  <a:ext cx="106935" cy="31559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6935" h="315596">
                      <a:moveTo>
                        <a:pt x="0" y="42545"/>
                      </a:moveTo>
                      <a:lnTo>
                        <a:pt x="27813" y="10414"/>
                      </a:lnTo>
                      <a:lnTo>
                        <a:pt x="37338" y="0"/>
                      </a:lnTo>
                      <a:lnTo>
                        <a:pt x="46228" y="26162"/>
                      </a:lnTo>
                      <a:lnTo>
                        <a:pt x="54483" y="52959"/>
                      </a:lnTo>
                      <a:lnTo>
                        <a:pt x="72136" y="106045"/>
                      </a:lnTo>
                      <a:lnTo>
                        <a:pt x="89281" y="159131"/>
                      </a:lnTo>
                      <a:lnTo>
                        <a:pt x="106934" y="212090"/>
                      </a:lnTo>
                      <a:lnTo>
                        <a:pt x="73406" y="244856"/>
                      </a:lnTo>
                      <a:lnTo>
                        <a:pt x="46863" y="270383"/>
                      </a:lnTo>
                      <a:lnTo>
                        <a:pt x="20320" y="296672"/>
                      </a:lnTo>
                      <a:lnTo>
                        <a:pt x="0" y="315595"/>
                      </a:lnTo>
                      <a:close/>
                    </a:path>
                  </a:pathLst>
                </a:custGeom>
                <a:solidFill>
                  <a:srgbClr val="9696BF"/>
                </a:solidFill>
                <a:ln w="0" cap="flat" cmpd="sng" algn="ctr">
                  <a:solidFill>
                    <a:srgbClr val="9696B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>
                  <a:off x="8523986" y="5408803"/>
                  <a:ext cx="239904" cy="113550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9904" h="1135508">
                      <a:moveTo>
                        <a:pt x="239903" y="273050"/>
                      </a:moveTo>
                      <a:lnTo>
                        <a:pt x="220345" y="292735"/>
                      </a:lnTo>
                      <a:lnTo>
                        <a:pt x="239903" y="313055"/>
                      </a:lnTo>
                      <a:lnTo>
                        <a:pt x="239268" y="349631"/>
                      </a:lnTo>
                      <a:lnTo>
                        <a:pt x="237998" y="364109"/>
                      </a:lnTo>
                      <a:lnTo>
                        <a:pt x="236093" y="365379"/>
                      </a:lnTo>
                      <a:lnTo>
                        <a:pt x="229743" y="371348"/>
                      </a:lnTo>
                      <a:lnTo>
                        <a:pt x="239903" y="379857"/>
                      </a:lnTo>
                      <a:lnTo>
                        <a:pt x="239903" y="489204"/>
                      </a:lnTo>
                      <a:lnTo>
                        <a:pt x="237363" y="485140"/>
                      </a:lnTo>
                      <a:lnTo>
                        <a:pt x="236093" y="483870"/>
                      </a:lnTo>
                      <a:lnTo>
                        <a:pt x="234823" y="481965"/>
                      </a:lnTo>
                      <a:lnTo>
                        <a:pt x="234188" y="482600"/>
                      </a:lnTo>
                      <a:lnTo>
                        <a:pt x="232918" y="482600"/>
                      </a:lnTo>
                      <a:lnTo>
                        <a:pt x="232283" y="483235"/>
                      </a:lnTo>
                      <a:lnTo>
                        <a:pt x="231013" y="483870"/>
                      </a:lnTo>
                      <a:lnTo>
                        <a:pt x="232283" y="489839"/>
                      </a:lnTo>
                      <a:lnTo>
                        <a:pt x="234188" y="495046"/>
                      </a:lnTo>
                      <a:lnTo>
                        <a:pt x="236728" y="506857"/>
                      </a:lnTo>
                      <a:lnTo>
                        <a:pt x="236728" y="535686"/>
                      </a:lnTo>
                      <a:lnTo>
                        <a:pt x="237363" y="533019"/>
                      </a:lnTo>
                      <a:lnTo>
                        <a:pt x="238633" y="530987"/>
                      </a:lnTo>
                      <a:lnTo>
                        <a:pt x="239903" y="527177"/>
                      </a:lnTo>
                      <a:lnTo>
                        <a:pt x="239903" y="1121029"/>
                      </a:lnTo>
                      <a:lnTo>
                        <a:pt x="180340" y="1124331"/>
                      </a:lnTo>
                      <a:lnTo>
                        <a:pt x="165227" y="1125601"/>
                      </a:lnTo>
                      <a:lnTo>
                        <a:pt x="105029" y="1128903"/>
                      </a:lnTo>
                      <a:lnTo>
                        <a:pt x="60071" y="1132205"/>
                      </a:lnTo>
                      <a:lnTo>
                        <a:pt x="29718" y="1133475"/>
                      </a:lnTo>
                      <a:lnTo>
                        <a:pt x="0" y="1135507"/>
                      </a:lnTo>
                      <a:lnTo>
                        <a:pt x="0" y="493141"/>
                      </a:lnTo>
                      <a:lnTo>
                        <a:pt x="5080" y="502920"/>
                      </a:lnTo>
                      <a:lnTo>
                        <a:pt x="6350" y="498983"/>
                      </a:lnTo>
                      <a:lnTo>
                        <a:pt x="6985" y="494411"/>
                      </a:lnTo>
                      <a:lnTo>
                        <a:pt x="8255" y="490474"/>
                      </a:lnTo>
                      <a:lnTo>
                        <a:pt x="8763" y="470154"/>
                      </a:lnTo>
                      <a:lnTo>
                        <a:pt x="7493" y="469519"/>
                      </a:lnTo>
                      <a:lnTo>
                        <a:pt x="5588" y="468884"/>
                      </a:lnTo>
                      <a:lnTo>
                        <a:pt x="3810" y="468884"/>
                      </a:lnTo>
                      <a:lnTo>
                        <a:pt x="2413" y="468249"/>
                      </a:lnTo>
                      <a:lnTo>
                        <a:pt x="1905" y="468884"/>
                      </a:lnTo>
                      <a:lnTo>
                        <a:pt x="635" y="468884"/>
                      </a:lnTo>
                      <a:lnTo>
                        <a:pt x="0" y="469519"/>
                      </a:lnTo>
                      <a:lnTo>
                        <a:pt x="0" y="362204"/>
                      </a:lnTo>
                      <a:lnTo>
                        <a:pt x="11938" y="348361"/>
                      </a:lnTo>
                      <a:lnTo>
                        <a:pt x="0" y="337820"/>
                      </a:lnTo>
                      <a:lnTo>
                        <a:pt x="0" y="318262"/>
                      </a:lnTo>
                      <a:lnTo>
                        <a:pt x="19558" y="290703"/>
                      </a:lnTo>
                      <a:lnTo>
                        <a:pt x="17018" y="289433"/>
                      </a:lnTo>
                      <a:lnTo>
                        <a:pt x="14478" y="287401"/>
                      </a:lnTo>
                      <a:lnTo>
                        <a:pt x="11938" y="286131"/>
                      </a:lnTo>
                      <a:lnTo>
                        <a:pt x="9398" y="284226"/>
                      </a:lnTo>
                      <a:lnTo>
                        <a:pt x="5080" y="281559"/>
                      </a:lnTo>
                      <a:lnTo>
                        <a:pt x="2413" y="279654"/>
                      </a:lnTo>
                      <a:lnTo>
                        <a:pt x="0" y="278257"/>
                      </a:lnTo>
                      <a:lnTo>
                        <a:pt x="0" y="136271"/>
                      </a:lnTo>
                      <a:lnTo>
                        <a:pt x="33528" y="166243"/>
                      </a:lnTo>
                      <a:lnTo>
                        <a:pt x="60071" y="190500"/>
                      </a:lnTo>
                      <a:lnTo>
                        <a:pt x="92964" y="221361"/>
                      </a:lnTo>
                      <a:lnTo>
                        <a:pt x="106299" y="233045"/>
                      </a:lnTo>
                      <a:lnTo>
                        <a:pt x="141097" y="232410"/>
                      </a:lnTo>
                      <a:lnTo>
                        <a:pt x="152527" y="231775"/>
                      </a:lnTo>
                      <a:lnTo>
                        <a:pt x="178435" y="199771"/>
                      </a:lnTo>
                      <a:lnTo>
                        <a:pt x="147447" y="154559"/>
                      </a:lnTo>
                      <a:lnTo>
                        <a:pt x="128524" y="127635"/>
                      </a:lnTo>
                      <a:lnTo>
                        <a:pt x="177165" y="72009"/>
                      </a:lnTo>
                      <a:lnTo>
                        <a:pt x="205105" y="39878"/>
                      </a:lnTo>
                      <a:lnTo>
                        <a:pt x="239903" y="0"/>
                      </a:lnTo>
                      <a:close/>
                    </a:path>
                  </a:pathLst>
                </a:custGeom>
                <a:solidFill>
                  <a:srgbClr val="9696BF"/>
                </a:solidFill>
                <a:ln w="0" cap="flat" cmpd="sng" algn="ctr">
                  <a:solidFill>
                    <a:srgbClr val="9696B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>
                  <a:off x="8342249" y="5408803"/>
                  <a:ext cx="181738" cy="32677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1738" h="326772">
                      <a:moveTo>
                        <a:pt x="181737" y="278257"/>
                      </a:moveTo>
                      <a:lnTo>
                        <a:pt x="156972" y="261874"/>
                      </a:lnTo>
                      <a:lnTo>
                        <a:pt x="129159" y="286131"/>
                      </a:lnTo>
                      <a:lnTo>
                        <a:pt x="101346" y="310388"/>
                      </a:lnTo>
                      <a:lnTo>
                        <a:pt x="82931" y="326771"/>
                      </a:lnTo>
                      <a:lnTo>
                        <a:pt x="51943" y="301244"/>
                      </a:lnTo>
                      <a:lnTo>
                        <a:pt x="20320" y="276352"/>
                      </a:lnTo>
                      <a:lnTo>
                        <a:pt x="0" y="259334"/>
                      </a:lnTo>
                      <a:lnTo>
                        <a:pt x="3810" y="226568"/>
                      </a:lnTo>
                      <a:lnTo>
                        <a:pt x="8255" y="194437"/>
                      </a:lnTo>
                      <a:lnTo>
                        <a:pt x="12065" y="161671"/>
                      </a:lnTo>
                      <a:lnTo>
                        <a:pt x="16383" y="129667"/>
                      </a:lnTo>
                      <a:lnTo>
                        <a:pt x="24130" y="64770"/>
                      </a:lnTo>
                      <a:lnTo>
                        <a:pt x="28448" y="32004"/>
                      </a:lnTo>
                      <a:lnTo>
                        <a:pt x="32258" y="0"/>
                      </a:lnTo>
                      <a:lnTo>
                        <a:pt x="88646" y="51054"/>
                      </a:lnTo>
                      <a:lnTo>
                        <a:pt x="125349" y="85090"/>
                      </a:lnTo>
                      <a:lnTo>
                        <a:pt x="153924" y="110617"/>
                      </a:lnTo>
                      <a:lnTo>
                        <a:pt x="181737" y="136271"/>
                      </a:lnTo>
                      <a:close/>
                    </a:path>
                  </a:pathLst>
                </a:custGeom>
                <a:solidFill>
                  <a:srgbClr val="9696BF"/>
                </a:solidFill>
                <a:ln w="0" cap="flat" cmpd="sng" algn="ctr">
                  <a:solidFill>
                    <a:srgbClr val="9696B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8515096" y="5727065"/>
                  <a:ext cx="8891" cy="1955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91" h="19559">
                      <a:moveTo>
                        <a:pt x="8890" y="19558"/>
                      </a:moveTo>
                      <a:lnTo>
                        <a:pt x="6350" y="17653"/>
                      </a:lnTo>
                      <a:lnTo>
                        <a:pt x="4445" y="15748"/>
                      </a:lnTo>
                      <a:lnTo>
                        <a:pt x="0" y="12446"/>
                      </a:lnTo>
                      <a:lnTo>
                        <a:pt x="8890" y="0"/>
                      </a:lnTo>
                      <a:close/>
                    </a:path>
                  </a:pathLst>
                </a:custGeom>
                <a:solidFill>
                  <a:srgbClr val="9696BF"/>
                </a:solidFill>
                <a:ln w="0" cap="flat" cmpd="sng" algn="ctr">
                  <a:solidFill>
                    <a:srgbClr val="9696B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>
                  <a:off x="8268843" y="5770880"/>
                  <a:ext cx="255144" cy="7780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5144" h="778003">
                      <a:moveTo>
                        <a:pt x="255143" y="107442"/>
                      </a:moveTo>
                      <a:lnTo>
                        <a:pt x="246253" y="113919"/>
                      </a:lnTo>
                      <a:lnTo>
                        <a:pt x="248158" y="118491"/>
                      </a:lnTo>
                      <a:lnTo>
                        <a:pt x="250698" y="122555"/>
                      </a:lnTo>
                      <a:lnTo>
                        <a:pt x="252603" y="127127"/>
                      </a:lnTo>
                      <a:lnTo>
                        <a:pt x="255143" y="131064"/>
                      </a:lnTo>
                      <a:lnTo>
                        <a:pt x="255143" y="773430"/>
                      </a:lnTo>
                      <a:lnTo>
                        <a:pt x="234823" y="774700"/>
                      </a:lnTo>
                      <a:lnTo>
                        <a:pt x="214630" y="775335"/>
                      </a:lnTo>
                      <a:lnTo>
                        <a:pt x="173990" y="778002"/>
                      </a:lnTo>
                      <a:lnTo>
                        <a:pt x="177165" y="593344"/>
                      </a:lnTo>
                      <a:lnTo>
                        <a:pt x="117729" y="593979"/>
                      </a:lnTo>
                      <a:lnTo>
                        <a:pt x="97536" y="594614"/>
                      </a:lnTo>
                      <a:lnTo>
                        <a:pt x="107569" y="537591"/>
                      </a:lnTo>
                      <a:lnTo>
                        <a:pt x="112014" y="509524"/>
                      </a:lnTo>
                      <a:lnTo>
                        <a:pt x="117094" y="481330"/>
                      </a:lnTo>
                      <a:lnTo>
                        <a:pt x="143002" y="479425"/>
                      </a:lnTo>
                      <a:lnTo>
                        <a:pt x="169037" y="478155"/>
                      </a:lnTo>
                      <a:lnTo>
                        <a:pt x="165862" y="442087"/>
                      </a:lnTo>
                      <a:lnTo>
                        <a:pt x="191770" y="415925"/>
                      </a:lnTo>
                      <a:lnTo>
                        <a:pt x="220980" y="377825"/>
                      </a:lnTo>
                      <a:lnTo>
                        <a:pt x="241173" y="314960"/>
                      </a:lnTo>
                      <a:lnTo>
                        <a:pt x="248158" y="282194"/>
                      </a:lnTo>
                      <a:lnTo>
                        <a:pt x="245618" y="275717"/>
                      </a:lnTo>
                      <a:lnTo>
                        <a:pt x="243713" y="272415"/>
                      </a:lnTo>
                      <a:lnTo>
                        <a:pt x="242443" y="269113"/>
                      </a:lnTo>
                      <a:lnTo>
                        <a:pt x="208915" y="303149"/>
                      </a:lnTo>
                      <a:lnTo>
                        <a:pt x="183515" y="328041"/>
                      </a:lnTo>
                      <a:lnTo>
                        <a:pt x="149987" y="362077"/>
                      </a:lnTo>
                      <a:lnTo>
                        <a:pt x="124714" y="386969"/>
                      </a:lnTo>
                      <a:lnTo>
                        <a:pt x="107569" y="404114"/>
                      </a:lnTo>
                      <a:lnTo>
                        <a:pt x="80391" y="421767"/>
                      </a:lnTo>
                      <a:lnTo>
                        <a:pt x="53721" y="439420"/>
                      </a:lnTo>
                      <a:lnTo>
                        <a:pt x="20193" y="461772"/>
                      </a:lnTo>
                      <a:lnTo>
                        <a:pt x="0" y="474853"/>
                      </a:lnTo>
                      <a:lnTo>
                        <a:pt x="13335" y="373888"/>
                      </a:lnTo>
                      <a:lnTo>
                        <a:pt x="18288" y="340614"/>
                      </a:lnTo>
                      <a:lnTo>
                        <a:pt x="36068" y="206375"/>
                      </a:lnTo>
                      <a:lnTo>
                        <a:pt x="89789" y="155829"/>
                      </a:lnTo>
                      <a:lnTo>
                        <a:pt x="113284" y="134874"/>
                      </a:lnTo>
                      <a:lnTo>
                        <a:pt x="144272" y="106172"/>
                      </a:lnTo>
                      <a:lnTo>
                        <a:pt x="160147" y="91694"/>
                      </a:lnTo>
                      <a:lnTo>
                        <a:pt x="161417" y="52451"/>
                      </a:lnTo>
                      <a:lnTo>
                        <a:pt x="163322" y="13208"/>
                      </a:lnTo>
                      <a:lnTo>
                        <a:pt x="197485" y="20320"/>
                      </a:lnTo>
                      <a:lnTo>
                        <a:pt x="222758" y="25527"/>
                      </a:lnTo>
                      <a:lnTo>
                        <a:pt x="231013" y="27559"/>
                      </a:lnTo>
                      <a:lnTo>
                        <a:pt x="234188" y="24257"/>
                      </a:lnTo>
                      <a:lnTo>
                        <a:pt x="236728" y="20320"/>
                      </a:lnTo>
                      <a:lnTo>
                        <a:pt x="255143" y="0"/>
                      </a:lnTo>
                      <a:close/>
                    </a:path>
                  </a:pathLst>
                </a:custGeom>
                <a:solidFill>
                  <a:srgbClr val="9696BF"/>
                </a:solidFill>
                <a:ln w="0" cap="flat" cmpd="sng" algn="ctr">
                  <a:solidFill>
                    <a:srgbClr val="9696B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>
                  <a:off x="8764524" y="5772912"/>
                  <a:ext cx="289942" cy="7569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9942" h="756921">
                      <a:moveTo>
                        <a:pt x="0" y="164973"/>
                      </a:moveTo>
                      <a:lnTo>
                        <a:pt x="9525" y="137414"/>
                      </a:lnTo>
                      <a:lnTo>
                        <a:pt x="6985" y="134239"/>
                      </a:lnTo>
                      <a:lnTo>
                        <a:pt x="2540" y="126365"/>
                      </a:lnTo>
                      <a:lnTo>
                        <a:pt x="0" y="123063"/>
                      </a:lnTo>
                      <a:lnTo>
                        <a:pt x="0" y="19558"/>
                      </a:lnTo>
                      <a:lnTo>
                        <a:pt x="22098" y="40640"/>
                      </a:lnTo>
                      <a:lnTo>
                        <a:pt x="55753" y="30734"/>
                      </a:lnTo>
                      <a:lnTo>
                        <a:pt x="75311" y="24892"/>
                      </a:lnTo>
                      <a:lnTo>
                        <a:pt x="100076" y="12446"/>
                      </a:lnTo>
                      <a:lnTo>
                        <a:pt x="124079" y="0"/>
                      </a:lnTo>
                      <a:lnTo>
                        <a:pt x="169037" y="52324"/>
                      </a:lnTo>
                      <a:lnTo>
                        <a:pt x="196850" y="83820"/>
                      </a:lnTo>
                      <a:lnTo>
                        <a:pt x="242443" y="233045"/>
                      </a:lnTo>
                      <a:lnTo>
                        <a:pt x="266573" y="307721"/>
                      </a:lnTo>
                      <a:lnTo>
                        <a:pt x="277876" y="345059"/>
                      </a:lnTo>
                      <a:lnTo>
                        <a:pt x="289941" y="382397"/>
                      </a:lnTo>
                      <a:lnTo>
                        <a:pt x="251333" y="402717"/>
                      </a:lnTo>
                      <a:lnTo>
                        <a:pt x="227203" y="414528"/>
                      </a:lnTo>
                      <a:lnTo>
                        <a:pt x="195580" y="374523"/>
                      </a:lnTo>
                      <a:lnTo>
                        <a:pt x="174752" y="347726"/>
                      </a:lnTo>
                      <a:lnTo>
                        <a:pt x="121539" y="281559"/>
                      </a:lnTo>
                      <a:lnTo>
                        <a:pt x="100584" y="254762"/>
                      </a:lnTo>
                      <a:lnTo>
                        <a:pt x="79121" y="228473"/>
                      </a:lnTo>
                      <a:lnTo>
                        <a:pt x="58166" y="201676"/>
                      </a:lnTo>
                      <a:lnTo>
                        <a:pt x="44958" y="233807"/>
                      </a:lnTo>
                      <a:lnTo>
                        <a:pt x="31623" y="266573"/>
                      </a:lnTo>
                      <a:lnTo>
                        <a:pt x="22860" y="288036"/>
                      </a:lnTo>
                      <a:lnTo>
                        <a:pt x="26035" y="331978"/>
                      </a:lnTo>
                      <a:lnTo>
                        <a:pt x="26543" y="346329"/>
                      </a:lnTo>
                      <a:lnTo>
                        <a:pt x="46863" y="381127"/>
                      </a:lnTo>
                      <a:lnTo>
                        <a:pt x="74041" y="426212"/>
                      </a:lnTo>
                      <a:lnTo>
                        <a:pt x="81026" y="438023"/>
                      </a:lnTo>
                      <a:lnTo>
                        <a:pt x="84201" y="476123"/>
                      </a:lnTo>
                      <a:lnTo>
                        <a:pt x="118364" y="474726"/>
                      </a:lnTo>
                      <a:lnTo>
                        <a:pt x="139319" y="473456"/>
                      </a:lnTo>
                      <a:lnTo>
                        <a:pt x="136779" y="530352"/>
                      </a:lnTo>
                      <a:lnTo>
                        <a:pt x="134874" y="558546"/>
                      </a:lnTo>
                      <a:lnTo>
                        <a:pt x="133604" y="587375"/>
                      </a:lnTo>
                      <a:lnTo>
                        <a:pt x="103251" y="589280"/>
                      </a:lnTo>
                      <a:lnTo>
                        <a:pt x="93091" y="590042"/>
                      </a:lnTo>
                      <a:lnTo>
                        <a:pt x="94234" y="629920"/>
                      </a:lnTo>
                      <a:lnTo>
                        <a:pt x="98171" y="710438"/>
                      </a:lnTo>
                      <a:lnTo>
                        <a:pt x="99314" y="751078"/>
                      </a:lnTo>
                      <a:lnTo>
                        <a:pt x="50038" y="753745"/>
                      </a:lnTo>
                      <a:lnTo>
                        <a:pt x="24638" y="755650"/>
                      </a:lnTo>
                      <a:lnTo>
                        <a:pt x="0" y="756920"/>
                      </a:lnTo>
                      <a:close/>
                    </a:path>
                  </a:pathLst>
                </a:custGeom>
                <a:solidFill>
                  <a:srgbClr val="A3A3C6"/>
                </a:solidFill>
                <a:ln w="0" cap="flat" cmpd="sng" algn="ctr">
                  <a:solidFill>
                    <a:srgbClr val="A3A3C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" name="Freeform 21"/>
                <p:cNvSpPr/>
                <p:nvPr/>
              </p:nvSpPr>
              <p:spPr>
                <a:xfrm>
                  <a:off x="8764524" y="5369560"/>
                  <a:ext cx="105157" cy="3077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5157" h="307722">
                      <a:moveTo>
                        <a:pt x="0" y="43180"/>
                      </a:moveTo>
                      <a:lnTo>
                        <a:pt x="28448" y="10414"/>
                      </a:lnTo>
                      <a:lnTo>
                        <a:pt x="37338" y="0"/>
                      </a:lnTo>
                      <a:lnTo>
                        <a:pt x="45593" y="25400"/>
                      </a:lnTo>
                      <a:lnTo>
                        <a:pt x="54483" y="51689"/>
                      </a:lnTo>
                      <a:lnTo>
                        <a:pt x="62611" y="77216"/>
                      </a:lnTo>
                      <a:lnTo>
                        <a:pt x="71501" y="102743"/>
                      </a:lnTo>
                      <a:lnTo>
                        <a:pt x="88011" y="153797"/>
                      </a:lnTo>
                      <a:lnTo>
                        <a:pt x="96901" y="180086"/>
                      </a:lnTo>
                      <a:lnTo>
                        <a:pt x="105156" y="205486"/>
                      </a:lnTo>
                      <a:lnTo>
                        <a:pt x="72136" y="237617"/>
                      </a:lnTo>
                      <a:lnTo>
                        <a:pt x="45593" y="263144"/>
                      </a:lnTo>
                      <a:lnTo>
                        <a:pt x="6350" y="301117"/>
                      </a:lnTo>
                      <a:lnTo>
                        <a:pt x="0" y="307721"/>
                      </a:lnTo>
                      <a:close/>
                    </a:path>
                  </a:pathLst>
                </a:custGeom>
                <a:solidFill>
                  <a:srgbClr val="A3A3C6"/>
                </a:solidFill>
                <a:ln w="0" cap="flat" cmpd="sng" algn="ctr">
                  <a:solidFill>
                    <a:srgbClr val="A3A3C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" name="Freeform 22"/>
                <p:cNvSpPr/>
                <p:nvPr/>
              </p:nvSpPr>
              <p:spPr>
                <a:xfrm>
                  <a:off x="8523986" y="5412740"/>
                  <a:ext cx="240539" cy="11315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0539" h="1131571">
                      <a:moveTo>
                        <a:pt x="240538" y="264541"/>
                      </a:moveTo>
                      <a:lnTo>
                        <a:pt x="228473" y="275717"/>
                      </a:lnTo>
                      <a:lnTo>
                        <a:pt x="225933" y="278892"/>
                      </a:lnTo>
                      <a:lnTo>
                        <a:pt x="222758" y="281559"/>
                      </a:lnTo>
                      <a:lnTo>
                        <a:pt x="220345" y="284861"/>
                      </a:lnTo>
                      <a:lnTo>
                        <a:pt x="217170" y="287401"/>
                      </a:lnTo>
                      <a:lnTo>
                        <a:pt x="237998" y="309118"/>
                      </a:lnTo>
                      <a:lnTo>
                        <a:pt x="235458" y="360172"/>
                      </a:lnTo>
                      <a:lnTo>
                        <a:pt x="230378" y="362712"/>
                      </a:lnTo>
                      <a:lnTo>
                        <a:pt x="225933" y="366014"/>
                      </a:lnTo>
                      <a:lnTo>
                        <a:pt x="240538" y="379730"/>
                      </a:lnTo>
                      <a:lnTo>
                        <a:pt x="240538" y="483235"/>
                      </a:lnTo>
                      <a:lnTo>
                        <a:pt x="237998" y="479298"/>
                      </a:lnTo>
                      <a:lnTo>
                        <a:pt x="236093" y="477393"/>
                      </a:lnTo>
                      <a:lnTo>
                        <a:pt x="234823" y="475361"/>
                      </a:lnTo>
                      <a:lnTo>
                        <a:pt x="233553" y="476123"/>
                      </a:lnTo>
                      <a:lnTo>
                        <a:pt x="232918" y="476123"/>
                      </a:lnTo>
                      <a:lnTo>
                        <a:pt x="231648" y="476631"/>
                      </a:lnTo>
                      <a:lnTo>
                        <a:pt x="230378" y="476631"/>
                      </a:lnTo>
                      <a:lnTo>
                        <a:pt x="236093" y="510667"/>
                      </a:lnTo>
                      <a:lnTo>
                        <a:pt x="236093" y="535559"/>
                      </a:lnTo>
                      <a:lnTo>
                        <a:pt x="239903" y="527812"/>
                      </a:lnTo>
                      <a:lnTo>
                        <a:pt x="240538" y="525145"/>
                      </a:lnTo>
                      <a:lnTo>
                        <a:pt x="240538" y="1117092"/>
                      </a:lnTo>
                      <a:lnTo>
                        <a:pt x="180340" y="1120394"/>
                      </a:lnTo>
                      <a:lnTo>
                        <a:pt x="135382" y="1123696"/>
                      </a:lnTo>
                      <a:lnTo>
                        <a:pt x="105664" y="1124966"/>
                      </a:lnTo>
                      <a:lnTo>
                        <a:pt x="90551" y="1126236"/>
                      </a:lnTo>
                      <a:lnTo>
                        <a:pt x="75311" y="1126998"/>
                      </a:lnTo>
                      <a:lnTo>
                        <a:pt x="60071" y="1128268"/>
                      </a:lnTo>
                      <a:lnTo>
                        <a:pt x="30353" y="1129538"/>
                      </a:lnTo>
                      <a:lnTo>
                        <a:pt x="15113" y="1130935"/>
                      </a:lnTo>
                      <a:lnTo>
                        <a:pt x="0" y="1131570"/>
                      </a:lnTo>
                      <a:lnTo>
                        <a:pt x="0" y="492379"/>
                      </a:lnTo>
                      <a:lnTo>
                        <a:pt x="1270" y="495681"/>
                      </a:lnTo>
                      <a:lnTo>
                        <a:pt x="5080" y="501523"/>
                      </a:lnTo>
                      <a:lnTo>
                        <a:pt x="6350" y="504825"/>
                      </a:lnTo>
                      <a:lnTo>
                        <a:pt x="10160" y="479933"/>
                      </a:lnTo>
                      <a:lnTo>
                        <a:pt x="10160" y="464312"/>
                      </a:lnTo>
                      <a:lnTo>
                        <a:pt x="5588" y="462915"/>
                      </a:lnTo>
                      <a:lnTo>
                        <a:pt x="3810" y="462915"/>
                      </a:lnTo>
                      <a:lnTo>
                        <a:pt x="1270" y="462280"/>
                      </a:lnTo>
                      <a:lnTo>
                        <a:pt x="0" y="463550"/>
                      </a:lnTo>
                      <a:lnTo>
                        <a:pt x="0" y="361442"/>
                      </a:lnTo>
                      <a:lnTo>
                        <a:pt x="13843" y="346456"/>
                      </a:lnTo>
                      <a:lnTo>
                        <a:pt x="10668" y="342392"/>
                      </a:lnTo>
                      <a:lnTo>
                        <a:pt x="0" y="331978"/>
                      </a:lnTo>
                      <a:lnTo>
                        <a:pt x="0" y="319532"/>
                      </a:lnTo>
                      <a:lnTo>
                        <a:pt x="3175" y="315595"/>
                      </a:lnTo>
                      <a:lnTo>
                        <a:pt x="5588" y="311023"/>
                      </a:lnTo>
                      <a:lnTo>
                        <a:pt x="8763" y="307086"/>
                      </a:lnTo>
                      <a:lnTo>
                        <a:pt x="11303" y="302514"/>
                      </a:lnTo>
                      <a:lnTo>
                        <a:pt x="22733" y="286131"/>
                      </a:lnTo>
                      <a:lnTo>
                        <a:pt x="5588" y="274320"/>
                      </a:lnTo>
                      <a:lnTo>
                        <a:pt x="3175" y="271653"/>
                      </a:lnTo>
                      <a:lnTo>
                        <a:pt x="0" y="269748"/>
                      </a:lnTo>
                      <a:lnTo>
                        <a:pt x="0" y="137414"/>
                      </a:lnTo>
                      <a:lnTo>
                        <a:pt x="25908" y="161798"/>
                      </a:lnTo>
                      <a:lnTo>
                        <a:pt x="52578" y="185293"/>
                      </a:lnTo>
                      <a:lnTo>
                        <a:pt x="78486" y="209550"/>
                      </a:lnTo>
                      <a:lnTo>
                        <a:pt x="105029" y="233807"/>
                      </a:lnTo>
                      <a:lnTo>
                        <a:pt x="140462" y="232410"/>
                      </a:lnTo>
                      <a:lnTo>
                        <a:pt x="152527" y="231775"/>
                      </a:lnTo>
                      <a:lnTo>
                        <a:pt x="176022" y="204978"/>
                      </a:lnTo>
                      <a:lnTo>
                        <a:pt x="180340" y="201041"/>
                      </a:lnTo>
                      <a:lnTo>
                        <a:pt x="184150" y="196342"/>
                      </a:lnTo>
                      <a:lnTo>
                        <a:pt x="158877" y="159766"/>
                      </a:lnTo>
                      <a:lnTo>
                        <a:pt x="132842" y="123063"/>
                      </a:lnTo>
                      <a:lnTo>
                        <a:pt x="173355" y="77216"/>
                      </a:lnTo>
                      <a:lnTo>
                        <a:pt x="200025" y="46482"/>
                      </a:lnTo>
                      <a:lnTo>
                        <a:pt x="227203" y="15748"/>
                      </a:lnTo>
                      <a:lnTo>
                        <a:pt x="240538" y="0"/>
                      </a:lnTo>
                      <a:close/>
                    </a:path>
                  </a:pathLst>
                </a:custGeom>
                <a:solidFill>
                  <a:srgbClr val="A3A3C6"/>
                </a:solidFill>
                <a:ln w="0" cap="flat" cmpd="sng" algn="ctr">
                  <a:solidFill>
                    <a:srgbClr val="A3A3C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8342249" y="5412740"/>
                  <a:ext cx="181738" cy="31826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1738" h="318263">
                      <a:moveTo>
                        <a:pt x="181737" y="269748"/>
                      </a:moveTo>
                      <a:lnTo>
                        <a:pt x="172847" y="263906"/>
                      </a:lnTo>
                      <a:lnTo>
                        <a:pt x="170307" y="261239"/>
                      </a:lnTo>
                      <a:lnTo>
                        <a:pt x="158242" y="253492"/>
                      </a:lnTo>
                      <a:lnTo>
                        <a:pt x="120904" y="285496"/>
                      </a:lnTo>
                      <a:lnTo>
                        <a:pt x="93091" y="310388"/>
                      </a:lnTo>
                      <a:lnTo>
                        <a:pt x="83566" y="318262"/>
                      </a:lnTo>
                      <a:lnTo>
                        <a:pt x="31623" y="274320"/>
                      </a:lnTo>
                      <a:lnTo>
                        <a:pt x="0" y="248158"/>
                      </a:lnTo>
                      <a:lnTo>
                        <a:pt x="3810" y="217424"/>
                      </a:lnTo>
                      <a:lnTo>
                        <a:pt x="8255" y="185928"/>
                      </a:lnTo>
                      <a:lnTo>
                        <a:pt x="15875" y="124333"/>
                      </a:lnTo>
                      <a:lnTo>
                        <a:pt x="20320" y="93599"/>
                      </a:lnTo>
                      <a:lnTo>
                        <a:pt x="31623" y="0"/>
                      </a:lnTo>
                      <a:lnTo>
                        <a:pt x="68961" y="34036"/>
                      </a:lnTo>
                      <a:lnTo>
                        <a:pt x="97536" y="60198"/>
                      </a:lnTo>
                      <a:lnTo>
                        <a:pt x="144399" y="102870"/>
                      </a:lnTo>
                      <a:lnTo>
                        <a:pt x="172212" y="129032"/>
                      </a:lnTo>
                      <a:lnTo>
                        <a:pt x="181737" y="137414"/>
                      </a:lnTo>
                      <a:close/>
                    </a:path>
                  </a:pathLst>
                </a:custGeom>
                <a:solidFill>
                  <a:srgbClr val="A3A3C6"/>
                </a:solidFill>
                <a:ln w="0" cap="flat" cmpd="sng" algn="ctr">
                  <a:solidFill>
                    <a:srgbClr val="A3A3C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>
                  <a:off x="8518906" y="5732272"/>
                  <a:ext cx="5081" cy="124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12447">
                      <a:moveTo>
                        <a:pt x="5080" y="12446"/>
                      </a:moveTo>
                      <a:lnTo>
                        <a:pt x="0" y="7239"/>
                      </a:lnTo>
                      <a:lnTo>
                        <a:pt x="3810" y="1270"/>
                      </a:lnTo>
                      <a:lnTo>
                        <a:pt x="5080" y="0"/>
                      </a:lnTo>
                      <a:close/>
                    </a:path>
                  </a:pathLst>
                </a:custGeom>
                <a:solidFill>
                  <a:srgbClr val="A3A3C6"/>
                </a:solidFill>
                <a:ln w="0" cap="flat" cmpd="sng" algn="ctr">
                  <a:solidFill>
                    <a:srgbClr val="A3A3C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>
                  <a:off x="8269478" y="5774182"/>
                  <a:ext cx="254509" cy="7747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4509" h="774701">
                      <a:moveTo>
                        <a:pt x="254508" y="102108"/>
                      </a:moveTo>
                      <a:lnTo>
                        <a:pt x="244348" y="109982"/>
                      </a:lnTo>
                      <a:lnTo>
                        <a:pt x="254508" y="130937"/>
                      </a:lnTo>
                      <a:lnTo>
                        <a:pt x="254508" y="770128"/>
                      </a:lnTo>
                      <a:lnTo>
                        <a:pt x="225298" y="772033"/>
                      </a:lnTo>
                      <a:lnTo>
                        <a:pt x="196215" y="773303"/>
                      </a:lnTo>
                      <a:lnTo>
                        <a:pt x="177292" y="774700"/>
                      </a:lnTo>
                      <a:lnTo>
                        <a:pt x="179705" y="588010"/>
                      </a:lnTo>
                      <a:lnTo>
                        <a:pt x="120904" y="588010"/>
                      </a:lnTo>
                      <a:lnTo>
                        <a:pt x="101219" y="588645"/>
                      </a:lnTo>
                      <a:lnTo>
                        <a:pt x="110109" y="534289"/>
                      </a:lnTo>
                      <a:lnTo>
                        <a:pt x="115189" y="508127"/>
                      </a:lnTo>
                      <a:lnTo>
                        <a:pt x="119634" y="480695"/>
                      </a:lnTo>
                      <a:lnTo>
                        <a:pt x="144907" y="479298"/>
                      </a:lnTo>
                      <a:lnTo>
                        <a:pt x="170307" y="477393"/>
                      </a:lnTo>
                      <a:lnTo>
                        <a:pt x="167767" y="440690"/>
                      </a:lnTo>
                      <a:lnTo>
                        <a:pt x="189865" y="419735"/>
                      </a:lnTo>
                      <a:lnTo>
                        <a:pt x="218440" y="380492"/>
                      </a:lnTo>
                      <a:lnTo>
                        <a:pt x="222758" y="374650"/>
                      </a:lnTo>
                      <a:lnTo>
                        <a:pt x="237363" y="328041"/>
                      </a:lnTo>
                      <a:lnTo>
                        <a:pt x="244348" y="303911"/>
                      </a:lnTo>
                      <a:lnTo>
                        <a:pt x="250063" y="275717"/>
                      </a:lnTo>
                      <a:lnTo>
                        <a:pt x="242443" y="261239"/>
                      </a:lnTo>
                      <a:lnTo>
                        <a:pt x="208915" y="295275"/>
                      </a:lnTo>
                      <a:lnTo>
                        <a:pt x="174625" y="328803"/>
                      </a:lnTo>
                      <a:lnTo>
                        <a:pt x="149352" y="354203"/>
                      </a:lnTo>
                      <a:lnTo>
                        <a:pt x="115189" y="388239"/>
                      </a:lnTo>
                      <a:lnTo>
                        <a:pt x="106934" y="396875"/>
                      </a:lnTo>
                      <a:lnTo>
                        <a:pt x="73406" y="418465"/>
                      </a:lnTo>
                      <a:lnTo>
                        <a:pt x="40513" y="440690"/>
                      </a:lnTo>
                      <a:lnTo>
                        <a:pt x="13208" y="458470"/>
                      </a:lnTo>
                      <a:lnTo>
                        <a:pt x="0" y="466852"/>
                      </a:lnTo>
                      <a:lnTo>
                        <a:pt x="8763" y="402082"/>
                      </a:lnTo>
                      <a:lnTo>
                        <a:pt x="12700" y="370078"/>
                      </a:lnTo>
                      <a:lnTo>
                        <a:pt x="25908" y="273050"/>
                      </a:lnTo>
                      <a:lnTo>
                        <a:pt x="29718" y="240284"/>
                      </a:lnTo>
                      <a:lnTo>
                        <a:pt x="34163" y="208153"/>
                      </a:lnTo>
                      <a:lnTo>
                        <a:pt x="58166" y="185928"/>
                      </a:lnTo>
                      <a:lnTo>
                        <a:pt x="98679" y="147955"/>
                      </a:lnTo>
                      <a:lnTo>
                        <a:pt x="131064" y="118491"/>
                      </a:lnTo>
                      <a:lnTo>
                        <a:pt x="155067" y="95631"/>
                      </a:lnTo>
                      <a:lnTo>
                        <a:pt x="163322" y="88392"/>
                      </a:lnTo>
                      <a:lnTo>
                        <a:pt x="163957" y="13716"/>
                      </a:lnTo>
                      <a:lnTo>
                        <a:pt x="188595" y="19050"/>
                      </a:lnTo>
                      <a:lnTo>
                        <a:pt x="222123" y="25527"/>
                      </a:lnTo>
                      <a:lnTo>
                        <a:pt x="230378" y="27559"/>
                      </a:lnTo>
                      <a:lnTo>
                        <a:pt x="245618" y="10414"/>
                      </a:lnTo>
                      <a:lnTo>
                        <a:pt x="248158" y="6604"/>
                      </a:lnTo>
                      <a:lnTo>
                        <a:pt x="254508" y="0"/>
                      </a:lnTo>
                      <a:close/>
                    </a:path>
                  </a:pathLst>
                </a:custGeom>
                <a:solidFill>
                  <a:srgbClr val="A3A3C6"/>
                </a:solidFill>
                <a:ln w="0" cap="flat" cmpd="sng" algn="ctr">
                  <a:solidFill>
                    <a:srgbClr val="A3A3C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>
                  <a:off x="8764524" y="5777484"/>
                  <a:ext cx="288672" cy="7523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8672" h="752349">
                      <a:moveTo>
                        <a:pt x="0" y="162306"/>
                      </a:moveTo>
                      <a:lnTo>
                        <a:pt x="11938" y="132207"/>
                      </a:lnTo>
                      <a:lnTo>
                        <a:pt x="0" y="115951"/>
                      </a:lnTo>
                      <a:lnTo>
                        <a:pt x="0" y="19685"/>
                      </a:lnTo>
                      <a:lnTo>
                        <a:pt x="20193" y="39243"/>
                      </a:lnTo>
                      <a:lnTo>
                        <a:pt x="48133" y="31369"/>
                      </a:lnTo>
                      <a:lnTo>
                        <a:pt x="75311" y="24257"/>
                      </a:lnTo>
                      <a:lnTo>
                        <a:pt x="105156" y="9144"/>
                      </a:lnTo>
                      <a:lnTo>
                        <a:pt x="123444" y="0"/>
                      </a:lnTo>
                      <a:lnTo>
                        <a:pt x="161417" y="43815"/>
                      </a:lnTo>
                      <a:lnTo>
                        <a:pt x="189230" y="75946"/>
                      </a:lnTo>
                      <a:lnTo>
                        <a:pt x="198755" y="86995"/>
                      </a:lnTo>
                      <a:lnTo>
                        <a:pt x="231775" y="195072"/>
                      </a:lnTo>
                      <a:lnTo>
                        <a:pt x="288671" y="374523"/>
                      </a:lnTo>
                      <a:lnTo>
                        <a:pt x="228600" y="406019"/>
                      </a:lnTo>
                      <a:lnTo>
                        <a:pt x="196850" y="365379"/>
                      </a:lnTo>
                      <a:lnTo>
                        <a:pt x="164592" y="325501"/>
                      </a:lnTo>
                      <a:lnTo>
                        <a:pt x="143129" y="297942"/>
                      </a:lnTo>
                      <a:lnTo>
                        <a:pt x="110744" y="257937"/>
                      </a:lnTo>
                      <a:lnTo>
                        <a:pt x="89281" y="231140"/>
                      </a:lnTo>
                      <a:lnTo>
                        <a:pt x="67183" y="204343"/>
                      </a:lnTo>
                      <a:lnTo>
                        <a:pt x="56261" y="190500"/>
                      </a:lnTo>
                      <a:lnTo>
                        <a:pt x="37973" y="235712"/>
                      </a:lnTo>
                      <a:lnTo>
                        <a:pt x="23368" y="270383"/>
                      </a:lnTo>
                      <a:lnTo>
                        <a:pt x="18923" y="281559"/>
                      </a:lnTo>
                      <a:lnTo>
                        <a:pt x="21463" y="312928"/>
                      </a:lnTo>
                      <a:lnTo>
                        <a:pt x="23368" y="344424"/>
                      </a:lnTo>
                      <a:lnTo>
                        <a:pt x="44323" y="379095"/>
                      </a:lnTo>
                      <a:lnTo>
                        <a:pt x="65278" y="413131"/>
                      </a:lnTo>
                      <a:lnTo>
                        <a:pt x="79121" y="436118"/>
                      </a:lnTo>
                      <a:lnTo>
                        <a:pt x="81661" y="474091"/>
                      </a:lnTo>
                      <a:lnTo>
                        <a:pt x="108839" y="472821"/>
                      </a:lnTo>
                      <a:lnTo>
                        <a:pt x="136144" y="471551"/>
                      </a:lnTo>
                      <a:lnTo>
                        <a:pt x="134874" y="498983"/>
                      </a:lnTo>
                      <a:lnTo>
                        <a:pt x="134239" y="525780"/>
                      </a:lnTo>
                      <a:lnTo>
                        <a:pt x="131699" y="580898"/>
                      </a:lnTo>
                      <a:lnTo>
                        <a:pt x="101346" y="582168"/>
                      </a:lnTo>
                      <a:lnTo>
                        <a:pt x="91186" y="582803"/>
                      </a:lnTo>
                      <a:lnTo>
                        <a:pt x="96266" y="746506"/>
                      </a:lnTo>
                      <a:lnTo>
                        <a:pt x="48133" y="749173"/>
                      </a:lnTo>
                      <a:lnTo>
                        <a:pt x="24003" y="751078"/>
                      </a:lnTo>
                      <a:lnTo>
                        <a:pt x="0" y="752348"/>
                      </a:lnTo>
                      <a:close/>
                    </a:path>
                  </a:pathLst>
                </a:custGeom>
                <a:solidFill>
                  <a:srgbClr val="AFAFCE"/>
                </a:solidFill>
                <a:ln w="0" cap="flat" cmpd="sng" algn="ctr">
                  <a:solidFill>
                    <a:srgbClr val="AFAFC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Freeform 27"/>
                <p:cNvSpPr/>
                <p:nvPr/>
              </p:nvSpPr>
              <p:spPr>
                <a:xfrm>
                  <a:off x="8764524" y="5372735"/>
                  <a:ext cx="103252" cy="299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3252" h="299975">
                      <a:moveTo>
                        <a:pt x="0" y="44577"/>
                      </a:moveTo>
                      <a:lnTo>
                        <a:pt x="38608" y="0"/>
                      </a:lnTo>
                      <a:lnTo>
                        <a:pt x="55118" y="49784"/>
                      </a:lnTo>
                      <a:lnTo>
                        <a:pt x="62611" y="74676"/>
                      </a:lnTo>
                      <a:lnTo>
                        <a:pt x="87376" y="149352"/>
                      </a:lnTo>
                      <a:lnTo>
                        <a:pt x="94996" y="174244"/>
                      </a:lnTo>
                      <a:lnTo>
                        <a:pt x="103251" y="199136"/>
                      </a:lnTo>
                      <a:lnTo>
                        <a:pt x="64516" y="237109"/>
                      </a:lnTo>
                      <a:lnTo>
                        <a:pt x="38608" y="262001"/>
                      </a:lnTo>
                      <a:lnTo>
                        <a:pt x="12700" y="287528"/>
                      </a:lnTo>
                      <a:lnTo>
                        <a:pt x="0" y="299974"/>
                      </a:lnTo>
                      <a:close/>
                    </a:path>
                  </a:pathLst>
                </a:custGeom>
                <a:solidFill>
                  <a:srgbClr val="AFAFCE"/>
                </a:solidFill>
                <a:ln w="0" cap="flat" cmpd="sng" algn="ctr">
                  <a:solidFill>
                    <a:srgbClr val="AFAFC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>
                  <a:off x="8523986" y="5417312"/>
                  <a:ext cx="240539" cy="11269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0539" h="1126999">
                      <a:moveTo>
                        <a:pt x="240538" y="255397"/>
                      </a:moveTo>
                      <a:lnTo>
                        <a:pt x="213995" y="281559"/>
                      </a:lnTo>
                      <a:lnTo>
                        <a:pt x="234823" y="303149"/>
                      </a:lnTo>
                      <a:lnTo>
                        <a:pt x="232283" y="356235"/>
                      </a:lnTo>
                      <a:lnTo>
                        <a:pt x="229743" y="357505"/>
                      </a:lnTo>
                      <a:lnTo>
                        <a:pt x="226568" y="358267"/>
                      </a:lnTo>
                      <a:lnTo>
                        <a:pt x="220853" y="360807"/>
                      </a:lnTo>
                      <a:lnTo>
                        <a:pt x="223393" y="363474"/>
                      </a:lnTo>
                      <a:lnTo>
                        <a:pt x="225933" y="365379"/>
                      </a:lnTo>
                      <a:lnTo>
                        <a:pt x="240538" y="379857"/>
                      </a:lnTo>
                      <a:lnTo>
                        <a:pt x="240538" y="476123"/>
                      </a:lnTo>
                      <a:lnTo>
                        <a:pt x="237998" y="472059"/>
                      </a:lnTo>
                      <a:lnTo>
                        <a:pt x="236093" y="470154"/>
                      </a:lnTo>
                      <a:lnTo>
                        <a:pt x="234823" y="468249"/>
                      </a:lnTo>
                      <a:lnTo>
                        <a:pt x="233553" y="468249"/>
                      </a:lnTo>
                      <a:lnTo>
                        <a:pt x="232283" y="468884"/>
                      </a:lnTo>
                      <a:lnTo>
                        <a:pt x="231013" y="468884"/>
                      </a:lnTo>
                      <a:lnTo>
                        <a:pt x="229743" y="469519"/>
                      </a:lnTo>
                      <a:lnTo>
                        <a:pt x="234823" y="507492"/>
                      </a:lnTo>
                      <a:lnTo>
                        <a:pt x="236093" y="535686"/>
                      </a:lnTo>
                      <a:lnTo>
                        <a:pt x="239903" y="525780"/>
                      </a:lnTo>
                      <a:lnTo>
                        <a:pt x="240538" y="522478"/>
                      </a:lnTo>
                      <a:lnTo>
                        <a:pt x="240538" y="1112520"/>
                      </a:lnTo>
                      <a:lnTo>
                        <a:pt x="180340" y="1115822"/>
                      </a:lnTo>
                      <a:lnTo>
                        <a:pt x="135382" y="1119124"/>
                      </a:lnTo>
                      <a:lnTo>
                        <a:pt x="105664" y="1120394"/>
                      </a:lnTo>
                      <a:lnTo>
                        <a:pt x="90551" y="1121664"/>
                      </a:lnTo>
                      <a:lnTo>
                        <a:pt x="75311" y="1122426"/>
                      </a:lnTo>
                      <a:lnTo>
                        <a:pt x="60071" y="1123696"/>
                      </a:lnTo>
                      <a:lnTo>
                        <a:pt x="30353" y="1124966"/>
                      </a:lnTo>
                      <a:lnTo>
                        <a:pt x="15113" y="1126363"/>
                      </a:lnTo>
                      <a:lnTo>
                        <a:pt x="0" y="1126998"/>
                      </a:lnTo>
                      <a:lnTo>
                        <a:pt x="0" y="490474"/>
                      </a:lnTo>
                      <a:lnTo>
                        <a:pt x="7493" y="505587"/>
                      </a:lnTo>
                      <a:lnTo>
                        <a:pt x="11303" y="465582"/>
                      </a:lnTo>
                      <a:lnTo>
                        <a:pt x="11938" y="461645"/>
                      </a:lnTo>
                      <a:lnTo>
                        <a:pt x="11938" y="457708"/>
                      </a:lnTo>
                      <a:lnTo>
                        <a:pt x="8763" y="457073"/>
                      </a:lnTo>
                      <a:lnTo>
                        <a:pt x="3175" y="457073"/>
                      </a:lnTo>
                      <a:lnTo>
                        <a:pt x="0" y="456438"/>
                      </a:lnTo>
                      <a:lnTo>
                        <a:pt x="0" y="360172"/>
                      </a:lnTo>
                      <a:lnTo>
                        <a:pt x="3810" y="355600"/>
                      </a:lnTo>
                      <a:lnTo>
                        <a:pt x="16383" y="343154"/>
                      </a:lnTo>
                      <a:lnTo>
                        <a:pt x="0" y="324739"/>
                      </a:lnTo>
                      <a:lnTo>
                        <a:pt x="0" y="319532"/>
                      </a:lnTo>
                      <a:lnTo>
                        <a:pt x="25908" y="280924"/>
                      </a:lnTo>
                      <a:lnTo>
                        <a:pt x="0" y="261239"/>
                      </a:lnTo>
                      <a:lnTo>
                        <a:pt x="0" y="138176"/>
                      </a:lnTo>
                      <a:lnTo>
                        <a:pt x="32258" y="167640"/>
                      </a:lnTo>
                      <a:lnTo>
                        <a:pt x="58166" y="191897"/>
                      </a:lnTo>
                      <a:lnTo>
                        <a:pt x="103124" y="233045"/>
                      </a:lnTo>
                      <a:lnTo>
                        <a:pt x="141097" y="232537"/>
                      </a:lnTo>
                      <a:lnTo>
                        <a:pt x="153162" y="231775"/>
                      </a:lnTo>
                      <a:lnTo>
                        <a:pt x="184785" y="197104"/>
                      </a:lnTo>
                      <a:lnTo>
                        <a:pt x="189230" y="192532"/>
                      </a:lnTo>
                      <a:lnTo>
                        <a:pt x="137287" y="117856"/>
                      </a:lnTo>
                      <a:lnTo>
                        <a:pt x="169672" y="81153"/>
                      </a:lnTo>
                      <a:lnTo>
                        <a:pt x="201930" y="43942"/>
                      </a:lnTo>
                      <a:lnTo>
                        <a:pt x="240538" y="0"/>
                      </a:lnTo>
                      <a:close/>
                    </a:path>
                  </a:pathLst>
                </a:custGeom>
                <a:solidFill>
                  <a:srgbClr val="AFAFCE"/>
                </a:solidFill>
                <a:ln w="0" cap="flat" cmpd="sng" algn="ctr">
                  <a:solidFill>
                    <a:srgbClr val="AFAFC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" name="Freeform 29"/>
                <p:cNvSpPr/>
                <p:nvPr/>
              </p:nvSpPr>
              <p:spPr>
                <a:xfrm>
                  <a:off x="8342884" y="5417312"/>
                  <a:ext cx="181103" cy="30835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1103" h="308357">
                      <a:moveTo>
                        <a:pt x="181102" y="261239"/>
                      </a:moveTo>
                      <a:lnTo>
                        <a:pt x="158877" y="244221"/>
                      </a:lnTo>
                      <a:lnTo>
                        <a:pt x="130429" y="268478"/>
                      </a:lnTo>
                      <a:lnTo>
                        <a:pt x="93091" y="300609"/>
                      </a:lnTo>
                      <a:lnTo>
                        <a:pt x="83566" y="308356"/>
                      </a:lnTo>
                      <a:lnTo>
                        <a:pt x="62738" y="290068"/>
                      </a:lnTo>
                      <a:lnTo>
                        <a:pt x="0" y="237109"/>
                      </a:lnTo>
                      <a:lnTo>
                        <a:pt x="30353" y="0"/>
                      </a:lnTo>
                      <a:lnTo>
                        <a:pt x="58928" y="25527"/>
                      </a:lnTo>
                      <a:lnTo>
                        <a:pt x="87376" y="51689"/>
                      </a:lnTo>
                      <a:lnTo>
                        <a:pt x="143764" y="103378"/>
                      </a:lnTo>
                      <a:lnTo>
                        <a:pt x="171577" y="129667"/>
                      </a:lnTo>
                      <a:lnTo>
                        <a:pt x="181102" y="138176"/>
                      </a:lnTo>
                      <a:close/>
                    </a:path>
                  </a:pathLst>
                </a:custGeom>
                <a:solidFill>
                  <a:srgbClr val="AFAFCE"/>
                </a:solidFill>
                <a:ln w="0" cap="flat" cmpd="sng" algn="ctr">
                  <a:solidFill>
                    <a:srgbClr val="AFAFC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>
                  <a:off x="8522081" y="5736844"/>
                  <a:ext cx="1906" cy="520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06" h="5208">
                      <a:moveTo>
                        <a:pt x="1905" y="5207"/>
                      </a:moveTo>
                      <a:lnTo>
                        <a:pt x="1270" y="4572"/>
                      </a:lnTo>
                      <a:lnTo>
                        <a:pt x="1270" y="3937"/>
                      </a:lnTo>
                      <a:lnTo>
                        <a:pt x="635" y="3937"/>
                      </a:lnTo>
                      <a:lnTo>
                        <a:pt x="0" y="3302"/>
                      </a:lnTo>
                      <a:lnTo>
                        <a:pt x="635" y="2667"/>
                      </a:lnTo>
                      <a:lnTo>
                        <a:pt x="1270" y="1397"/>
                      </a:lnTo>
                      <a:lnTo>
                        <a:pt x="1270" y="635"/>
                      </a:lnTo>
                      <a:lnTo>
                        <a:pt x="1905" y="0"/>
                      </a:lnTo>
                      <a:close/>
                    </a:path>
                  </a:pathLst>
                </a:custGeom>
                <a:solidFill>
                  <a:srgbClr val="AFAFCE"/>
                </a:solidFill>
                <a:ln w="0" cap="flat" cmpd="sng" algn="ctr">
                  <a:solidFill>
                    <a:srgbClr val="AFAFC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>
                  <a:off x="8270113" y="5777484"/>
                  <a:ext cx="253874" cy="7713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3874" h="771399">
                      <a:moveTo>
                        <a:pt x="253873" y="96266"/>
                      </a:moveTo>
                      <a:lnTo>
                        <a:pt x="251333" y="98806"/>
                      </a:lnTo>
                      <a:lnTo>
                        <a:pt x="248158" y="100838"/>
                      </a:lnTo>
                      <a:lnTo>
                        <a:pt x="242443" y="106045"/>
                      </a:lnTo>
                      <a:lnTo>
                        <a:pt x="253873" y="130302"/>
                      </a:lnTo>
                      <a:lnTo>
                        <a:pt x="253873" y="766826"/>
                      </a:lnTo>
                      <a:lnTo>
                        <a:pt x="226060" y="768731"/>
                      </a:lnTo>
                      <a:lnTo>
                        <a:pt x="198120" y="770001"/>
                      </a:lnTo>
                      <a:lnTo>
                        <a:pt x="179832" y="771398"/>
                      </a:lnTo>
                      <a:lnTo>
                        <a:pt x="182245" y="582168"/>
                      </a:lnTo>
                      <a:lnTo>
                        <a:pt x="104394" y="582168"/>
                      </a:lnTo>
                      <a:lnTo>
                        <a:pt x="122174" y="480568"/>
                      </a:lnTo>
                      <a:lnTo>
                        <a:pt x="153162" y="478028"/>
                      </a:lnTo>
                      <a:lnTo>
                        <a:pt x="171577" y="477393"/>
                      </a:lnTo>
                      <a:lnTo>
                        <a:pt x="169037" y="439420"/>
                      </a:lnTo>
                      <a:lnTo>
                        <a:pt x="195580" y="412496"/>
                      </a:lnTo>
                      <a:lnTo>
                        <a:pt x="220218" y="376555"/>
                      </a:lnTo>
                      <a:lnTo>
                        <a:pt x="224663" y="370586"/>
                      </a:lnTo>
                      <a:lnTo>
                        <a:pt x="236728" y="333248"/>
                      </a:lnTo>
                      <a:lnTo>
                        <a:pt x="245618" y="299847"/>
                      </a:lnTo>
                      <a:lnTo>
                        <a:pt x="251333" y="268478"/>
                      </a:lnTo>
                      <a:lnTo>
                        <a:pt x="243078" y="252730"/>
                      </a:lnTo>
                      <a:lnTo>
                        <a:pt x="217805" y="278257"/>
                      </a:lnTo>
                      <a:lnTo>
                        <a:pt x="191770" y="303784"/>
                      </a:lnTo>
                      <a:lnTo>
                        <a:pt x="166497" y="330073"/>
                      </a:lnTo>
                      <a:lnTo>
                        <a:pt x="140589" y="355473"/>
                      </a:lnTo>
                      <a:lnTo>
                        <a:pt x="115189" y="381127"/>
                      </a:lnTo>
                      <a:lnTo>
                        <a:pt x="99949" y="394208"/>
                      </a:lnTo>
                      <a:lnTo>
                        <a:pt x="66421" y="415163"/>
                      </a:lnTo>
                      <a:lnTo>
                        <a:pt x="33528" y="437388"/>
                      </a:lnTo>
                      <a:lnTo>
                        <a:pt x="6985" y="454406"/>
                      </a:lnTo>
                      <a:lnTo>
                        <a:pt x="0" y="458978"/>
                      </a:lnTo>
                      <a:lnTo>
                        <a:pt x="4445" y="427609"/>
                      </a:lnTo>
                      <a:lnTo>
                        <a:pt x="8128" y="396748"/>
                      </a:lnTo>
                      <a:lnTo>
                        <a:pt x="12573" y="365379"/>
                      </a:lnTo>
                      <a:lnTo>
                        <a:pt x="16383" y="334645"/>
                      </a:lnTo>
                      <a:lnTo>
                        <a:pt x="20828" y="303149"/>
                      </a:lnTo>
                      <a:lnTo>
                        <a:pt x="24638" y="272415"/>
                      </a:lnTo>
                      <a:lnTo>
                        <a:pt x="29083" y="240919"/>
                      </a:lnTo>
                      <a:lnTo>
                        <a:pt x="32893" y="210185"/>
                      </a:lnTo>
                      <a:lnTo>
                        <a:pt x="57531" y="186690"/>
                      </a:lnTo>
                      <a:lnTo>
                        <a:pt x="82931" y="163068"/>
                      </a:lnTo>
                      <a:lnTo>
                        <a:pt x="115824" y="132207"/>
                      </a:lnTo>
                      <a:lnTo>
                        <a:pt x="141097" y="108712"/>
                      </a:lnTo>
                      <a:lnTo>
                        <a:pt x="166497" y="85090"/>
                      </a:lnTo>
                      <a:lnTo>
                        <a:pt x="164592" y="14986"/>
                      </a:lnTo>
                      <a:lnTo>
                        <a:pt x="197485" y="20955"/>
                      </a:lnTo>
                      <a:lnTo>
                        <a:pt x="221488" y="26162"/>
                      </a:lnTo>
                      <a:lnTo>
                        <a:pt x="229743" y="27432"/>
                      </a:lnTo>
                      <a:lnTo>
                        <a:pt x="253873" y="0"/>
                      </a:lnTo>
                      <a:close/>
                    </a:path>
                  </a:pathLst>
                </a:custGeom>
                <a:solidFill>
                  <a:srgbClr val="AFAFCE"/>
                </a:solidFill>
                <a:ln w="0" cap="flat" cmpd="sng" algn="ctr">
                  <a:solidFill>
                    <a:srgbClr val="AFAFC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>
                  <a:off x="8765159" y="5782691"/>
                  <a:ext cx="286132" cy="7471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6132" h="747142">
                      <a:moveTo>
                        <a:pt x="0" y="159131"/>
                      </a:moveTo>
                      <a:lnTo>
                        <a:pt x="12700" y="126365"/>
                      </a:lnTo>
                      <a:lnTo>
                        <a:pt x="0" y="108712"/>
                      </a:lnTo>
                      <a:lnTo>
                        <a:pt x="0" y="19050"/>
                      </a:lnTo>
                      <a:lnTo>
                        <a:pt x="18415" y="37338"/>
                      </a:lnTo>
                      <a:lnTo>
                        <a:pt x="60706" y="26162"/>
                      </a:lnTo>
                      <a:lnTo>
                        <a:pt x="74676" y="22860"/>
                      </a:lnTo>
                      <a:lnTo>
                        <a:pt x="109474" y="5969"/>
                      </a:lnTo>
                      <a:lnTo>
                        <a:pt x="121539" y="0"/>
                      </a:lnTo>
                      <a:lnTo>
                        <a:pt x="161417" y="44577"/>
                      </a:lnTo>
                      <a:lnTo>
                        <a:pt x="191262" y="78613"/>
                      </a:lnTo>
                      <a:lnTo>
                        <a:pt x="201295" y="89789"/>
                      </a:lnTo>
                      <a:lnTo>
                        <a:pt x="211455" y="124460"/>
                      </a:lnTo>
                      <a:lnTo>
                        <a:pt x="286131" y="366141"/>
                      </a:lnTo>
                      <a:lnTo>
                        <a:pt x="243713" y="389001"/>
                      </a:lnTo>
                      <a:lnTo>
                        <a:pt x="229235" y="396113"/>
                      </a:lnTo>
                      <a:lnTo>
                        <a:pt x="186182" y="341884"/>
                      </a:lnTo>
                      <a:lnTo>
                        <a:pt x="163957" y="314960"/>
                      </a:lnTo>
                      <a:lnTo>
                        <a:pt x="142494" y="287528"/>
                      </a:lnTo>
                      <a:lnTo>
                        <a:pt x="120269" y="260604"/>
                      </a:lnTo>
                      <a:lnTo>
                        <a:pt x="98806" y="233807"/>
                      </a:lnTo>
                      <a:lnTo>
                        <a:pt x="76581" y="206248"/>
                      </a:lnTo>
                      <a:lnTo>
                        <a:pt x="54483" y="179451"/>
                      </a:lnTo>
                      <a:lnTo>
                        <a:pt x="39243" y="214757"/>
                      </a:lnTo>
                      <a:lnTo>
                        <a:pt x="24638" y="250190"/>
                      </a:lnTo>
                      <a:lnTo>
                        <a:pt x="14478" y="274447"/>
                      </a:lnTo>
                      <a:lnTo>
                        <a:pt x="20320" y="342519"/>
                      </a:lnTo>
                      <a:lnTo>
                        <a:pt x="41148" y="377190"/>
                      </a:lnTo>
                      <a:lnTo>
                        <a:pt x="62611" y="411226"/>
                      </a:lnTo>
                      <a:lnTo>
                        <a:pt x="76581" y="434213"/>
                      </a:lnTo>
                      <a:lnTo>
                        <a:pt x="78486" y="470916"/>
                      </a:lnTo>
                      <a:lnTo>
                        <a:pt x="118999" y="469519"/>
                      </a:lnTo>
                      <a:lnTo>
                        <a:pt x="132334" y="468884"/>
                      </a:lnTo>
                      <a:lnTo>
                        <a:pt x="131699" y="495046"/>
                      </a:lnTo>
                      <a:lnTo>
                        <a:pt x="130429" y="521208"/>
                      </a:lnTo>
                      <a:lnTo>
                        <a:pt x="129794" y="546735"/>
                      </a:lnTo>
                      <a:lnTo>
                        <a:pt x="128524" y="573024"/>
                      </a:lnTo>
                      <a:lnTo>
                        <a:pt x="98171" y="574929"/>
                      </a:lnTo>
                      <a:lnTo>
                        <a:pt x="88011" y="575691"/>
                      </a:lnTo>
                      <a:lnTo>
                        <a:pt x="89916" y="616839"/>
                      </a:lnTo>
                      <a:lnTo>
                        <a:pt x="90551" y="658114"/>
                      </a:lnTo>
                      <a:lnTo>
                        <a:pt x="91821" y="700024"/>
                      </a:lnTo>
                      <a:lnTo>
                        <a:pt x="92456" y="741299"/>
                      </a:lnTo>
                      <a:lnTo>
                        <a:pt x="46228" y="743966"/>
                      </a:lnTo>
                      <a:lnTo>
                        <a:pt x="23368" y="745871"/>
                      </a:lnTo>
                      <a:lnTo>
                        <a:pt x="0" y="747141"/>
                      </a:lnTo>
                      <a:close/>
                    </a:path>
                  </a:pathLst>
                </a:custGeom>
                <a:solidFill>
                  <a:srgbClr val="BCBCD6"/>
                </a:solidFill>
                <a:ln w="0" cap="flat" cmpd="sng" algn="ctr">
                  <a:solidFill>
                    <a:srgbClr val="BCBCD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>
                  <a:off x="8765159" y="5376672"/>
                  <a:ext cx="100712" cy="29146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0712" h="291466">
                      <a:moveTo>
                        <a:pt x="0" y="44577"/>
                      </a:moveTo>
                      <a:lnTo>
                        <a:pt x="34163" y="5969"/>
                      </a:lnTo>
                      <a:lnTo>
                        <a:pt x="39243" y="0"/>
                      </a:lnTo>
                      <a:lnTo>
                        <a:pt x="46863" y="23622"/>
                      </a:lnTo>
                      <a:lnTo>
                        <a:pt x="55118" y="47879"/>
                      </a:lnTo>
                      <a:lnTo>
                        <a:pt x="100711" y="191897"/>
                      </a:lnTo>
                      <a:lnTo>
                        <a:pt x="62611" y="229235"/>
                      </a:lnTo>
                      <a:lnTo>
                        <a:pt x="37973" y="254127"/>
                      </a:lnTo>
                      <a:lnTo>
                        <a:pt x="0" y="291465"/>
                      </a:lnTo>
                      <a:close/>
                    </a:path>
                  </a:pathLst>
                </a:custGeom>
                <a:solidFill>
                  <a:srgbClr val="BCBCD6"/>
                </a:solidFill>
                <a:ln w="0" cap="flat" cmpd="sng" algn="ctr">
                  <a:solidFill>
                    <a:srgbClr val="BCBCD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>
                  <a:off x="8524621" y="5421249"/>
                  <a:ext cx="240539" cy="11230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0539" h="1123062">
                      <a:moveTo>
                        <a:pt x="240538" y="246888"/>
                      </a:moveTo>
                      <a:lnTo>
                        <a:pt x="210185" y="276352"/>
                      </a:lnTo>
                      <a:lnTo>
                        <a:pt x="231013" y="297942"/>
                      </a:lnTo>
                      <a:lnTo>
                        <a:pt x="229108" y="352933"/>
                      </a:lnTo>
                      <a:lnTo>
                        <a:pt x="215773" y="356235"/>
                      </a:lnTo>
                      <a:lnTo>
                        <a:pt x="240538" y="380492"/>
                      </a:lnTo>
                      <a:lnTo>
                        <a:pt x="240538" y="470154"/>
                      </a:lnTo>
                      <a:lnTo>
                        <a:pt x="239268" y="467614"/>
                      </a:lnTo>
                      <a:lnTo>
                        <a:pt x="237363" y="465582"/>
                      </a:lnTo>
                      <a:lnTo>
                        <a:pt x="234188" y="461010"/>
                      </a:lnTo>
                      <a:lnTo>
                        <a:pt x="232918" y="461645"/>
                      </a:lnTo>
                      <a:lnTo>
                        <a:pt x="231648" y="461645"/>
                      </a:lnTo>
                      <a:lnTo>
                        <a:pt x="229743" y="462280"/>
                      </a:lnTo>
                      <a:lnTo>
                        <a:pt x="228473" y="462280"/>
                      </a:lnTo>
                      <a:lnTo>
                        <a:pt x="232283" y="494411"/>
                      </a:lnTo>
                      <a:lnTo>
                        <a:pt x="234823" y="535686"/>
                      </a:lnTo>
                      <a:lnTo>
                        <a:pt x="240538" y="520573"/>
                      </a:lnTo>
                      <a:lnTo>
                        <a:pt x="240538" y="1108583"/>
                      </a:lnTo>
                      <a:lnTo>
                        <a:pt x="225298" y="1109345"/>
                      </a:lnTo>
                      <a:lnTo>
                        <a:pt x="195580" y="1111250"/>
                      </a:lnTo>
                      <a:lnTo>
                        <a:pt x="180467" y="1111885"/>
                      </a:lnTo>
                      <a:lnTo>
                        <a:pt x="165227" y="1113155"/>
                      </a:lnTo>
                      <a:lnTo>
                        <a:pt x="149987" y="1113917"/>
                      </a:lnTo>
                      <a:lnTo>
                        <a:pt x="120269" y="1115822"/>
                      </a:lnTo>
                      <a:lnTo>
                        <a:pt x="105029" y="1116457"/>
                      </a:lnTo>
                      <a:lnTo>
                        <a:pt x="89916" y="1117727"/>
                      </a:lnTo>
                      <a:lnTo>
                        <a:pt x="29718" y="1121029"/>
                      </a:lnTo>
                      <a:lnTo>
                        <a:pt x="0" y="1123061"/>
                      </a:lnTo>
                      <a:lnTo>
                        <a:pt x="0" y="489077"/>
                      </a:lnTo>
                      <a:lnTo>
                        <a:pt x="8128" y="507492"/>
                      </a:lnTo>
                      <a:lnTo>
                        <a:pt x="11303" y="466852"/>
                      </a:lnTo>
                      <a:lnTo>
                        <a:pt x="12700" y="459613"/>
                      </a:lnTo>
                      <a:lnTo>
                        <a:pt x="12700" y="455803"/>
                      </a:lnTo>
                      <a:lnTo>
                        <a:pt x="13208" y="452501"/>
                      </a:lnTo>
                      <a:lnTo>
                        <a:pt x="10033" y="451866"/>
                      </a:lnTo>
                      <a:lnTo>
                        <a:pt x="6858" y="451866"/>
                      </a:lnTo>
                      <a:lnTo>
                        <a:pt x="3175" y="451231"/>
                      </a:lnTo>
                      <a:lnTo>
                        <a:pt x="0" y="451231"/>
                      </a:lnTo>
                      <a:lnTo>
                        <a:pt x="0" y="359537"/>
                      </a:lnTo>
                      <a:lnTo>
                        <a:pt x="16383" y="340487"/>
                      </a:lnTo>
                      <a:lnTo>
                        <a:pt x="1270" y="318897"/>
                      </a:lnTo>
                      <a:lnTo>
                        <a:pt x="25273" y="281559"/>
                      </a:lnTo>
                      <a:lnTo>
                        <a:pt x="29083" y="276352"/>
                      </a:lnTo>
                      <a:lnTo>
                        <a:pt x="0" y="252730"/>
                      </a:lnTo>
                      <a:lnTo>
                        <a:pt x="0" y="139446"/>
                      </a:lnTo>
                      <a:lnTo>
                        <a:pt x="63246" y="198374"/>
                      </a:lnTo>
                      <a:lnTo>
                        <a:pt x="88646" y="221361"/>
                      </a:lnTo>
                      <a:lnTo>
                        <a:pt x="101219" y="233172"/>
                      </a:lnTo>
                      <a:lnTo>
                        <a:pt x="153162" y="232410"/>
                      </a:lnTo>
                      <a:lnTo>
                        <a:pt x="178435" y="205613"/>
                      </a:lnTo>
                      <a:lnTo>
                        <a:pt x="193675" y="189230"/>
                      </a:lnTo>
                      <a:lnTo>
                        <a:pt x="167767" y="151257"/>
                      </a:lnTo>
                      <a:lnTo>
                        <a:pt x="141097" y="113284"/>
                      </a:lnTo>
                      <a:lnTo>
                        <a:pt x="178435" y="70739"/>
                      </a:lnTo>
                      <a:lnTo>
                        <a:pt x="215265" y="28194"/>
                      </a:lnTo>
                      <a:lnTo>
                        <a:pt x="240538" y="0"/>
                      </a:lnTo>
                      <a:close/>
                    </a:path>
                  </a:pathLst>
                </a:custGeom>
                <a:solidFill>
                  <a:srgbClr val="BCBCD6"/>
                </a:solidFill>
                <a:ln w="0" cap="flat" cmpd="sng" algn="ctr">
                  <a:solidFill>
                    <a:srgbClr val="BCBCD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>
                  <a:off x="8342884" y="5421884"/>
                  <a:ext cx="181738" cy="2985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1738" h="298578">
                      <a:moveTo>
                        <a:pt x="181737" y="252095"/>
                      </a:moveTo>
                      <a:lnTo>
                        <a:pt x="160147" y="235077"/>
                      </a:lnTo>
                      <a:lnTo>
                        <a:pt x="122174" y="266573"/>
                      </a:lnTo>
                      <a:lnTo>
                        <a:pt x="93726" y="290703"/>
                      </a:lnTo>
                      <a:lnTo>
                        <a:pt x="84201" y="298577"/>
                      </a:lnTo>
                      <a:lnTo>
                        <a:pt x="52578" y="271145"/>
                      </a:lnTo>
                      <a:lnTo>
                        <a:pt x="21590" y="244348"/>
                      </a:lnTo>
                      <a:lnTo>
                        <a:pt x="0" y="225933"/>
                      </a:lnTo>
                      <a:lnTo>
                        <a:pt x="22860" y="56261"/>
                      </a:lnTo>
                      <a:lnTo>
                        <a:pt x="25908" y="28194"/>
                      </a:lnTo>
                      <a:lnTo>
                        <a:pt x="29845" y="0"/>
                      </a:lnTo>
                      <a:lnTo>
                        <a:pt x="77216" y="43180"/>
                      </a:lnTo>
                      <a:lnTo>
                        <a:pt x="105791" y="69342"/>
                      </a:lnTo>
                      <a:lnTo>
                        <a:pt x="162687" y="121158"/>
                      </a:lnTo>
                      <a:lnTo>
                        <a:pt x="181737" y="138811"/>
                      </a:lnTo>
                      <a:close/>
                    </a:path>
                  </a:pathLst>
                </a:custGeom>
                <a:solidFill>
                  <a:srgbClr val="BCBCD6"/>
                </a:solidFill>
                <a:ln w="0" cap="flat" cmpd="sng" algn="ctr">
                  <a:solidFill>
                    <a:srgbClr val="BCBCD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>
                  <a:off x="8270748" y="5780786"/>
                  <a:ext cx="253874" cy="76809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3874" h="768097">
                      <a:moveTo>
                        <a:pt x="253873" y="91694"/>
                      </a:moveTo>
                      <a:lnTo>
                        <a:pt x="251968" y="91694"/>
                      </a:lnTo>
                      <a:lnTo>
                        <a:pt x="240538" y="102108"/>
                      </a:lnTo>
                      <a:lnTo>
                        <a:pt x="253873" y="129540"/>
                      </a:lnTo>
                      <a:lnTo>
                        <a:pt x="253873" y="763524"/>
                      </a:lnTo>
                      <a:lnTo>
                        <a:pt x="227203" y="765429"/>
                      </a:lnTo>
                      <a:lnTo>
                        <a:pt x="200025" y="766699"/>
                      </a:lnTo>
                      <a:lnTo>
                        <a:pt x="182245" y="768096"/>
                      </a:lnTo>
                      <a:lnTo>
                        <a:pt x="184277" y="576199"/>
                      </a:lnTo>
                      <a:lnTo>
                        <a:pt x="108204" y="576199"/>
                      </a:lnTo>
                      <a:lnTo>
                        <a:pt x="112649" y="551942"/>
                      </a:lnTo>
                      <a:lnTo>
                        <a:pt x="124079" y="480568"/>
                      </a:lnTo>
                      <a:lnTo>
                        <a:pt x="160782" y="477393"/>
                      </a:lnTo>
                      <a:lnTo>
                        <a:pt x="172847" y="476631"/>
                      </a:lnTo>
                      <a:lnTo>
                        <a:pt x="170180" y="438023"/>
                      </a:lnTo>
                      <a:lnTo>
                        <a:pt x="193040" y="417068"/>
                      </a:lnTo>
                      <a:lnTo>
                        <a:pt x="218440" y="379730"/>
                      </a:lnTo>
                      <a:lnTo>
                        <a:pt x="226568" y="367284"/>
                      </a:lnTo>
                      <a:lnTo>
                        <a:pt x="244983" y="308356"/>
                      </a:lnTo>
                      <a:lnTo>
                        <a:pt x="253238" y="261874"/>
                      </a:lnTo>
                      <a:lnTo>
                        <a:pt x="243078" y="244856"/>
                      </a:lnTo>
                      <a:lnTo>
                        <a:pt x="217170" y="270383"/>
                      </a:lnTo>
                      <a:lnTo>
                        <a:pt x="191770" y="295910"/>
                      </a:lnTo>
                      <a:lnTo>
                        <a:pt x="156972" y="329946"/>
                      </a:lnTo>
                      <a:lnTo>
                        <a:pt x="131699" y="356235"/>
                      </a:lnTo>
                      <a:lnTo>
                        <a:pt x="105664" y="381635"/>
                      </a:lnTo>
                      <a:lnTo>
                        <a:pt x="79121" y="399415"/>
                      </a:lnTo>
                      <a:lnTo>
                        <a:pt x="53086" y="416433"/>
                      </a:lnTo>
                      <a:lnTo>
                        <a:pt x="26543" y="434086"/>
                      </a:lnTo>
                      <a:lnTo>
                        <a:pt x="0" y="451104"/>
                      </a:lnTo>
                      <a:lnTo>
                        <a:pt x="3810" y="421005"/>
                      </a:lnTo>
                      <a:lnTo>
                        <a:pt x="8255" y="390906"/>
                      </a:lnTo>
                      <a:lnTo>
                        <a:pt x="23368" y="271018"/>
                      </a:lnTo>
                      <a:lnTo>
                        <a:pt x="27813" y="241554"/>
                      </a:lnTo>
                      <a:lnTo>
                        <a:pt x="31623" y="211455"/>
                      </a:lnTo>
                      <a:lnTo>
                        <a:pt x="57658" y="187198"/>
                      </a:lnTo>
                      <a:lnTo>
                        <a:pt x="82931" y="163068"/>
                      </a:lnTo>
                      <a:lnTo>
                        <a:pt x="143129" y="106045"/>
                      </a:lnTo>
                      <a:lnTo>
                        <a:pt x="169037" y="81788"/>
                      </a:lnTo>
                      <a:lnTo>
                        <a:pt x="167767" y="49149"/>
                      </a:lnTo>
                      <a:lnTo>
                        <a:pt x="165862" y="16383"/>
                      </a:lnTo>
                      <a:lnTo>
                        <a:pt x="197485" y="21590"/>
                      </a:lnTo>
                      <a:lnTo>
                        <a:pt x="221488" y="26162"/>
                      </a:lnTo>
                      <a:lnTo>
                        <a:pt x="229108" y="27432"/>
                      </a:lnTo>
                      <a:lnTo>
                        <a:pt x="253873" y="0"/>
                      </a:lnTo>
                      <a:close/>
                    </a:path>
                  </a:pathLst>
                </a:custGeom>
                <a:solidFill>
                  <a:srgbClr val="BCBCD6"/>
                </a:solidFill>
                <a:ln w="0" cap="flat" cmpd="sng" algn="ctr">
                  <a:solidFill>
                    <a:srgbClr val="BCBCD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Freeform 37"/>
                <p:cNvSpPr/>
                <p:nvPr/>
              </p:nvSpPr>
              <p:spPr>
                <a:xfrm>
                  <a:off x="8765159" y="5787263"/>
                  <a:ext cx="284862" cy="74257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4862" h="742570">
                      <a:moveTo>
                        <a:pt x="0" y="156591"/>
                      </a:moveTo>
                      <a:lnTo>
                        <a:pt x="13335" y="121158"/>
                      </a:lnTo>
                      <a:lnTo>
                        <a:pt x="0" y="101600"/>
                      </a:lnTo>
                      <a:lnTo>
                        <a:pt x="0" y="18288"/>
                      </a:lnTo>
                      <a:lnTo>
                        <a:pt x="17145" y="36068"/>
                      </a:lnTo>
                      <a:lnTo>
                        <a:pt x="46228" y="28829"/>
                      </a:lnTo>
                      <a:lnTo>
                        <a:pt x="74676" y="22225"/>
                      </a:lnTo>
                      <a:lnTo>
                        <a:pt x="103759" y="8509"/>
                      </a:lnTo>
                      <a:lnTo>
                        <a:pt x="120904" y="0"/>
                      </a:lnTo>
                      <a:lnTo>
                        <a:pt x="141097" y="22987"/>
                      </a:lnTo>
                      <a:lnTo>
                        <a:pt x="172847" y="58293"/>
                      </a:lnTo>
                      <a:lnTo>
                        <a:pt x="203835" y="93599"/>
                      </a:lnTo>
                      <a:lnTo>
                        <a:pt x="223393" y="159766"/>
                      </a:lnTo>
                      <a:lnTo>
                        <a:pt x="264033" y="292100"/>
                      </a:lnTo>
                      <a:lnTo>
                        <a:pt x="274701" y="324866"/>
                      </a:lnTo>
                      <a:lnTo>
                        <a:pt x="284861" y="358267"/>
                      </a:lnTo>
                      <a:lnTo>
                        <a:pt x="250698" y="376555"/>
                      </a:lnTo>
                      <a:lnTo>
                        <a:pt x="230378" y="387731"/>
                      </a:lnTo>
                      <a:lnTo>
                        <a:pt x="186817" y="332613"/>
                      </a:lnTo>
                      <a:lnTo>
                        <a:pt x="153162" y="291465"/>
                      </a:lnTo>
                      <a:lnTo>
                        <a:pt x="131064" y="264541"/>
                      </a:lnTo>
                      <a:lnTo>
                        <a:pt x="86106" y="209550"/>
                      </a:lnTo>
                      <a:lnTo>
                        <a:pt x="63881" y="181991"/>
                      </a:lnTo>
                      <a:lnTo>
                        <a:pt x="52451" y="168275"/>
                      </a:lnTo>
                      <a:lnTo>
                        <a:pt x="32258" y="218059"/>
                      </a:lnTo>
                      <a:lnTo>
                        <a:pt x="16383" y="255397"/>
                      </a:lnTo>
                      <a:lnTo>
                        <a:pt x="11303" y="267843"/>
                      </a:lnTo>
                      <a:lnTo>
                        <a:pt x="17145" y="340614"/>
                      </a:lnTo>
                      <a:lnTo>
                        <a:pt x="39243" y="375158"/>
                      </a:lnTo>
                      <a:lnTo>
                        <a:pt x="60198" y="409956"/>
                      </a:lnTo>
                      <a:lnTo>
                        <a:pt x="74676" y="432816"/>
                      </a:lnTo>
                      <a:lnTo>
                        <a:pt x="75946" y="468884"/>
                      </a:lnTo>
                      <a:lnTo>
                        <a:pt x="115824" y="467614"/>
                      </a:lnTo>
                      <a:lnTo>
                        <a:pt x="129159" y="466852"/>
                      </a:lnTo>
                      <a:lnTo>
                        <a:pt x="127889" y="516636"/>
                      </a:lnTo>
                      <a:lnTo>
                        <a:pt x="126619" y="541528"/>
                      </a:lnTo>
                      <a:lnTo>
                        <a:pt x="125984" y="566547"/>
                      </a:lnTo>
                      <a:lnTo>
                        <a:pt x="96266" y="567817"/>
                      </a:lnTo>
                      <a:lnTo>
                        <a:pt x="86106" y="568452"/>
                      </a:lnTo>
                      <a:lnTo>
                        <a:pt x="86741" y="610362"/>
                      </a:lnTo>
                      <a:lnTo>
                        <a:pt x="88011" y="652272"/>
                      </a:lnTo>
                      <a:lnTo>
                        <a:pt x="89281" y="736727"/>
                      </a:lnTo>
                      <a:lnTo>
                        <a:pt x="44958" y="739394"/>
                      </a:lnTo>
                      <a:lnTo>
                        <a:pt x="22225" y="741299"/>
                      </a:lnTo>
                      <a:lnTo>
                        <a:pt x="0" y="742569"/>
                      </a:lnTo>
                      <a:close/>
                    </a:path>
                  </a:pathLst>
                </a:custGeom>
                <a:solidFill>
                  <a:srgbClr val="CCCCE0"/>
                </a:solidFill>
                <a:ln w="0" cap="flat" cmpd="sng" algn="ctr">
                  <a:solidFill>
                    <a:srgbClr val="CCCCE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>
                  <a:off x="8765159" y="5379974"/>
                  <a:ext cx="99442" cy="28295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9442" h="282957">
                      <a:moveTo>
                        <a:pt x="0" y="45847"/>
                      </a:moveTo>
                      <a:lnTo>
                        <a:pt x="30353" y="11176"/>
                      </a:lnTo>
                      <a:lnTo>
                        <a:pt x="40513" y="0"/>
                      </a:lnTo>
                      <a:lnTo>
                        <a:pt x="48133" y="22860"/>
                      </a:lnTo>
                      <a:lnTo>
                        <a:pt x="55118" y="46482"/>
                      </a:lnTo>
                      <a:lnTo>
                        <a:pt x="70231" y="92329"/>
                      </a:lnTo>
                      <a:lnTo>
                        <a:pt x="77216" y="115951"/>
                      </a:lnTo>
                      <a:lnTo>
                        <a:pt x="84836" y="138811"/>
                      </a:lnTo>
                      <a:lnTo>
                        <a:pt x="91821" y="162433"/>
                      </a:lnTo>
                      <a:lnTo>
                        <a:pt x="99441" y="185293"/>
                      </a:lnTo>
                      <a:lnTo>
                        <a:pt x="37338" y="246253"/>
                      </a:lnTo>
                      <a:lnTo>
                        <a:pt x="12700" y="270383"/>
                      </a:lnTo>
                      <a:lnTo>
                        <a:pt x="0" y="282956"/>
                      </a:lnTo>
                      <a:close/>
                    </a:path>
                  </a:pathLst>
                </a:custGeom>
                <a:solidFill>
                  <a:srgbClr val="CCCCE0"/>
                </a:solidFill>
                <a:ln w="0" cap="flat" cmpd="sng" algn="ctr">
                  <a:solidFill>
                    <a:srgbClr val="CCCCE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>
                  <a:off x="8524621" y="5425821"/>
                  <a:ext cx="240539" cy="111849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0539" h="1118490">
                      <a:moveTo>
                        <a:pt x="240538" y="237109"/>
                      </a:moveTo>
                      <a:lnTo>
                        <a:pt x="211455" y="266573"/>
                      </a:lnTo>
                      <a:lnTo>
                        <a:pt x="207010" y="270383"/>
                      </a:lnTo>
                      <a:lnTo>
                        <a:pt x="227838" y="292100"/>
                      </a:lnTo>
                      <a:lnTo>
                        <a:pt x="226568" y="334645"/>
                      </a:lnTo>
                      <a:lnTo>
                        <a:pt x="226568" y="348361"/>
                      </a:lnTo>
                      <a:lnTo>
                        <a:pt x="211455" y="351028"/>
                      </a:lnTo>
                      <a:lnTo>
                        <a:pt x="240538" y="379730"/>
                      </a:lnTo>
                      <a:lnTo>
                        <a:pt x="240538" y="463042"/>
                      </a:lnTo>
                      <a:lnTo>
                        <a:pt x="239268" y="461010"/>
                      </a:lnTo>
                      <a:lnTo>
                        <a:pt x="237998" y="458343"/>
                      </a:lnTo>
                      <a:lnTo>
                        <a:pt x="236093" y="456438"/>
                      </a:lnTo>
                      <a:lnTo>
                        <a:pt x="234188" y="453771"/>
                      </a:lnTo>
                      <a:lnTo>
                        <a:pt x="232918" y="454406"/>
                      </a:lnTo>
                      <a:lnTo>
                        <a:pt x="229108" y="454406"/>
                      </a:lnTo>
                      <a:lnTo>
                        <a:pt x="227203" y="455041"/>
                      </a:lnTo>
                      <a:lnTo>
                        <a:pt x="231648" y="489839"/>
                      </a:lnTo>
                      <a:lnTo>
                        <a:pt x="234188" y="535686"/>
                      </a:lnTo>
                      <a:lnTo>
                        <a:pt x="240538" y="518033"/>
                      </a:lnTo>
                      <a:lnTo>
                        <a:pt x="240538" y="1104011"/>
                      </a:lnTo>
                      <a:lnTo>
                        <a:pt x="180467" y="1107313"/>
                      </a:lnTo>
                      <a:lnTo>
                        <a:pt x="135382" y="1110615"/>
                      </a:lnTo>
                      <a:lnTo>
                        <a:pt x="105664" y="1111885"/>
                      </a:lnTo>
                      <a:lnTo>
                        <a:pt x="90424" y="1113155"/>
                      </a:lnTo>
                      <a:lnTo>
                        <a:pt x="30353" y="1116457"/>
                      </a:lnTo>
                      <a:lnTo>
                        <a:pt x="15113" y="1117854"/>
                      </a:lnTo>
                      <a:lnTo>
                        <a:pt x="0" y="1118489"/>
                      </a:lnTo>
                      <a:lnTo>
                        <a:pt x="0" y="620776"/>
                      </a:lnTo>
                      <a:lnTo>
                        <a:pt x="635" y="618744"/>
                      </a:lnTo>
                      <a:lnTo>
                        <a:pt x="635" y="614934"/>
                      </a:lnTo>
                      <a:lnTo>
                        <a:pt x="1270" y="612902"/>
                      </a:lnTo>
                      <a:lnTo>
                        <a:pt x="635" y="612267"/>
                      </a:lnTo>
                      <a:lnTo>
                        <a:pt x="635" y="611632"/>
                      </a:lnTo>
                      <a:lnTo>
                        <a:pt x="0" y="610997"/>
                      </a:lnTo>
                      <a:lnTo>
                        <a:pt x="0" y="487172"/>
                      </a:lnTo>
                      <a:lnTo>
                        <a:pt x="10033" y="508127"/>
                      </a:lnTo>
                      <a:lnTo>
                        <a:pt x="12700" y="460375"/>
                      </a:lnTo>
                      <a:lnTo>
                        <a:pt x="14478" y="449199"/>
                      </a:lnTo>
                      <a:lnTo>
                        <a:pt x="14478" y="445897"/>
                      </a:lnTo>
                      <a:lnTo>
                        <a:pt x="11303" y="445262"/>
                      </a:lnTo>
                      <a:lnTo>
                        <a:pt x="0" y="445262"/>
                      </a:lnTo>
                      <a:lnTo>
                        <a:pt x="0" y="358267"/>
                      </a:lnTo>
                      <a:lnTo>
                        <a:pt x="18288" y="337185"/>
                      </a:lnTo>
                      <a:lnTo>
                        <a:pt x="4445" y="314325"/>
                      </a:lnTo>
                      <a:lnTo>
                        <a:pt x="32258" y="271145"/>
                      </a:lnTo>
                      <a:lnTo>
                        <a:pt x="0" y="243586"/>
                      </a:lnTo>
                      <a:lnTo>
                        <a:pt x="0" y="140716"/>
                      </a:lnTo>
                      <a:lnTo>
                        <a:pt x="49911" y="186563"/>
                      </a:lnTo>
                      <a:lnTo>
                        <a:pt x="75311" y="209550"/>
                      </a:lnTo>
                      <a:lnTo>
                        <a:pt x="99949" y="232410"/>
                      </a:lnTo>
                      <a:lnTo>
                        <a:pt x="139827" y="232410"/>
                      </a:lnTo>
                      <a:lnTo>
                        <a:pt x="153162" y="231775"/>
                      </a:lnTo>
                      <a:lnTo>
                        <a:pt x="187960" y="197104"/>
                      </a:lnTo>
                      <a:lnTo>
                        <a:pt x="199390" y="185928"/>
                      </a:lnTo>
                      <a:lnTo>
                        <a:pt x="172212" y="146685"/>
                      </a:lnTo>
                      <a:lnTo>
                        <a:pt x="146177" y="107442"/>
                      </a:lnTo>
                      <a:lnTo>
                        <a:pt x="193040" y="53721"/>
                      </a:lnTo>
                      <a:lnTo>
                        <a:pt x="217043" y="26797"/>
                      </a:lnTo>
                      <a:lnTo>
                        <a:pt x="240538" y="0"/>
                      </a:lnTo>
                      <a:close/>
                    </a:path>
                  </a:pathLst>
                </a:custGeom>
                <a:solidFill>
                  <a:srgbClr val="CCCCE0"/>
                </a:solidFill>
                <a:ln w="0" cap="flat" cmpd="sng" algn="ctr">
                  <a:solidFill>
                    <a:srgbClr val="CCCCE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>
                  <a:off x="8343519" y="5425821"/>
                  <a:ext cx="181103" cy="28943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1103" h="289434">
                      <a:moveTo>
                        <a:pt x="181102" y="243586"/>
                      </a:moveTo>
                      <a:lnTo>
                        <a:pt x="160782" y="226568"/>
                      </a:lnTo>
                      <a:lnTo>
                        <a:pt x="122809" y="258064"/>
                      </a:lnTo>
                      <a:lnTo>
                        <a:pt x="93726" y="281559"/>
                      </a:lnTo>
                      <a:lnTo>
                        <a:pt x="84201" y="289433"/>
                      </a:lnTo>
                      <a:lnTo>
                        <a:pt x="62611" y="270383"/>
                      </a:lnTo>
                      <a:lnTo>
                        <a:pt x="10795" y="224028"/>
                      </a:lnTo>
                      <a:lnTo>
                        <a:pt x="0" y="214757"/>
                      </a:lnTo>
                      <a:lnTo>
                        <a:pt x="3810" y="187960"/>
                      </a:lnTo>
                      <a:lnTo>
                        <a:pt x="6985" y="161036"/>
                      </a:lnTo>
                      <a:lnTo>
                        <a:pt x="14605" y="107442"/>
                      </a:lnTo>
                      <a:lnTo>
                        <a:pt x="17780" y="80518"/>
                      </a:lnTo>
                      <a:lnTo>
                        <a:pt x="21463" y="53721"/>
                      </a:lnTo>
                      <a:lnTo>
                        <a:pt x="24638" y="26797"/>
                      </a:lnTo>
                      <a:lnTo>
                        <a:pt x="28448" y="0"/>
                      </a:lnTo>
                      <a:lnTo>
                        <a:pt x="76581" y="43942"/>
                      </a:lnTo>
                      <a:lnTo>
                        <a:pt x="114681" y="79248"/>
                      </a:lnTo>
                      <a:lnTo>
                        <a:pt x="143129" y="105410"/>
                      </a:lnTo>
                      <a:lnTo>
                        <a:pt x="171577" y="132334"/>
                      </a:lnTo>
                      <a:lnTo>
                        <a:pt x="181102" y="140716"/>
                      </a:lnTo>
                      <a:close/>
                    </a:path>
                  </a:pathLst>
                </a:custGeom>
                <a:solidFill>
                  <a:srgbClr val="CCCCE0"/>
                </a:solidFill>
                <a:ln w="0" cap="flat" cmpd="sng" algn="ctr">
                  <a:solidFill>
                    <a:srgbClr val="CCCCE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" name="Freeform 41"/>
                <p:cNvSpPr/>
                <p:nvPr/>
              </p:nvSpPr>
              <p:spPr>
                <a:xfrm>
                  <a:off x="8271383" y="5784088"/>
                  <a:ext cx="253239" cy="443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3239" h="443231">
                      <a:moveTo>
                        <a:pt x="253238" y="86995"/>
                      </a:moveTo>
                      <a:lnTo>
                        <a:pt x="252603" y="86360"/>
                      </a:lnTo>
                      <a:lnTo>
                        <a:pt x="250063" y="86360"/>
                      </a:lnTo>
                      <a:lnTo>
                        <a:pt x="238633" y="97536"/>
                      </a:lnTo>
                      <a:lnTo>
                        <a:pt x="253238" y="128905"/>
                      </a:lnTo>
                      <a:lnTo>
                        <a:pt x="253238" y="252730"/>
                      </a:lnTo>
                      <a:lnTo>
                        <a:pt x="243713" y="236347"/>
                      </a:lnTo>
                      <a:lnTo>
                        <a:pt x="217805" y="261874"/>
                      </a:lnTo>
                      <a:lnTo>
                        <a:pt x="191770" y="288036"/>
                      </a:lnTo>
                      <a:lnTo>
                        <a:pt x="148082" y="331216"/>
                      </a:lnTo>
                      <a:lnTo>
                        <a:pt x="113919" y="366014"/>
                      </a:lnTo>
                      <a:lnTo>
                        <a:pt x="98679" y="379095"/>
                      </a:lnTo>
                      <a:lnTo>
                        <a:pt x="72136" y="396113"/>
                      </a:lnTo>
                      <a:lnTo>
                        <a:pt x="46101" y="413131"/>
                      </a:lnTo>
                      <a:lnTo>
                        <a:pt x="19558" y="430149"/>
                      </a:lnTo>
                      <a:lnTo>
                        <a:pt x="0" y="443230"/>
                      </a:lnTo>
                      <a:lnTo>
                        <a:pt x="30353" y="213360"/>
                      </a:lnTo>
                      <a:lnTo>
                        <a:pt x="65786" y="179324"/>
                      </a:lnTo>
                      <a:lnTo>
                        <a:pt x="92329" y="154432"/>
                      </a:lnTo>
                      <a:lnTo>
                        <a:pt x="145669" y="104013"/>
                      </a:lnTo>
                      <a:lnTo>
                        <a:pt x="172212" y="79121"/>
                      </a:lnTo>
                      <a:lnTo>
                        <a:pt x="169672" y="48387"/>
                      </a:lnTo>
                      <a:lnTo>
                        <a:pt x="166497" y="17653"/>
                      </a:lnTo>
                      <a:lnTo>
                        <a:pt x="189992" y="21463"/>
                      </a:lnTo>
                      <a:lnTo>
                        <a:pt x="213360" y="24765"/>
                      </a:lnTo>
                      <a:lnTo>
                        <a:pt x="229108" y="27432"/>
                      </a:lnTo>
                      <a:lnTo>
                        <a:pt x="244348" y="10414"/>
                      </a:lnTo>
                      <a:lnTo>
                        <a:pt x="246888" y="6477"/>
                      </a:lnTo>
                      <a:lnTo>
                        <a:pt x="253238" y="0"/>
                      </a:lnTo>
                      <a:close/>
                    </a:path>
                  </a:pathLst>
                </a:custGeom>
                <a:solidFill>
                  <a:srgbClr val="CCCCE0"/>
                </a:solidFill>
                <a:ln w="0" cap="flat" cmpd="sng" algn="ctr">
                  <a:solidFill>
                    <a:srgbClr val="CCCCE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>
                  <a:off x="8383397" y="6046597"/>
                  <a:ext cx="141225" cy="5022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1225" h="502286">
                      <a:moveTo>
                        <a:pt x="141224" y="497713"/>
                      </a:moveTo>
                      <a:lnTo>
                        <a:pt x="98806" y="501015"/>
                      </a:lnTo>
                      <a:lnTo>
                        <a:pt x="73406" y="502285"/>
                      </a:lnTo>
                      <a:lnTo>
                        <a:pt x="74803" y="307721"/>
                      </a:lnTo>
                      <a:lnTo>
                        <a:pt x="18415" y="307721"/>
                      </a:lnTo>
                      <a:lnTo>
                        <a:pt x="0" y="307213"/>
                      </a:lnTo>
                      <a:lnTo>
                        <a:pt x="7620" y="261874"/>
                      </a:lnTo>
                      <a:lnTo>
                        <a:pt x="10795" y="239649"/>
                      </a:lnTo>
                      <a:lnTo>
                        <a:pt x="14605" y="217424"/>
                      </a:lnTo>
                      <a:lnTo>
                        <a:pt x="44323" y="214757"/>
                      </a:lnTo>
                      <a:lnTo>
                        <a:pt x="61468" y="214122"/>
                      </a:lnTo>
                      <a:lnTo>
                        <a:pt x="60198" y="174244"/>
                      </a:lnTo>
                      <a:lnTo>
                        <a:pt x="82296" y="153289"/>
                      </a:lnTo>
                      <a:lnTo>
                        <a:pt x="108204" y="114554"/>
                      </a:lnTo>
                      <a:lnTo>
                        <a:pt x="116459" y="101473"/>
                      </a:lnTo>
                      <a:lnTo>
                        <a:pt x="134239" y="43815"/>
                      </a:lnTo>
                      <a:lnTo>
                        <a:pt x="139954" y="11176"/>
                      </a:lnTo>
                      <a:lnTo>
                        <a:pt x="141224" y="0"/>
                      </a:lnTo>
                      <a:close/>
                    </a:path>
                  </a:pathLst>
                </a:custGeom>
                <a:solidFill>
                  <a:srgbClr val="CCCCE0"/>
                </a:solidFill>
                <a:ln w="0" cap="flat" cmpd="sng" algn="ctr">
                  <a:solidFill>
                    <a:srgbClr val="CCCCE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>
                  <a:off x="8765794" y="5791835"/>
                  <a:ext cx="282322" cy="73736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2322" h="737363">
                      <a:moveTo>
                        <a:pt x="0" y="153924"/>
                      </a:moveTo>
                      <a:lnTo>
                        <a:pt x="13843" y="115951"/>
                      </a:lnTo>
                      <a:lnTo>
                        <a:pt x="0" y="94996"/>
                      </a:lnTo>
                      <a:lnTo>
                        <a:pt x="0" y="19050"/>
                      </a:lnTo>
                      <a:lnTo>
                        <a:pt x="15240" y="34798"/>
                      </a:lnTo>
                      <a:lnTo>
                        <a:pt x="44958" y="28194"/>
                      </a:lnTo>
                      <a:lnTo>
                        <a:pt x="74041" y="21717"/>
                      </a:lnTo>
                      <a:lnTo>
                        <a:pt x="102489" y="7874"/>
                      </a:lnTo>
                      <a:lnTo>
                        <a:pt x="118999" y="0"/>
                      </a:lnTo>
                      <a:lnTo>
                        <a:pt x="162687" y="48514"/>
                      </a:lnTo>
                      <a:lnTo>
                        <a:pt x="194945" y="85217"/>
                      </a:lnTo>
                      <a:lnTo>
                        <a:pt x="205740" y="97028"/>
                      </a:lnTo>
                      <a:lnTo>
                        <a:pt x="282321" y="349758"/>
                      </a:lnTo>
                      <a:lnTo>
                        <a:pt x="244348" y="371983"/>
                      </a:lnTo>
                      <a:lnTo>
                        <a:pt x="231775" y="379222"/>
                      </a:lnTo>
                      <a:lnTo>
                        <a:pt x="209550" y="351663"/>
                      </a:lnTo>
                      <a:lnTo>
                        <a:pt x="186690" y="323469"/>
                      </a:lnTo>
                      <a:lnTo>
                        <a:pt x="141859" y="268478"/>
                      </a:lnTo>
                      <a:lnTo>
                        <a:pt x="118999" y="240411"/>
                      </a:lnTo>
                      <a:lnTo>
                        <a:pt x="96139" y="212852"/>
                      </a:lnTo>
                      <a:lnTo>
                        <a:pt x="74041" y="185420"/>
                      </a:lnTo>
                      <a:lnTo>
                        <a:pt x="51308" y="157861"/>
                      </a:lnTo>
                      <a:lnTo>
                        <a:pt x="34163" y="196469"/>
                      </a:lnTo>
                      <a:lnTo>
                        <a:pt x="17018" y="235077"/>
                      </a:lnTo>
                      <a:lnTo>
                        <a:pt x="6350" y="260731"/>
                      </a:lnTo>
                      <a:lnTo>
                        <a:pt x="13843" y="339217"/>
                      </a:lnTo>
                      <a:lnTo>
                        <a:pt x="36068" y="373888"/>
                      </a:lnTo>
                      <a:lnTo>
                        <a:pt x="64516" y="419100"/>
                      </a:lnTo>
                      <a:lnTo>
                        <a:pt x="72136" y="430911"/>
                      </a:lnTo>
                      <a:lnTo>
                        <a:pt x="73406" y="466217"/>
                      </a:lnTo>
                      <a:lnTo>
                        <a:pt x="112649" y="465582"/>
                      </a:lnTo>
                      <a:lnTo>
                        <a:pt x="125349" y="464947"/>
                      </a:lnTo>
                      <a:lnTo>
                        <a:pt x="122809" y="559943"/>
                      </a:lnTo>
                      <a:lnTo>
                        <a:pt x="93091" y="560578"/>
                      </a:lnTo>
                      <a:lnTo>
                        <a:pt x="82931" y="561213"/>
                      </a:lnTo>
                      <a:lnTo>
                        <a:pt x="85471" y="732155"/>
                      </a:lnTo>
                      <a:lnTo>
                        <a:pt x="0" y="737362"/>
                      </a:lnTo>
                      <a:close/>
                    </a:path>
                  </a:pathLst>
                </a:custGeom>
                <a:solidFill>
                  <a:srgbClr val="D8D8E8"/>
                </a:solidFill>
                <a:ln w="0" cap="flat" cmpd="sng" algn="ctr">
                  <a:solidFill>
                    <a:srgbClr val="D8D8E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>
                  <a:off x="8765794" y="5383276"/>
                  <a:ext cx="96902" cy="2749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6902" h="274956">
                      <a:moveTo>
                        <a:pt x="0" y="46482"/>
                      </a:moveTo>
                      <a:lnTo>
                        <a:pt x="41148" y="0"/>
                      </a:lnTo>
                      <a:lnTo>
                        <a:pt x="96901" y="178689"/>
                      </a:lnTo>
                      <a:lnTo>
                        <a:pt x="24003" y="250825"/>
                      </a:lnTo>
                      <a:lnTo>
                        <a:pt x="0" y="274955"/>
                      </a:lnTo>
                      <a:close/>
                    </a:path>
                  </a:pathLst>
                </a:custGeom>
                <a:solidFill>
                  <a:srgbClr val="D8D8E8"/>
                </a:solidFill>
                <a:ln w="0" cap="flat" cmpd="sng" algn="ctr">
                  <a:solidFill>
                    <a:srgbClr val="D8D8E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" name="Freeform 45"/>
                <p:cNvSpPr/>
                <p:nvPr/>
              </p:nvSpPr>
              <p:spPr>
                <a:xfrm>
                  <a:off x="8525256" y="5429758"/>
                  <a:ext cx="240539" cy="11151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0539" h="1115188">
                      <a:moveTo>
                        <a:pt x="240538" y="228473"/>
                      </a:moveTo>
                      <a:lnTo>
                        <a:pt x="212725" y="256032"/>
                      </a:lnTo>
                      <a:lnTo>
                        <a:pt x="203200" y="265176"/>
                      </a:lnTo>
                      <a:lnTo>
                        <a:pt x="224663" y="287401"/>
                      </a:lnTo>
                      <a:lnTo>
                        <a:pt x="224155" y="316230"/>
                      </a:lnTo>
                      <a:lnTo>
                        <a:pt x="222758" y="345059"/>
                      </a:lnTo>
                      <a:lnTo>
                        <a:pt x="215138" y="345059"/>
                      </a:lnTo>
                      <a:lnTo>
                        <a:pt x="211455" y="345821"/>
                      </a:lnTo>
                      <a:lnTo>
                        <a:pt x="207010" y="345821"/>
                      </a:lnTo>
                      <a:lnTo>
                        <a:pt x="236093" y="376555"/>
                      </a:lnTo>
                      <a:lnTo>
                        <a:pt x="240538" y="381127"/>
                      </a:lnTo>
                      <a:lnTo>
                        <a:pt x="240538" y="457073"/>
                      </a:lnTo>
                      <a:lnTo>
                        <a:pt x="239268" y="454406"/>
                      </a:lnTo>
                      <a:lnTo>
                        <a:pt x="233553" y="447294"/>
                      </a:lnTo>
                      <a:lnTo>
                        <a:pt x="229743" y="447294"/>
                      </a:lnTo>
                      <a:lnTo>
                        <a:pt x="227838" y="447929"/>
                      </a:lnTo>
                      <a:lnTo>
                        <a:pt x="225933" y="447929"/>
                      </a:lnTo>
                      <a:lnTo>
                        <a:pt x="229743" y="485902"/>
                      </a:lnTo>
                      <a:lnTo>
                        <a:pt x="232918" y="535686"/>
                      </a:lnTo>
                      <a:lnTo>
                        <a:pt x="240538" y="516001"/>
                      </a:lnTo>
                      <a:lnTo>
                        <a:pt x="240538" y="1099439"/>
                      </a:lnTo>
                      <a:lnTo>
                        <a:pt x="225298" y="1100074"/>
                      </a:lnTo>
                      <a:lnTo>
                        <a:pt x="180340" y="1103376"/>
                      </a:lnTo>
                      <a:lnTo>
                        <a:pt x="165227" y="1104138"/>
                      </a:lnTo>
                      <a:lnTo>
                        <a:pt x="120269" y="1107313"/>
                      </a:lnTo>
                      <a:lnTo>
                        <a:pt x="75311" y="1109980"/>
                      </a:lnTo>
                      <a:lnTo>
                        <a:pt x="60071" y="1111250"/>
                      </a:lnTo>
                      <a:lnTo>
                        <a:pt x="15240" y="1113917"/>
                      </a:lnTo>
                      <a:lnTo>
                        <a:pt x="0" y="1115187"/>
                      </a:lnTo>
                      <a:lnTo>
                        <a:pt x="0" y="626618"/>
                      </a:lnTo>
                      <a:lnTo>
                        <a:pt x="3175" y="605028"/>
                      </a:lnTo>
                      <a:lnTo>
                        <a:pt x="2540" y="603758"/>
                      </a:lnTo>
                      <a:lnTo>
                        <a:pt x="1270" y="602488"/>
                      </a:lnTo>
                      <a:lnTo>
                        <a:pt x="0" y="599821"/>
                      </a:lnTo>
                      <a:lnTo>
                        <a:pt x="0" y="485902"/>
                      </a:lnTo>
                      <a:lnTo>
                        <a:pt x="10668" y="509524"/>
                      </a:lnTo>
                      <a:lnTo>
                        <a:pt x="12065" y="481965"/>
                      </a:lnTo>
                      <a:lnTo>
                        <a:pt x="15240" y="443357"/>
                      </a:lnTo>
                      <a:lnTo>
                        <a:pt x="15748" y="440055"/>
                      </a:lnTo>
                      <a:lnTo>
                        <a:pt x="3810" y="440055"/>
                      </a:lnTo>
                      <a:lnTo>
                        <a:pt x="0" y="439420"/>
                      </a:lnTo>
                      <a:lnTo>
                        <a:pt x="0" y="357505"/>
                      </a:lnTo>
                      <a:lnTo>
                        <a:pt x="15240" y="340487"/>
                      </a:lnTo>
                      <a:lnTo>
                        <a:pt x="17018" y="337185"/>
                      </a:lnTo>
                      <a:lnTo>
                        <a:pt x="19558" y="334645"/>
                      </a:lnTo>
                      <a:lnTo>
                        <a:pt x="7493" y="311023"/>
                      </a:lnTo>
                      <a:lnTo>
                        <a:pt x="34798" y="266446"/>
                      </a:lnTo>
                      <a:lnTo>
                        <a:pt x="0" y="235077"/>
                      </a:lnTo>
                      <a:lnTo>
                        <a:pt x="0" y="142113"/>
                      </a:lnTo>
                      <a:lnTo>
                        <a:pt x="24003" y="164973"/>
                      </a:lnTo>
                      <a:lnTo>
                        <a:pt x="61341" y="198374"/>
                      </a:lnTo>
                      <a:lnTo>
                        <a:pt x="98044" y="233172"/>
                      </a:lnTo>
                      <a:lnTo>
                        <a:pt x="153162" y="232410"/>
                      </a:lnTo>
                      <a:lnTo>
                        <a:pt x="184785" y="201041"/>
                      </a:lnTo>
                      <a:lnTo>
                        <a:pt x="203835" y="182626"/>
                      </a:lnTo>
                      <a:lnTo>
                        <a:pt x="162687" y="123063"/>
                      </a:lnTo>
                      <a:lnTo>
                        <a:pt x="149352" y="102743"/>
                      </a:lnTo>
                      <a:lnTo>
                        <a:pt x="183515" y="64135"/>
                      </a:lnTo>
                      <a:lnTo>
                        <a:pt x="217805" y="26162"/>
                      </a:lnTo>
                      <a:lnTo>
                        <a:pt x="240538" y="0"/>
                      </a:lnTo>
                      <a:close/>
                    </a:path>
                  </a:pathLst>
                </a:custGeom>
                <a:solidFill>
                  <a:srgbClr val="D8D8E8"/>
                </a:solidFill>
                <a:ln w="0" cap="flat" cmpd="sng" algn="ctr">
                  <a:solidFill>
                    <a:srgbClr val="D8D8E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" name="Freeform 46"/>
                <p:cNvSpPr/>
                <p:nvPr/>
              </p:nvSpPr>
              <p:spPr>
                <a:xfrm>
                  <a:off x="8344154" y="5430393"/>
                  <a:ext cx="181103" cy="2796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1103" h="279655">
                      <a:moveTo>
                        <a:pt x="181102" y="234442"/>
                      </a:moveTo>
                      <a:lnTo>
                        <a:pt x="178562" y="232537"/>
                      </a:lnTo>
                      <a:lnTo>
                        <a:pt x="162052" y="217424"/>
                      </a:lnTo>
                      <a:lnTo>
                        <a:pt x="123444" y="248920"/>
                      </a:lnTo>
                      <a:lnTo>
                        <a:pt x="93726" y="271780"/>
                      </a:lnTo>
                      <a:lnTo>
                        <a:pt x="84201" y="279654"/>
                      </a:lnTo>
                      <a:lnTo>
                        <a:pt x="62738" y="260604"/>
                      </a:lnTo>
                      <a:lnTo>
                        <a:pt x="41783" y="241681"/>
                      </a:lnTo>
                      <a:lnTo>
                        <a:pt x="0" y="203708"/>
                      </a:lnTo>
                      <a:lnTo>
                        <a:pt x="3175" y="178181"/>
                      </a:lnTo>
                      <a:lnTo>
                        <a:pt x="6985" y="152527"/>
                      </a:lnTo>
                      <a:lnTo>
                        <a:pt x="10160" y="127000"/>
                      </a:lnTo>
                      <a:lnTo>
                        <a:pt x="13970" y="101473"/>
                      </a:lnTo>
                      <a:lnTo>
                        <a:pt x="17145" y="75946"/>
                      </a:lnTo>
                      <a:lnTo>
                        <a:pt x="20828" y="50419"/>
                      </a:lnTo>
                      <a:lnTo>
                        <a:pt x="24003" y="25527"/>
                      </a:lnTo>
                      <a:lnTo>
                        <a:pt x="27813" y="0"/>
                      </a:lnTo>
                      <a:lnTo>
                        <a:pt x="56388" y="26162"/>
                      </a:lnTo>
                      <a:lnTo>
                        <a:pt x="84836" y="53086"/>
                      </a:lnTo>
                      <a:lnTo>
                        <a:pt x="114046" y="79248"/>
                      </a:lnTo>
                      <a:lnTo>
                        <a:pt x="142494" y="106045"/>
                      </a:lnTo>
                      <a:lnTo>
                        <a:pt x="171577" y="132334"/>
                      </a:lnTo>
                      <a:lnTo>
                        <a:pt x="181102" y="141478"/>
                      </a:lnTo>
                      <a:close/>
                    </a:path>
                  </a:pathLst>
                </a:custGeom>
                <a:solidFill>
                  <a:srgbClr val="D8D8E8"/>
                </a:solidFill>
                <a:ln w="0" cap="flat" cmpd="sng" algn="ctr">
                  <a:solidFill>
                    <a:srgbClr val="D8D8E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8" name="Freeform 47"/>
                <p:cNvSpPr/>
                <p:nvPr/>
              </p:nvSpPr>
              <p:spPr>
                <a:xfrm>
                  <a:off x="8272018" y="5787263"/>
                  <a:ext cx="253239" cy="43548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3239" h="435484">
                      <a:moveTo>
                        <a:pt x="253238" y="81915"/>
                      </a:moveTo>
                      <a:lnTo>
                        <a:pt x="248793" y="81915"/>
                      </a:lnTo>
                      <a:lnTo>
                        <a:pt x="236728" y="93599"/>
                      </a:lnTo>
                      <a:lnTo>
                        <a:pt x="253238" y="128397"/>
                      </a:lnTo>
                      <a:lnTo>
                        <a:pt x="253238" y="242316"/>
                      </a:lnTo>
                      <a:lnTo>
                        <a:pt x="250698" y="239014"/>
                      </a:lnTo>
                      <a:lnTo>
                        <a:pt x="248793" y="235077"/>
                      </a:lnTo>
                      <a:lnTo>
                        <a:pt x="246253" y="231775"/>
                      </a:lnTo>
                      <a:lnTo>
                        <a:pt x="244348" y="227838"/>
                      </a:lnTo>
                      <a:lnTo>
                        <a:pt x="217805" y="254127"/>
                      </a:lnTo>
                      <a:lnTo>
                        <a:pt x="191770" y="280289"/>
                      </a:lnTo>
                      <a:lnTo>
                        <a:pt x="156337" y="314960"/>
                      </a:lnTo>
                      <a:lnTo>
                        <a:pt x="130429" y="341122"/>
                      </a:lnTo>
                      <a:lnTo>
                        <a:pt x="104394" y="367411"/>
                      </a:lnTo>
                      <a:lnTo>
                        <a:pt x="78486" y="384429"/>
                      </a:lnTo>
                      <a:lnTo>
                        <a:pt x="52451" y="401447"/>
                      </a:lnTo>
                      <a:lnTo>
                        <a:pt x="25908" y="418465"/>
                      </a:lnTo>
                      <a:lnTo>
                        <a:pt x="0" y="435483"/>
                      </a:lnTo>
                      <a:lnTo>
                        <a:pt x="3810" y="407924"/>
                      </a:lnTo>
                      <a:lnTo>
                        <a:pt x="6985" y="380492"/>
                      </a:lnTo>
                      <a:lnTo>
                        <a:pt x="14478" y="324866"/>
                      </a:lnTo>
                      <a:lnTo>
                        <a:pt x="17653" y="297307"/>
                      </a:lnTo>
                      <a:lnTo>
                        <a:pt x="21463" y="269875"/>
                      </a:lnTo>
                      <a:lnTo>
                        <a:pt x="24638" y="242316"/>
                      </a:lnTo>
                      <a:lnTo>
                        <a:pt x="28448" y="214757"/>
                      </a:lnTo>
                      <a:lnTo>
                        <a:pt x="56388" y="188595"/>
                      </a:lnTo>
                      <a:lnTo>
                        <a:pt x="83439" y="162433"/>
                      </a:lnTo>
                      <a:lnTo>
                        <a:pt x="111379" y="136906"/>
                      </a:lnTo>
                      <a:lnTo>
                        <a:pt x="138684" y="110744"/>
                      </a:lnTo>
                      <a:lnTo>
                        <a:pt x="166497" y="84455"/>
                      </a:lnTo>
                      <a:lnTo>
                        <a:pt x="175260" y="75946"/>
                      </a:lnTo>
                      <a:lnTo>
                        <a:pt x="171577" y="47244"/>
                      </a:lnTo>
                      <a:lnTo>
                        <a:pt x="167132" y="19050"/>
                      </a:lnTo>
                      <a:lnTo>
                        <a:pt x="189865" y="22225"/>
                      </a:lnTo>
                      <a:lnTo>
                        <a:pt x="220980" y="26289"/>
                      </a:lnTo>
                      <a:lnTo>
                        <a:pt x="228473" y="27559"/>
                      </a:lnTo>
                      <a:lnTo>
                        <a:pt x="253238" y="0"/>
                      </a:lnTo>
                      <a:close/>
                    </a:path>
                  </a:pathLst>
                </a:custGeom>
                <a:solidFill>
                  <a:srgbClr val="D8D8E8"/>
                </a:solidFill>
                <a:ln w="0" cap="flat" cmpd="sng" algn="ctr">
                  <a:solidFill>
                    <a:srgbClr val="D8D8E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9" name="Freeform 48"/>
                <p:cNvSpPr/>
                <p:nvPr/>
              </p:nvSpPr>
              <p:spPr>
                <a:xfrm>
                  <a:off x="8387842" y="6056376"/>
                  <a:ext cx="137415" cy="49250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7415" h="492507">
                      <a:moveTo>
                        <a:pt x="137414" y="488569"/>
                      </a:moveTo>
                      <a:lnTo>
                        <a:pt x="96266" y="491109"/>
                      </a:lnTo>
                      <a:lnTo>
                        <a:pt x="72136" y="492506"/>
                      </a:lnTo>
                      <a:lnTo>
                        <a:pt x="73406" y="296037"/>
                      </a:lnTo>
                      <a:lnTo>
                        <a:pt x="18288" y="295402"/>
                      </a:lnTo>
                      <a:lnTo>
                        <a:pt x="0" y="294767"/>
                      </a:lnTo>
                      <a:lnTo>
                        <a:pt x="3175" y="273812"/>
                      </a:lnTo>
                      <a:lnTo>
                        <a:pt x="6985" y="252095"/>
                      </a:lnTo>
                      <a:lnTo>
                        <a:pt x="13335" y="210820"/>
                      </a:lnTo>
                      <a:lnTo>
                        <a:pt x="47498" y="207645"/>
                      </a:lnTo>
                      <a:lnTo>
                        <a:pt x="58928" y="207010"/>
                      </a:lnTo>
                      <a:lnTo>
                        <a:pt x="58166" y="176276"/>
                      </a:lnTo>
                      <a:lnTo>
                        <a:pt x="57658" y="165735"/>
                      </a:lnTo>
                      <a:lnTo>
                        <a:pt x="80391" y="145415"/>
                      </a:lnTo>
                      <a:lnTo>
                        <a:pt x="106426" y="104775"/>
                      </a:lnTo>
                      <a:lnTo>
                        <a:pt x="114554" y="91059"/>
                      </a:lnTo>
                      <a:lnTo>
                        <a:pt x="123444" y="62992"/>
                      </a:lnTo>
                      <a:lnTo>
                        <a:pt x="132969" y="26289"/>
                      </a:lnTo>
                      <a:lnTo>
                        <a:pt x="137414" y="0"/>
                      </a:lnTo>
                      <a:close/>
                    </a:path>
                  </a:pathLst>
                </a:custGeom>
                <a:solidFill>
                  <a:srgbClr val="D8D8E8"/>
                </a:solidFill>
                <a:ln w="0" cap="flat" cmpd="sng" algn="ctr">
                  <a:solidFill>
                    <a:srgbClr val="D8D8E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0" name="Freeform 49"/>
                <p:cNvSpPr/>
                <p:nvPr/>
              </p:nvSpPr>
              <p:spPr>
                <a:xfrm>
                  <a:off x="8765794" y="5796407"/>
                  <a:ext cx="281179" cy="7327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1179" h="732791">
                      <a:moveTo>
                        <a:pt x="0" y="152019"/>
                      </a:moveTo>
                      <a:lnTo>
                        <a:pt x="12065" y="120523"/>
                      </a:lnTo>
                      <a:lnTo>
                        <a:pt x="15875" y="110109"/>
                      </a:lnTo>
                      <a:lnTo>
                        <a:pt x="0" y="87757"/>
                      </a:lnTo>
                      <a:lnTo>
                        <a:pt x="0" y="19050"/>
                      </a:lnTo>
                      <a:lnTo>
                        <a:pt x="3810" y="22352"/>
                      </a:lnTo>
                      <a:lnTo>
                        <a:pt x="6985" y="26289"/>
                      </a:lnTo>
                      <a:lnTo>
                        <a:pt x="10795" y="29464"/>
                      </a:lnTo>
                      <a:lnTo>
                        <a:pt x="13843" y="33528"/>
                      </a:lnTo>
                      <a:lnTo>
                        <a:pt x="43688" y="26924"/>
                      </a:lnTo>
                      <a:lnTo>
                        <a:pt x="74041" y="20955"/>
                      </a:lnTo>
                      <a:lnTo>
                        <a:pt x="101981" y="7874"/>
                      </a:lnTo>
                      <a:lnTo>
                        <a:pt x="117729" y="0"/>
                      </a:lnTo>
                      <a:lnTo>
                        <a:pt x="151892" y="37338"/>
                      </a:lnTo>
                      <a:lnTo>
                        <a:pt x="174117" y="62992"/>
                      </a:lnTo>
                      <a:lnTo>
                        <a:pt x="207645" y="100203"/>
                      </a:lnTo>
                      <a:lnTo>
                        <a:pt x="216535" y="130302"/>
                      </a:lnTo>
                      <a:lnTo>
                        <a:pt x="225933" y="160528"/>
                      </a:lnTo>
                      <a:lnTo>
                        <a:pt x="234950" y="190627"/>
                      </a:lnTo>
                      <a:lnTo>
                        <a:pt x="244348" y="220726"/>
                      </a:lnTo>
                      <a:lnTo>
                        <a:pt x="253238" y="251460"/>
                      </a:lnTo>
                      <a:lnTo>
                        <a:pt x="262763" y="281686"/>
                      </a:lnTo>
                      <a:lnTo>
                        <a:pt x="271653" y="311785"/>
                      </a:lnTo>
                      <a:lnTo>
                        <a:pt x="281178" y="341884"/>
                      </a:lnTo>
                      <a:lnTo>
                        <a:pt x="257048" y="355600"/>
                      </a:lnTo>
                      <a:lnTo>
                        <a:pt x="232918" y="370078"/>
                      </a:lnTo>
                      <a:lnTo>
                        <a:pt x="210185" y="342519"/>
                      </a:lnTo>
                      <a:lnTo>
                        <a:pt x="187452" y="314325"/>
                      </a:lnTo>
                      <a:lnTo>
                        <a:pt x="129794" y="244983"/>
                      </a:lnTo>
                      <a:lnTo>
                        <a:pt x="107061" y="216789"/>
                      </a:lnTo>
                      <a:lnTo>
                        <a:pt x="48768" y="146685"/>
                      </a:lnTo>
                      <a:lnTo>
                        <a:pt x="31623" y="187325"/>
                      </a:lnTo>
                      <a:lnTo>
                        <a:pt x="14605" y="227330"/>
                      </a:lnTo>
                      <a:lnTo>
                        <a:pt x="2540" y="254127"/>
                      </a:lnTo>
                      <a:lnTo>
                        <a:pt x="5080" y="275082"/>
                      </a:lnTo>
                      <a:lnTo>
                        <a:pt x="6985" y="295402"/>
                      </a:lnTo>
                      <a:lnTo>
                        <a:pt x="12065" y="337312"/>
                      </a:lnTo>
                      <a:lnTo>
                        <a:pt x="33528" y="371983"/>
                      </a:lnTo>
                      <a:lnTo>
                        <a:pt x="63246" y="417830"/>
                      </a:lnTo>
                      <a:lnTo>
                        <a:pt x="70231" y="429641"/>
                      </a:lnTo>
                      <a:lnTo>
                        <a:pt x="70866" y="464312"/>
                      </a:lnTo>
                      <a:lnTo>
                        <a:pt x="109474" y="463677"/>
                      </a:lnTo>
                      <a:lnTo>
                        <a:pt x="122174" y="463042"/>
                      </a:lnTo>
                      <a:lnTo>
                        <a:pt x="121539" y="485902"/>
                      </a:lnTo>
                      <a:lnTo>
                        <a:pt x="121539" y="531114"/>
                      </a:lnTo>
                      <a:lnTo>
                        <a:pt x="120904" y="553339"/>
                      </a:lnTo>
                      <a:lnTo>
                        <a:pt x="81026" y="554101"/>
                      </a:lnTo>
                      <a:lnTo>
                        <a:pt x="81661" y="597916"/>
                      </a:lnTo>
                      <a:lnTo>
                        <a:pt x="81661" y="684403"/>
                      </a:lnTo>
                      <a:lnTo>
                        <a:pt x="82296" y="727583"/>
                      </a:lnTo>
                      <a:lnTo>
                        <a:pt x="0" y="732790"/>
                      </a:lnTo>
                      <a:close/>
                    </a:path>
                  </a:pathLst>
                </a:custGeom>
                <a:solidFill>
                  <a:srgbClr val="E5E5EF"/>
                </a:solidFill>
                <a:ln w="0" cap="flat" cmpd="sng" algn="ctr">
                  <a:solidFill>
                    <a:srgbClr val="E5E5E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" name="Freeform 50"/>
                <p:cNvSpPr/>
                <p:nvPr/>
              </p:nvSpPr>
              <p:spPr>
                <a:xfrm>
                  <a:off x="8765794" y="5387213"/>
                  <a:ext cx="95632" cy="26581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5632" h="265812">
                      <a:moveTo>
                        <a:pt x="0" y="47117"/>
                      </a:moveTo>
                      <a:lnTo>
                        <a:pt x="26543" y="17653"/>
                      </a:lnTo>
                      <a:lnTo>
                        <a:pt x="42418" y="0"/>
                      </a:lnTo>
                      <a:lnTo>
                        <a:pt x="49403" y="21590"/>
                      </a:lnTo>
                      <a:lnTo>
                        <a:pt x="55753" y="42545"/>
                      </a:lnTo>
                      <a:lnTo>
                        <a:pt x="62738" y="64135"/>
                      </a:lnTo>
                      <a:lnTo>
                        <a:pt x="69088" y="85725"/>
                      </a:lnTo>
                      <a:lnTo>
                        <a:pt x="75946" y="106680"/>
                      </a:lnTo>
                      <a:lnTo>
                        <a:pt x="82296" y="128397"/>
                      </a:lnTo>
                      <a:lnTo>
                        <a:pt x="89281" y="149860"/>
                      </a:lnTo>
                      <a:lnTo>
                        <a:pt x="95631" y="171577"/>
                      </a:lnTo>
                      <a:lnTo>
                        <a:pt x="72136" y="195072"/>
                      </a:lnTo>
                      <a:lnTo>
                        <a:pt x="0" y="265811"/>
                      </a:lnTo>
                      <a:close/>
                    </a:path>
                  </a:pathLst>
                </a:custGeom>
                <a:solidFill>
                  <a:srgbClr val="E5E5EF"/>
                </a:solidFill>
                <a:ln w="0" cap="flat" cmpd="sng" algn="ctr">
                  <a:solidFill>
                    <a:srgbClr val="E5E5E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" name="Freeform 51"/>
                <p:cNvSpPr/>
                <p:nvPr/>
              </p:nvSpPr>
              <p:spPr>
                <a:xfrm>
                  <a:off x="8525256" y="5434330"/>
                  <a:ext cx="240539" cy="111061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0539" h="1110616">
                      <a:moveTo>
                        <a:pt x="240538" y="218694"/>
                      </a:moveTo>
                      <a:lnTo>
                        <a:pt x="210185" y="249555"/>
                      </a:lnTo>
                      <a:lnTo>
                        <a:pt x="200025" y="259334"/>
                      </a:lnTo>
                      <a:lnTo>
                        <a:pt x="220980" y="281559"/>
                      </a:lnTo>
                      <a:lnTo>
                        <a:pt x="220980" y="311023"/>
                      </a:lnTo>
                      <a:lnTo>
                        <a:pt x="220218" y="341122"/>
                      </a:lnTo>
                      <a:lnTo>
                        <a:pt x="215900" y="340487"/>
                      </a:lnTo>
                      <a:lnTo>
                        <a:pt x="202565" y="340487"/>
                      </a:lnTo>
                      <a:lnTo>
                        <a:pt x="236093" y="375920"/>
                      </a:lnTo>
                      <a:lnTo>
                        <a:pt x="240538" y="381127"/>
                      </a:lnTo>
                      <a:lnTo>
                        <a:pt x="240538" y="449834"/>
                      </a:lnTo>
                      <a:lnTo>
                        <a:pt x="239268" y="447294"/>
                      </a:lnTo>
                      <a:lnTo>
                        <a:pt x="233553" y="440055"/>
                      </a:lnTo>
                      <a:lnTo>
                        <a:pt x="227838" y="440055"/>
                      </a:lnTo>
                      <a:lnTo>
                        <a:pt x="225933" y="440690"/>
                      </a:lnTo>
                      <a:lnTo>
                        <a:pt x="228473" y="481330"/>
                      </a:lnTo>
                      <a:lnTo>
                        <a:pt x="232918" y="535686"/>
                      </a:lnTo>
                      <a:lnTo>
                        <a:pt x="240538" y="514096"/>
                      </a:lnTo>
                      <a:lnTo>
                        <a:pt x="240538" y="1094867"/>
                      </a:lnTo>
                      <a:lnTo>
                        <a:pt x="195580" y="1097534"/>
                      </a:lnTo>
                      <a:lnTo>
                        <a:pt x="150622" y="1100836"/>
                      </a:lnTo>
                      <a:lnTo>
                        <a:pt x="135509" y="1101471"/>
                      </a:lnTo>
                      <a:lnTo>
                        <a:pt x="90551" y="1104646"/>
                      </a:lnTo>
                      <a:lnTo>
                        <a:pt x="75311" y="1105408"/>
                      </a:lnTo>
                      <a:lnTo>
                        <a:pt x="60071" y="1106678"/>
                      </a:lnTo>
                      <a:lnTo>
                        <a:pt x="15240" y="1109345"/>
                      </a:lnTo>
                      <a:lnTo>
                        <a:pt x="0" y="1110615"/>
                      </a:lnTo>
                      <a:lnTo>
                        <a:pt x="0" y="633857"/>
                      </a:lnTo>
                      <a:lnTo>
                        <a:pt x="5080" y="597154"/>
                      </a:lnTo>
                      <a:lnTo>
                        <a:pt x="0" y="588772"/>
                      </a:lnTo>
                      <a:lnTo>
                        <a:pt x="0" y="483997"/>
                      </a:lnTo>
                      <a:lnTo>
                        <a:pt x="12065" y="510794"/>
                      </a:lnTo>
                      <a:lnTo>
                        <a:pt x="13843" y="478663"/>
                      </a:lnTo>
                      <a:lnTo>
                        <a:pt x="16383" y="440055"/>
                      </a:lnTo>
                      <a:lnTo>
                        <a:pt x="17653" y="433451"/>
                      </a:lnTo>
                      <a:lnTo>
                        <a:pt x="0" y="433451"/>
                      </a:lnTo>
                      <a:lnTo>
                        <a:pt x="0" y="356235"/>
                      </a:lnTo>
                      <a:lnTo>
                        <a:pt x="10668" y="343789"/>
                      </a:lnTo>
                      <a:lnTo>
                        <a:pt x="13843" y="341122"/>
                      </a:lnTo>
                      <a:lnTo>
                        <a:pt x="21463" y="331978"/>
                      </a:lnTo>
                      <a:lnTo>
                        <a:pt x="11303" y="306451"/>
                      </a:lnTo>
                      <a:lnTo>
                        <a:pt x="34798" y="267208"/>
                      </a:lnTo>
                      <a:lnTo>
                        <a:pt x="38608" y="261874"/>
                      </a:lnTo>
                      <a:lnTo>
                        <a:pt x="9398" y="235077"/>
                      </a:lnTo>
                      <a:lnTo>
                        <a:pt x="0" y="225933"/>
                      </a:lnTo>
                      <a:lnTo>
                        <a:pt x="0" y="142748"/>
                      </a:lnTo>
                      <a:lnTo>
                        <a:pt x="36068" y="176149"/>
                      </a:lnTo>
                      <a:lnTo>
                        <a:pt x="60706" y="199136"/>
                      </a:lnTo>
                      <a:lnTo>
                        <a:pt x="96774" y="232410"/>
                      </a:lnTo>
                      <a:lnTo>
                        <a:pt x="139827" y="232410"/>
                      </a:lnTo>
                      <a:lnTo>
                        <a:pt x="153797" y="231902"/>
                      </a:lnTo>
                      <a:lnTo>
                        <a:pt x="209550" y="178816"/>
                      </a:lnTo>
                      <a:lnTo>
                        <a:pt x="167132" y="117856"/>
                      </a:lnTo>
                      <a:lnTo>
                        <a:pt x="153162" y="97536"/>
                      </a:lnTo>
                      <a:lnTo>
                        <a:pt x="207645" y="35941"/>
                      </a:lnTo>
                      <a:lnTo>
                        <a:pt x="229743" y="11811"/>
                      </a:lnTo>
                      <a:lnTo>
                        <a:pt x="240538" y="0"/>
                      </a:lnTo>
                      <a:close/>
                    </a:path>
                  </a:pathLst>
                </a:custGeom>
                <a:solidFill>
                  <a:srgbClr val="E5E5EF"/>
                </a:solidFill>
                <a:ln w="0" cap="flat" cmpd="sng" algn="ctr">
                  <a:solidFill>
                    <a:srgbClr val="E5E5E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Freeform 52"/>
                <p:cNvSpPr/>
                <p:nvPr/>
              </p:nvSpPr>
              <p:spPr>
                <a:xfrm>
                  <a:off x="8344154" y="5434330"/>
                  <a:ext cx="181103" cy="27038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1103" h="270384">
                      <a:moveTo>
                        <a:pt x="181102" y="225933"/>
                      </a:moveTo>
                      <a:lnTo>
                        <a:pt x="163322" y="208915"/>
                      </a:lnTo>
                      <a:lnTo>
                        <a:pt x="114046" y="247523"/>
                      </a:lnTo>
                      <a:lnTo>
                        <a:pt x="84836" y="270383"/>
                      </a:lnTo>
                      <a:lnTo>
                        <a:pt x="63373" y="251460"/>
                      </a:lnTo>
                      <a:lnTo>
                        <a:pt x="42418" y="231775"/>
                      </a:lnTo>
                      <a:lnTo>
                        <a:pt x="0" y="192532"/>
                      </a:lnTo>
                      <a:lnTo>
                        <a:pt x="3175" y="168275"/>
                      </a:lnTo>
                      <a:lnTo>
                        <a:pt x="6985" y="144018"/>
                      </a:lnTo>
                      <a:lnTo>
                        <a:pt x="10160" y="120523"/>
                      </a:lnTo>
                      <a:lnTo>
                        <a:pt x="13970" y="96266"/>
                      </a:lnTo>
                      <a:lnTo>
                        <a:pt x="20320" y="47752"/>
                      </a:lnTo>
                      <a:lnTo>
                        <a:pt x="24003" y="24257"/>
                      </a:lnTo>
                      <a:lnTo>
                        <a:pt x="27178" y="0"/>
                      </a:lnTo>
                      <a:lnTo>
                        <a:pt x="65786" y="35941"/>
                      </a:lnTo>
                      <a:lnTo>
                        <a:pt x="94361" y="62865"/>
                      </a:lnTo>
                      <a:lnTo>
                        <a:pt x="123444" y="89662"/>
                      </a:lnTo>
                      <a:lnTo>
                        <a:pt x="171577" y="133604"/>
                      </a:lnTo>
                      <a:lnTo>
                        <a:pt x="181102" y="142748"/>
                      </a:lnTo>
                      <a:close/>
                    </a:path>
                  </a:pathLst>
                </a:custGeom>
                <a:solidFill>
                  <a:srgbClr val="E5E5EF"/>
                </a:solidFill>
                <a:ln w="0" cap="flat" cmpd="sng" algn="ctr">
                  <a:solidFill>
                    <a:srgbClr val="E5E5E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4" name="Freeform 53"/>
                <p:cNvSpPr/>
                <p:nvPr/>
              </p:nvSpPr>
              <p:spPr>
                <a:xfrm>
                  <a:off x="8272653" y="5790565"/>
                  <a:ext cx="252604" cy="42761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2604" h="427610">
                      <a:moveTo>
                        <a:pt x="252603" y="77216"/>
                      </a:moveTo>
                      <a:lnTo>
                        <a:pt x="246888" y="77216"/>
                      </a:lnTo>
                      <a:lnTo>
                        <a:pt x="234823" y="89662"/>
                      </a:lnTo>
                      <a:lnTo>
                        <a:pt x="252603" y="127762"/>
                      </a:lnTo>
                      <a:lnTo>
                        <a:pt x="252603" y="232537"/>
                      </a:lnTo>
                      <a:lnTo>
                        <a:pt x="248793" y="225933"/>
                      </a:lnTo>
                      <a:lnTo>
                        <a:pt x="246253" y="223266"/>
                      </a:lnTo>
                      <a:lnTo>
                        <a:pt x="244348" y="219964"/>
                      </a:lnTo>
                      <a:lnTo>
                        <a:pt x="217678" y="246253"/>
                      </a:lnTo>
                      <a:lnTo>
                        <a:pt x="191770" y="272415"/>
                      </a:lnTo>
                      <a:lnTo>
                        <a:pt x="147447" y="315595"/>
                      </a:lnTo>
                      <a:lnTo>
                        <a:pt x="121539" y="341884"/>
                      </a:lnTo>
                      <a:lnTo>
                        <a:pt x="103759" y="359537"/>
                      </a:lnTo>
                      <a:lnTo>
                        <a:pt x="71501" y="381127"/>
                      </a:lnTo>
                      <a:lnTo>
                        <a:pt x="45593" y="398145"/>
                      </a:lnTo>
                      <a:lnTo>
                        <a:pt x="13208" y="419100"/>
                      </a:lnTo>
                      <a:lnTo>
                        <a:pt x="0" y="427609"/>
                      </a:lnTo>
                      <a:lnTo>
                        <a:pt x="3175" y="401447"/>
                      </a:lnTo>
                      <a:lnTo>
                        <a:pt x="6858" y="375158"/>
                      </a:lnTo>
                      <a:lnTo>
                        <a:pt x="10033" y="348361"/>
                      </a:lnTo>
                      <a:lnTo>
                        <a:pt x="13843" y="322199"/>
                      </a:lnTo>
                      <a:lnTo>
                        <a:pt x="20193" y="269113"/>
                      </a:lnTo>
                      <a:lnTo>
                        <a:pt x="24003" y="242951"/>
                      </a:lnTo>
                      <a:lnTo>
                        <a:pt x="27178" y="216789"/>
                      </a:lnTo>
                      <a:lnTo>
                        <a:pt x="65151" y="180721"/>
                      </a:lnTo>
                      <a:lnTo>
                        <a:pt x="93726" y="153924"/>
                      </a:lnTo>
                      <a:lnTo>
                        <a:pt x="178435" y="72644"/>
                      </a:lnTo>
                      <a:lnTo>
                        <a:pt x="167767" y="20320"/>
                      </a:lnTo>
                      <a:lnTo>
                        <a:pt x="198120" y="23495"/>
                      </a:lnTo>
                      <a:lnTo>
                        <a:pt x="227838" y="27559"/>
                      </a:lnTo>
                      <a:lnTo>
                        <a:pt x="252603" y="0"/>
                      </a:lnTo>
                      <a:close/>
                    </a:path>
                  </a:pathLst>
                </a:custGeom>
                <a:solidFill>
                  <a:srgbClr val="E5E5EF"/>
                </a:solidFill>
                <a:ln w="0" cap="flat" cmpd="sng" algn="ctr">
                  <a:solidFill>
                    <a:srgbClr val="E5E5E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5" name="Freeform 54"/>
                <p:cNvSpPr/>
                <p:nvPr/>
              </p:nvSpPr>
              <p:spPr>
                <a:xfrm>
                  <a:off x="8392287" y="6068187"/>
                  <a:ext cx="132843" cy="48069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2843" h="480696">
                      <a:moveTo>
                        <a:pt x="132842" y="476758"/>
                      </a:moveTo>
                      <a:lnTo>
                        <a:pt x="94361" y="479298"/>
                      </a:lnTo>
                      <a:lnTo>
                        <a:pt x="70866" y="480695"/>
                      </a:lnTo>
                      <a:lnTo>
                        <a:pt x="71501" y="281559"/>
                      </a:lnTo>
                      <a:lnTo>
                        <a:pt x="36068" y="280924"/>
                      </a:lnTo>
                      <a:lnTo>
                        <a:pt x="8890" y="280289"/>
                      </a:lnTo>
                      <a:lnTo>
                        <a:pt x="0" y="280289"/>
                      </a:lnTo>
                      <a:lnTo>
                        <a:pt x="8890" y="221361"/>
                      </a:lnTo>
                      <a:lnTo>
                        <a:pt x="11430" y="202311"/>
                      </a:lnTo>
                      <a:lnTo>
                        <a:pt x="56388" y="197739"/>
                      </a:lnTo>
                      <a:lnTo>
                        <a:pt x="55626" y="155829"/>
                      </a:lnTo>
                      <a:lnTo>
                        <a:pt x="77851" y="135001"/>
                      </a:lnTo>
                      <a:lnTo>
                        <a:pt x="103759" y="92964"/>
                      </a:lnTo>
                      <a:lnTo>
                        <a:pt x="112649" y="79248"/>
                      </a:lnTo>
                      <a:lnTo>
                        <a:pt x="121539" y="51689"/>
                      </a:lnTo>
                      <a:lnTo>
                        <a:pt x="129794" y="24257"/>
                      </a:lnTo>
                      <a:lnTo>
                        <a:pt x="132842" y="0"/>
                      </a:lnTo>
                      <a:close/>
                    </a:path>
                  </a:pathLst>
                </a:custGeom>
                <a:solidFill>
                  <a:srgbClr val="E5E5EF"/>
                </a:solidFill>
                <a:ln w="0" cap="flat" cmpd="sng" algn="ctr">
                  <a:solidFill>
                    <a:srgbClr val="E5E5E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" name="Freeform 55"/>
                <p:cNvSpPr/>
                <p:nvPr/>
              </p:nvSpPr>
              <p:spPr>
                <a:xfrm>
                  <a:off x="8766429" y="6064250"/>
                  <a:ext cx="118365" cy="4649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8365" h="464948">
                      <a:moveTo>
                        <a:pt x="0" y="0"/>
                      </a:moveTo>
                      <a:lnTo>
                        <a:pt x="7620" y="72009"/>
                      </a:lnTo>
                      <a:lnTo>
                        <a:pt x="37973" y="118618"/>
                      </a:lnTo>
                      <a:lnTo>
                        <a:pt x="60198" y="153289"/>
                      </a:lnTo>
                      <a:lnTo>
                        <a:pt x="67691" y="165100"/>
                      </a:lnTo>
                      <a:lnTo>
                        <a:pt x="67691" y="198501"/>
                      </a:lnTo>
                      <a:lnTo>
                        <a:pt x="118364" y="198501"/>
                      </a:lnTo>
                      <a:lnTo>
                        <a:pt x="118364" y="241046"/>
                      </a:lnTo>
                      <a:lnTo>
                        <a:pt x="117729" y="262001"/>
                      </a:lnTo>
                      <a:lnTo>
                        <a:pt x="117729" y="283591"/>
                      </a:lnTo>
                      <a:lnTo>
                        <a:pt x="88011" y="283591"/>
                      </a:lnTo>
                      <a:lnTo>
                        <a:pt x="77851" y="284226"/>
                      </a:lnTo>
                      <a:lnTo>
                        <a:pt x="78486" y="459740"/>
                      </a:lnTo>
                      <a:lnTo>
                        <a:pt x="0" y="464947"/>
                      </a:lnTo>
                      <a:close/>
                    </a:path>
                  </a:pathLst>
                </a:custGeom>
                <a:solidFill>
                  <a:srgbClr val="F2F2F7"/>
                </a:solidFill>
                <a:ln w="0" cap="flat" cmpd="sng" algn="ctr">
                  <a:solidFill>
                    <a:srgbClr val="F2F2F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" name="Freeform 56"/>
                <p:cNvSpPr/>
                <p:nvPr/>
              </p:nvSpPr>
              <p:spPr>
                <a:xfrm>
                  <a:off x="8766429" y="5801741"/>
                  <a:ext cx="278512" cy="3606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8512" h="360681">
                      <a:moveTo>
                        <a:pt x="0" y="148590"/>
                      </a:moveTo>
                      <a:lnTo>
                        <a:pt x="12700" y="115189"/>
                      </a:lnTo>
                      <a:lnTo>
                        <a:pt x="16383" y="104013"/>
                      </a:lnTo>
                      <a:lnTo>
                        <a:pt x="0" y="80518"/>
                      </a:lnTo>
                      <a:lnTo>
                        <a:pt x="0" y="18923"/>
                      </a:lnTo>
                      <a:lnTo>
                        <a:pt x="11430" y="31369"/>
                      </a:lnTo>
                      <a:lnTo>
                        <a:pt x="50038" y="24130"/>
                      </a:lnTo>
                      <a:lnTo>
                        <a:pt x="73406" y="19558"/>
                      </a:lnTo>
                      <a:lnTo>
                        <a:pt x="105664" y="4572"/>
                      </a:lnTo>
                      <a:lnTo>
                        <a:pt x="116459" y="0"/>
                      </a:lnTo>
                      <a:lnTo>
                        <a:pt x="151257" y="38608"/>
                      </a:lnTo>
                      <a:lnTo>
                        <a:pt x="174752" y="64135"/>
                      </a:lnTo>
                      <a:lnTo>
                        <a:pt x="208915" y="102743"/>
                      </a:lnTo>
                      <a:lnTo>
                        <a:pt x="226695" y="160401"/>
                      </a:lnTo>
                      <a:lnTo>
                        <a:pt x="234823" y="189230"/>
                      </a:lnTo>
                      <a:lnTo>
                        <a:pt x="252603" y="246761"/>
                      </a:lnTo>
                      <a:lnTo>
                        <a:pt x="260858" y="275590"/>
                      </a:lnTo>
                      <a:lnTo>
                        <a:pt x="278511" y="333248"/>
                      </a:lnTo>
                      <a:lnTo>
                        <a:pt x="244983" y="353568"/>
                      </a:lnTo>
                      <a:lnTo>
                        <a:pt x="234188" y="360680"/>
                      </a:lnTo>
                      <a:lnTo>
                        <a:pt x="199390" y="318135"/>
                      </a:lnTo>
                      <a:lnTo>
                        <a:pt x="163957" y="276352"/>
                      </a:lnTo>
                      <a:lnTo>
                        <a:pt x="140589" y="248158"/>
                      </a:lnTo>
                      <a:lnTo>
                        <a:pt x="46863" y="135509"/>
                      </a:lnTo>
                      <a:lnTo>
                        <a:pt x="29083" y="176149"/>
                      </a:lnTo>
                      <a:lnTo>
                        <a:pt x="12065" y="216027"/>
                      </a:lnTo>
                      <a:lnTo>
                        <a:pt x="0" y="242824"/>
                      </a:lnTo>
                      <a:close/>
                    </a:path>
                  </a:pathLst>
                </a:custGeom>
                <a:solidFill>
                  <a:srgbClr val="F2F2F7"/>
                </a:solidFill>
                <a:ln w="0" cap="flat" cmpd="sng" algn="ctr">
                  <a:solidFill>
                    <a:srgbClr val="F2F2F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8" name="Freeform 57"/>
                <p:cNvSpPr/>
                <p:nvPr/>
              </p:nvSpPr>
              <p:spPr>
                <a:xfrm>
                  <a:off x="8766429" y="5390388"/>
                  <a:ext cx="93092" cy="25806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3092" h="258065">
                      <a:moveTo>
                        <a:pt x="0" y="47879"/>
                      </a:moveTo>
                      <a:lnTo>
                        <a:pt x="32258" y="11811"/>
                      </a:lnTo>
                      <a:lnTo>
                        <a:pt x="43053" y="0"/>
                      </a:lnTo>
                      <a:lnTo>
                        <a:pt x="68453" y="82550"/>
                      </a:lnTo>
                      <a:lnTo>
                        <a:pt x="74041" y="102870"/>
                      </a:lnTo>
                      <a:lnTo>
                        <a:pt x="93091" y="165100"/>
                      </a:lnTo>
                      <a:lnTo>
                        <a:pt x="70231" y="187960"/>
                      </a:lnTo>
                      <a:lnTo>
                        <a:pt x="34798" y="223393"/>
                      </a:lnTo>
                      <a:lnTo>
                        <a:pt x="0" y="258064"/>
                      </a:lnTo>
                      <a:close/>
                    </a:path>
                  </a:pathLst>
                </a:custGeom>
                <a:solidFill>
                  <a:srgbClr val="F2F2F7"/>
                </a:solidFill>
                <a:ln w="0" cap="flat" cmpd="sng" algn="ctr">
                  <a:solidFill>
                    <a:srgbClr val="F2F2F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9" name="Freeform 58"/>
                <p:cNvSpPr/>
                <p:nvPr/>
              </p:nvSpPr>
              <p:spPr>
                <a:xfrm>
                  <a:off x="8525256" y="5438267"/>
                  <a:ext cx="241174" cy="110667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1174" h="1106679">
                      <a:moveTo>
                        <a:pt x="241173" y="210185"/>
                      </a:moveTo>
                      <a:lnTo>
                        <a:pt x="207645" y="242951"/>
                      </a:lnTo>
                      <a:lnTo>
                        <a:pt x="196850" y="254127"/>
                      </a:lnTo>
                      <a:lnTo>
                        <a:pt x="217805" y="276352"/>
                      </a:lnTo>
                      <a:lnTo>
                        <a:pt x="217805" y="337312"/>
                      </a:lnTo>
                      <a:lnTo>
                        <a:pt x="215138" y="337312"/>
                      </a:lnTo>
                      <a:lnTo>
                        <a:pt x="212725" y="336550"/>
                      </a:lnTo>
                      <a:lnTo>
                        <a:pt x="203200" y="336550"/>
                      </a:lnTo>
                      <a:lnTo>
                        <a:pt x="200660" y="335915"/>
                      </a:lnTo>
                      <a:lnTo>
                        <a:pt x="198755" y="335915"/>
                      </a:lnTo>
                      <a:lnTo>
                        <a:pt x="224663" y="364744"/>
                      </a:lnTo>
                      <a:lnTo>
                        <a:pt x="241173" y="382397"/>
                      </a:lnTo>
                      <a:lnTo>
                        <a:pt x="241173" y="443992"/>
                      </a:lnTo>
                      <a:lnTo>
                        <a:pt x="233553" y="433451"/>
                      </a:lnTo>
                      <a:lnTo>
                        <a:pt x="225298" y="433451"/>
                      </a:lnTo>
                      <a:lnTo>
                        <a:pt x="227330" y="477393"/>
                      </a:lnTo>
                      <a:lnTo>
                        <a:pt x="232283" y="535686"/>
                      </a:lnTo>
                      <a:lnTo>
                        <a:pt x="241173" y="512064"/>
                      </a:lnTo>
                      <a:lnTo>
                        <a:pt x="241173" y="606298"/>
                      </a:lnTo>
                      <a:lnTo>
                        <a:pt x="240538" y="607060"/>
                      </a:lnTo>
                      <a:lnTo>
                        <a:pt x="240538" y="608330"/>
                      </a:lnTo>
                      <a:lnTo>
                        <a:pt x="239903" y="608965"/>
                      </a:lnTo>
                      <a:lnTo>
                        <a:pt x="239268" y="610362"/>
                      </a:lnTo>
                      <a:lnTo>
                        <a:pt x="240538" y="618109"/>
                      </a:lnTo>
                      <a:lnTo>
                        <a:pt x="240538" y="622046"/>
                      </a:lnTo>
                      <a:lnTo>
                        <a:pt x="241173" y="625983"/>
                      </a:lnTo>
                      <a:lnTo>
                        <a:pt x="241173" y="1090930"/>
                      </a:lnTo>
                      <a:lnTo>
                        <a:pt x="225933" y="1091565"/>
                      </a:lnTo>
                      <a:lnTo>
                        <a:pt x="181102" y="1094867"/>
                      </a:lnTo>
                      <a:lnTo>
                        <a:pt x="165862" y="1095629"/>
                      </a:lnTo>
                      <a:lnTo>
                        <a:pt x="150622" y="1096899"/>
                      </a:lnTo>
                      <a:lnTo>
                        <a:pt x="105664" y="1099439"/>
                      </a:lnTo>
                      <a:lnTo>
                        <a:pt x="90551" y="1100709"/>
                      </a:lnTo>
                      <a:lnTo>
                        <a:pt x="75311" y="1101471"/>
                      </a:lnTo>
                      <a:lnTo>
                        <a:pt x="60071" y="1102741"/>
                      </a:lnTo>
                      <a:lnTo>
                        <a:pt x="15240" y="1105408"/>
                      </a:lnTo>
                      <a:lnTo>
                        <a:pt x="0" y="1106678"/>
                      </a:lnTo>
                      <a:lnTo>
                        <a:pt x="0" y="642366"/>
                      </a:lnTo>
                      <a:lnTo>
                        <a:pt x="5715" y="602488"/>
                      </a:lnTo>
                      <a:lnTo>
                        <a:pt x="6985" y="589407"/>
                      </a:lnTo>
                      <a:lnTo>
                        <a:pt x="5715" y="586740"/>
                      </a:lnTo>
                      <a:lnTo>
                        <a:pt x="0" y="578866"/>
                      </a:lnTo>
                      <a:lnTo>
                        <a:pt x="0" y="482600"/>
                      </a:lnTo>
                      <a:lnTo>
                        <a:pt x="13843" y="512064"/>
                      </a:lnTo>
                      <a:lnTo>
                        <a:pt x="15240" y="476758"/>
                      </a:lnTo>
                      <a:lnTo>
                        <a:pt x="15748" y="440690"/>
                      </a:lnTo>
                      <a:lnTo>
                        <a:pt x="16383" y="437515"/>
                      </a:lnTo>
                      <a:lnTo>
                        <a:pt x="18415" y="431546"/>
                      </a:lnTo>
                      <a:lnTo>
                        <a:pt x="18923" y="428244"/>
                      </a:lnTo>
                      <a:lnTo>
                        <a:pt x="0" y="428244"/>
                      </a:lnTo>
                      <a:lnTo>
                        <a:pt x="0" y="355600"/>
                      </a:lnTo>
                      <a:lnTo>
                        <a:pt x="23368" y="329438"/>
                      </a:lnTo>
                      <a:lnTo>
                        <a:pt x="15240" y="302514"/>
                      </a:lnTo>
                      <a:lnTo>
                        <a:pt x="41783" y="257429"/>
                      </a:lnTo>
                      <a:lnTo>
                        <a:pt x="15748" y="231775"/>
                      </a:lnTo>
                      <a:lnTo>
                        <a:pt x="0" y="216662"/>
                      </a:lnTo>
                      <a:lnTo>
                        <a:pt x="0" y="144018"/>
                      </a:lnTo>
                      <a:lnTo>
                        <a:pt x="24003" y="166370"/>
                      </a:lnTo>
                      <a:lnTo>
                        <a:pt x="47498" y="187960"/>
                      </a:lnTo>
                      <a:lnTo>
                        <a:pt x="71501" y="210185"/>
                      </a:lnTo>
                      <a:lnTo>
                        <a:pt x="94869" y="232537"/>
                      </a:lnTo>
                      <a:lnTo>
                        <a:pt x="153797" y="232537"/>
                      </a:lnTo>
                      <a:lnTo>
                        <a:pt x="184150" y="203581"/>
                      </a:lnTo>
                      <a:lnTo>
                        <a:pt x="207010" y="182626"/>
                      </a:lnTo>
                      <a:lnTo>
                        <a:pt x="214630" y="175514"/>
                      </a:lnTo>
                      <a:lnTo>
                        <a:pt x="172085" y="113284"/>
                      </a:lnTo>
                      <a:lnTo>
                        <a:pt x="157607" y="92964"/>
                      </a:lnTo>
                      <a:lnTo>
                        <a:pt x="210185" y="34671"/>
                      </a:lnTo>
                      <a:lnTo>
                        <a:pt x="241173" y="0"/>
                      </a:lnTo>
                      <a:close/>
                    </a:path>
                  </a:pathLst>
                </a:custGeom>
                <a:solidFill>
                  <a:srgbClr val="F2F2F7"/>
                </a:solidFill>
                <a:ln w="0" cap="flat" cmpd="sng" algn="ctr">
                  <a:solidFill>
                    <a:srgbClr val="F2F2F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Freeform 59"/>
                <p:cNvSpPr/>
                <p:nvPr/>
              </p:nvSpPr>
              <p:spPr>
                <a:xfrm>
                  <a:off x="8344789" y="5438902"/>
                  <a:ext cx="180468" cy="26060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68" h="260605">
                      <a:moveTo>
                        <a:pt x="180467" y="216027"/>
                      </a:moveTo>
                      <a:lnTo>
                        <a:pt x="163957" y="200406"/>
                      </a:lnTo>
                      <a:lnTo>
                        <a:pt x="134239" y="223266"/>
                      </a:lnTo>
                      <a:lnTo>
                        <a:pt x="94361" y="252730"/>
                      </a:lnTo>
                      <a:lnTo>
                        <a:pt x="84201" y="260604"/>
                      </a:lnTo>
                      <a:lnTo>
                        <a:pt x="52578" y="231140"/>
                      </a:lnTo>
                      <a:lnTo>
                        <a:pt x="31623" y="211455"/>
                      </a:lnTo>
                      <a:lnTo>
                        <a:pt x="0" y="181483"/>
                      </a:lnTo>
                      <a:lnTo>
                        <a:pt x="9525" y="113284"/>
                      </a:lnTo>
                      <a:lnTo>
                        <a:pt x="13335" y="90297"/>
                      </a:lnTo>
                      <a:lnTo>
                        <a:pt x="25908" y="0"/>
                      </a:lnTo>
                      <a:lnTo>
                        <a:pt x="64516" y="35941"/>
                      </a:lnTo>
                      <a:lnTo>
                        <a:pt x="103251" y="71374"/>
                      </a:lnTo>
                      <a:lnTo>
                        <a:pt x="132334" y="98933"/>
                      </a:lnTo>
                      <a:lnTo>
                        <a:pt x="170942" y="134239"/>
                      </a:lnTo>
                      <a:lnTo>
                        <a:pt x="180467" y="143383"/>
                      </a:lnTo>
                      <a:close/>
                    </a:path>
                  </a:pathLst>
                </a:custGeom>
                <a:solidFill>
                  <a:srgbClr val="F2F2F7"/>
                </a:solidFill>
                <a:ln w="0" cap="flat" cmpd="sng" algn="ctr">
                  <a:solidFill>
                    <a:srgbClr val="F2F2F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Freeform 60"/>
                <p:cNvSpPr/>
                <p:nvPr/>
              </p:nvSpPr>
              <p:spPr>
                <a:xfrm>
                  <a:off x="8273161" y="5793867"/>
                  <a:ext cx="252096" cy="41973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2096" h="419736">
                      <a:moveTo>
                        <a:pt x="252095" y="72644"/>
                      </a:moveTo>
                      <a:lnTo>
                        <a:pt x="250063" y="72009"/>
                      </a:lnTo>
                      <a:lnTo>
                        <a:pt x="245110" y="72009"/>
                      </a:lnTo>
                      <a:lnTo>
                        <a:pt x="233045" y="85725"/>
                      </a:lnTo>
                      <a:lnTo>
                        <a:pt x="252095" y="127000"/>
                      </a:lnTo>
                      <a:lnTo>
                        <a:pt x="252095" y="223266"/>
                      </a:lnTo>
                      <a:lnTo>
                        <a:pt x="245110" y="211455"/>
                      </a:lnTo>
                      <a:lnTo>
                        <a:pt x="218440" y="237617"/>
                      </a:lnTo>
                      <a:lnTo>
                        <a:pt x="191897" y="264541"/>
                      </a:lnTo>
                      <a:lnTo>
                        <a:pt x="165354" y="290703"/>
                      </a:lnTo>
                      <a:lnTo>
                        <a:pt x="138684" y="317627"/>
                      </a:lnTo>
                      <a:lnTo>
                        <a:pt x="103251" y="352298"/>
                      </a:lnTo>
                      <a:lnTo>
                        <a:pt x="70993" y="373888"/>
                      </a:lnTo>
                      <a:lnTo>
                        <a:pt x="45085" y="390271"/>
                      </a:lnTo>
                      <a:lnTo>
                        <a:pt x="19050" y="407289"/>
                      </a:lnTo>
                      <a:lnTo>
                        <a:pt x="0" y="419735"/>
                      </a:lnTo>
                      <a:lnTo>
                        <a:pt x="9525" y="344424"/>
                      </a:lnTo>
                      <a:lnTo>
                        <a:pt x="13335" y="318897"/>
                      </a:lnTo>
                      <a:lnTo>
                        <a:pt x="26035" y="218059"/>
                      </a:lnTo>
                      <a:lnTo>
                        <a:pt x="55245" y="190500"/>
                      </a:lnTo>
                      <a:lnTo>
                        <a:pt x="94488" y="153162"/>
                      </a:lnTo>
                      <a:lnTo>
                        <a:pt x="162179" y="88392"/>
                      </a:lnTo>
                      <a:lnTo>
                        <a:pt x="181864" y="70104"/>
                      </a:lnTo>
                      <a:lnTo>
                        <a:pt x="168529" y="21590"/>
                      </a:lnTo>
                      <a:lnTo>
                        <a:pt x="198247" y="24257"/>
                      </a:lnTo>
                      <a:lnTo>
                        <a:pt x="227965" y="27432"/>
                      </a:lnTo>
                      <a:lnTo>
                        <a:pt x="243205" y="10414"/>
                      </a:lnTo>
                      <a:lnTo>
                        <a:pt x="245745" y="6604"/>
                      </a:lnTo>
                      <a:lnTo>
                        <a:pt x="252095" y="0"/>
                      </a:lnTo>
                      <a:close/>
                    </a:path>
                  </a:pathLst>
                </a:custGeom>
                <a:solidFill>
                  <a:srgbClr val="F2F2F7"/>
                </a:solidFill>
                <a:ln w="0" cap="flat" cmpd="sng" algn="ctr">
                  <a:solidFill>
                    <a:srgbClr val="F2F2F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>
                  <a:off x="8396732" y="6080633"/>
                  <a:ext cx="128525" cy="468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8525" h="468250">
                      <a:moveTo>
                        <a:pt x="128524" y="464312"/>
                      </a:moveTo>
                      <a:lnTo>
                        <a:pt x="91694" y="466852"/>
                      </a:lnTo>
                      <a:lnTo>
                        <a:pt x="69596" y="468249"/>
                      </a:lnTo>
                      <a:lnTo>
                        <a:pt x="70231" y="266573"/>
                      </a:lnTo>
                      <a:lnTo>
                        <a:pt x="43688" y="265938"/>
                      </a:lnTo>
                      <a:lnTo>
                        <a:pt x="8890" y="264541"/>
                      </a:lnTo>
                      <a:lnTo>
                        <a:pt x="0" y="264541"/>
                      </a:lnTo>
                      <a:lnTo>
                        <a:pt x="10160" y="192532"/>
                      </a:lnTo>
                      <a:lnTo>
                        <a:pt x="43053" y="189230"/>
                      </a:lnTo>
                      <a:lnTo>
                        <a:pt x="53721" y="188595"/>
                      </a:lnTo>
                      <a:lnTo>
                        <a:pt x="53213" y="145415"/>
                      </a:lnTo>
                      <a:lnTo>
                        <a:pt x="75311" y="124460"/>
                      </a:lnTo>
                      <a:lnTo>
                        <a:pt x="110744" y="66802"/>
                      </a:lnTo>
                      <a:lnTo>
                        <a:pt x="127254" y="12446"/>
                      </a:lnTo>
                      <a:lnTo>
                        <a:pt x="127889" y="9144"/>
                      </a:lnTo>
                      <a:lnTo>
                        <a:pt x="127889" y="3302"/>
                      </a:lnTo>
                      <a:lnTo>
                        <a:pt x="128524" y="0"/>
                      </a:lnTo>
                      <a:close/>
                    </a:path>
                  </a:pathLst>
                </a:custGeom>
                <a:solidFill>
                  <a:srgbClr val="F2F2F7"/>
                </a:solidFill>
                <a:ln w="0" cap="flat" cmpd="sng" algn="ctr">
                  <a:solidFill>
                    <a:srgbClr val="F2F2F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" name="Freeform 62"/>
                <p:cNvSpPr/>
                <p:nvPr/>
              </p:nvSpPr>
              <p:spPr>
                <a:xfrm>
                  <a:off x="8767064" y="6098413"/>
                  <a:ext cx="115190" cy="43078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5190" h="430785">
                      <a:moveTo>
                        <a:pt x="0" y="0"/>
                      </a:moveTo>
                      <a:lnTo>
                        <a:pt x="4445" y="41148"/>
                      </a:lnTo>
                      <a:lnTo>
                        <a:pt x="64643" y="134239"/>
                      </a:lnTo>
                      <a:lnTo>
                        <a:pt x="64643" y="166878"/>
                      </a:lnTo>
                      <a:lnTo>
                        <a:pt x="115189" y="166878"/>
                      </a:lnTo>
                      <a:lnTo>
                        <a:pt x="115189" y="247396"/>
                      </a:lnTo>
                      <a:lnTo>
                        <a:pt x="75946" y="247396"/>
                      </a:lnTo>
                      <a:lnTo>
                        <a:pt x="74676" y="425577"/>
                      </a:lnTo>
                      <a:lnTo>
                        <a:pt x="0" y="4307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>
                  <a:off x="8767064" y="5806313"/>
                  <a:ext cx="276734" cy="3522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6734" h="352299">
                      <a:moveTo>
                        <a:pt x="0" y="146050"/>
                      </a:moveTo>
                      <a:lnTo>
                        <a:pt x="17145" y="98933"/>
                      </a:lnTo>
                      <a:lnTo>
                        <a:pt x="0" y="74041"/>
                      </a:lnTo>
                      <a:lnTo>
                        <a:pt x="0" y="18923"/>
                      </a:lnTo>
                      <a:lnTo>
                        <a:pt x="9398" y="30099"/>
                      </a:lnTo>
                      <a:lnTo>
                        <a:pt x="72771" y="18923"/>
                      </a:lnTo>
                      <a:lnTo>
                        <a:pt x="115189" y="0"/>
                      </a:lnTo>
                      <a:lnTo>
                        <a:pt x="210820" y="106045"/>
                      </a:lnTo>
                      <a:lnTo>
                        <a:pt x="276733" y="324739"/>
                      </a:lnTo>
                      <a:lnTo>
                        <a:pt x="234188" y="352298"/>
                      </a:lnTo>
                      <a:lnTo>
                        <a:pt x="44323" y="125095"/>
                      </a:lnTo>
                      <a:lnTo>
                        <a:pt x="0" y="22720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5" name="Freeform 64"/>
                <p:cNvSpPr/>
                <p:nvPr/>
              </p:nvSpPr>
              <p:spPr>
                <a:xfrm>
                  <a:off x="8767064" y="5393690"/>
                  <a:ext cx="91187" cy="2495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1187" h="249556">
                      <a:moveTo>
                        <a:pt x="0" y="48514"/>
                      </a:moveTo>
                      <a:lnTo>
                        <a:pt x="43688" y="0"/>
                      </a:lnTo>
                      <a:lnTo>
                        <a:pt x="91186" y="158496"/>
                      </a:lnTo>
                      <a:lnTo>
                        <a:pt x="0" y="2495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>
                  <a:off x="8525891" y="5442204"/>
                  <a:ext cx="241174" cy="11027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1174" h="1102742">
                      <a:moveTo>
                        <a:pt x="241173" y="201041"/>
                      </a:moveTo>
                      <a:lnTo>
                        <a:pt x="193040" y="249428"/>
                      </a:lnTo>
                      <a:lnTo>
                        <a:pt x="213995" y="271145"/>
                      </a:lnTo>
                      <a:lnTo>
                        <a:pt x="213995" y="333883"/>
                      </a:lnTo>
                      <a:lnTo>
                        <a:pt x="193040" y="331343"/>
                      </a:lnTo>
                      <a:lnTo>
                        <a:pt x="241173" y="383032"/>
                      </a:lnTo>
                      <a:lnTo>
                        <a:pt x="241173" y="438023"/>
                      </a:lnTo>
                      <a:lnTo>
                        <a:pt x="232918" y="426339"/>
                      </a:lnTo>
                      <a:lnTo>
                        <a:pt x="224028" y="426339"/>
                      </a:lnTo>
                      <a:lnTo>
                        <a:pt x="225298" y="473456"/>
                      </a:lnTo>
                      <a:lnTo>
                        <a:pt x="231013" y="536321"/>
                      </a:lnTo>
                      <a:lnTo>
                        <a:pt x="241173" y="510159"/>
                      </a:lnTo>
                      <a:lnTo>
                        <a:pt x="241173" y="591312"/>
                      </a:lnTo>
                      <a:lnTo>
                        <a:pt x="234823" y="604393"/>
                      </a:lnTo>
                      <a:lnTo>
                        <a:pt x="241173" y="656209"/>
                      </a:lnTo>
                      <a:lnTo>
                        <a:pt x="241173" y="1086993"/>
                      </a:lnTo>
                      <a:lnTo>
                        <a:pt x="0" y="1102741"/>
                      </a:lnTo>
                      <a:lnTo>
                        <a:pt x="0" y="652145"/>
                      </a:lnTo>
                      <a:lnTo>
                        <a:pt x="8763" y="581406"/>
                      </a:lnTo>
                      <a:lnTo>
                        <a:pt x="0" y="568325"/>
                      </a:lnTo>
                      <a:lnTo>
                        <a:pt x="0" y="481965"/>
                      </a:lnTo>
                      <a:lnTo>
                        <a:pt x="14605" y="513969"/>
                      </a:lnTo>
                      <a:lnTo>
                        <a:pt x="16383" y="434848"/>
                      </a:lnTo>
                      <a:lnTo>
                        <a:pt x="20193" y="422275"/>
                      </a:lnTo>
                      <a:lnTo>
                        <a:pt x="0" y="422275"/>
                      </a:lnTo>
                      <a:lnTo>
                        <a:pt x="0" y="354965"/>
                      </a:lnTo>
                      <a:lnTo>
                        <a:pt x="24638" y="326771"/>
                      </a:lnTo>
                      <a:lnTo>
                        <a:pt x="17780" y="298577"/>
                      </a:lnTo>
                      <a:lnTo>
                        <a:pt x="44323" y="252730"/>
                      </a:lnTo>
                      <a:lnTo>
                        <a:pt x="0" y="207645"/>
                      </a:lnTo>
                      <a:lnTo>
                        <a:pt x="0" y="146050"/>
                      </a:lnTo>
                      <a:lnTo>
                        <a:pt x="93726" y="232410"/>
                      </a:lnTo>
                      <a:lnTo>
                        <a:pt x="153797" y="232410"/>
                      </a:lnTo>
                      <a:lnTo>
                        <a:pt x="218948" y="172847"/>
                      </a:lnTo>
                      <a:lnTo>
                        <a:pt x="161417" y="87757"/>
                      </a:lnTo>
                      <a:lnTo>
                        <a:pt x="24117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" name="Freeform 66"/>
                <p:cNvSpPr/>
                <p:nvPr/>
              </p:nvSpPr>
              <p:spPr>
                <a:xfrm>
                  <a:off x="8345424" y="5442839"/>
                  <a:ext cx="180468" cy="25209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68" h="252096">
                      <a:moveTo>
                        <a:pt x="180467" y="207010"/>
                      </a:moveTo>
                      <a:lnTo>
                        <a:pt x="164592" y="191897"/>
                      </a:lnTo>
                      <a:lnTo>
                        <a:pt x="84201" y="252095"/>
                      </a:lnTo>
                      <a:lnTo>
                        <a:pt x="0" y="170942"/>
                      </a:lnTo>
                      <a:lnTo>
                        <a:pt x="24638" y="0"/>
                      </a:lnTo>
                      <a:lnTo>
                        <a:pt x="180467" y="1454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8" name="Freeform 67"/>
                <p:cNvSpPr/>
                <p:nvPr/>
              </p:nvSpPr>
              <p:spPr>
                <a:xfrm>
                  <a:off x="8273923" y="5797169"/>
                  <a:ext cx="251969" cy="41249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1969" h="412497">
                      <a:moveTo>
                        <a:pt x="251968" y="67310"/>
                      </a:moveTo>
                      <a:lnTo>
                        <a:pt x="243078" y="67310"/>
                      </a:lnTo>
                      <a:lnTo>
                        <a:pt x="231013" y="81788"/>
                      </a:lnTo>
                      <a:lnTo>
                        <a:pt x="251968" y="127000"/>
                      </a:lnTo>
                      <a:lnTo>
                        <a:pt x="251968" y="213360"/>
                      </a:lnTo>
                      <a:lnTo>
                        <a:pt x="244983" y="203581"/>
                      </a:lnTo>
                      <a:lnTo>
                        <a:pt x="102489" y="345059"/>
                      </a:lnTo>
                      <a:lnTo>
                        <a:pt x="0" y="412496"/>
                      </a:lnTo>
                      <a:lnTo>
                        <a:pt x="24638" y="219964"/>
                      </a:lnTo>
                      <a:lnTo>
                        <a:pt x="184785" y="66802"/>
                      </a:lnTo>
                      <a:lnTo>
                        <a:pt x="169037" y="22860"/>
                      </a:lnTo>
                      <a:lnTo>
                        <a:pt x="227203" y="27432"/>
                      </a:lnTo>
                      <a:lnTo>
                        <a:pt x="25196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Freeform 68"/>
                <p:cNvSpPr/>
                <p:nvPr/>
              </p:nvSpPr>
              <p:spPr>
                <a:xfrm>
                  <a:off x="8401177" y="6094349"/>
                  <a:ext cx="124715" cy="45453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4715" h="454534">
                      <a:moveTo>
                        <a:pt x="124714" y="450596"/>
                      </a:moveTo>
                      <a:lnTo>
                        <a:pt x="68961" y="454533"/>
                      </a:lnTo>
                      <a:lnTo>
                        <a:pt x="68961" y="250190"/>
                      </a:lnTo>
                      <a:lnTo>
                        <a:pt x="0" y="248158"/>
                      </a:lnTo>
                      <a:lnTo>
                        <a:pt x="8763" y="182118"/>
                      </a:lnTo>
                      <a:lnTo>
                        <a:pt x="51181" y="177546"/>
                      </a:lnTo>
                      <a:lnTo>
                        <a:pt x="51181" y="133604"/>
                      </a:lnTo>
                      <a:lnTo>
                        <a:pt x="73406" y="112649"/>
                      </a:lnTo>
                      <a:lnTo>
                        <a:pt x="108839" y="52451"/>
                      </a:lnTo>
                      <a:lnTo>
                        <a:pt x="1247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Freeform 69"/>
                <p:cNvSpPr/>
                <p:nvPr/>
              </p:nvSpPr>
              <p:spPr>
                <a:xfrm>
                  <a:off x="8719566" y="5848858"/>
                  <a:ext cx="117095" cy="2664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7095" h="266447">
                      <a:moveTo>
                        <a:pt x="100711" y="0"/>
                      </a:moveTo>
                      <a:lnTo>
                        <a:pt x="117094" y="0"/>
                      </a:lnTo>
                      <a:lnTo>
                        <a:pt x="0" y="266446"/>
                      </a:lnTo>
                      <a:lnTo>
                        <a:pt x="0" y="236347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0" cap="flat" cmpd="sng" algn="ctr">
                  <a:solidFill>
                    <a:srgbClr val="333D5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1" name="Freeform 70"/>
                <p:cNvSpPr/>
                <p:nvPr/>
              </p:nvSpPr>
              <p:spPr>
                <a:xfrm>
                  <a:off x="8465058" y="5840984"/>
                  <a:ext cx="117095" cy="26581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7095" h="265812">
                      <a:moveTo>
                        <a:pt x="16510" y="0"/>
                      </a:moveTo>
                      <a:lnTo>
                        <a:pt x="117094" y="236347"/>
                      </a:lnTo>
                      <a:lnTo>
                        <a:pt x="117094" y="2658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0" cap="flat" cmpd="sng" algn="ctr">
                  <a:solidFill>
                    <a:srgbClr val="333D5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Freeform 71"/>
                <p:cNvSpPr/>
                <p:nvPr/>
              </p:nvSpPr>
              <p:spPr>
                <a:xfrm>
                  <a:off x="8559419" y="5686425"/>
                  <a:ext cx="173483" cy="9106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483" h="91060">
                      <a:moveTo>
                        <a:pt x="77216" y="59690"/>
                      </a:moveTo>
                      <a:lnTo>
                        <a:pt x="77216" y="28829"/>
                      </a:lnTo>
                      <a:lnTo>
                        <a:pt x="47498" y="28829"/>
                      </a:lnTo>
                      <a:lnTo>
                        <a:pt x="27813" y="56388"/>
                      </a:lnTo>
                      <a:lnTo>
                        <a:pt x="6350" y="74676"/>
                      </a:lnTo>
                      <a:lnTo>
                        <a:pt x="0" y="56388"/>
                      </a:lnTo>
                      <a:lnTo>
                        <a:pt x="30988" y="4572"/>
                      </a:lnTo>
                      <a:lnTo>
                        <a:pt x="75946" y="0"/>
                      </a:lnTo>
                      <a:lnTo>
                        <a:pt x="142494" y="5207"/>
                      </a:lnTo>
                      <a:lnTo>
                        <a:pt x="170307" y="35433"/>
                      </a:lnTo>
                      <a:lnTo>
                        <a:pt x="173482" y="73279"/>
                      </a:lnTo>
                      <a:lnTo>
                        <a:pt x="150622" y="66802"/>
                      </a:lnTo>
                      <a:lnTo>
                        <a:pt x="134239" y="28829"/>
                      </a:lnTo>
                      <a:lnTo>
                        <a:pt x="103759" y="28829"/>
                      </a:lnTo>
                      <a:lnTo>
                        <a:pt x="103759" y="91059"/>
                      </a:lnTo>
                      <a:lnTo>
                        <a:pt x="70866" y="80518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0" cap="flat" cmpd="sng" algn="ctr">
                  <a:solidFill>
                    <a:srgbClr val="333D5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" name="Freeform 72"/>
                <p:cNvSpPr/>
                <p:nvPr/>
              </p:nvSpPr>
              <p:spPr>
                <a:xfrm>
                  <a:off x="8274558" y="5373370"/>
                  <a:ext cx="384811" cy="3732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4811" h="373254">
                      <a:moveTo>
                        <a:pt x="384810" y="358902"/>
                      </a:moveTo>
                      <a:lnTo>
                        <a:pt x="371602" y="373253"/>
                      </a:lnTo>
                      <a:lnTo>
                        <a:pt x="0" y="11811"/>
                      </a:lnTo>
                      <a:lnTo>
                        <a:pt x="11303" y="0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0" cap="flat" cmpd="sng" algn="ctr">
                  <a:solidFill>
                    <a:srgbClr val="333D5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" name="Freeform 73"/>
                <p:cNvSpPr/>
                <p:nvPr/>
              </p:nvSpPr>
              <p:spPr>
                <a:xfrm>
                  <a:off x="8474583" y="5840349"/>
                  <a:ext cx="360808" cy="1498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0808" h="14987">
                      <a:moveTo>
                        <a:pt x="0" y="0"/>
                      </a:moveTo>
                      <a:lnTo>
                        <a:pt x="360807" y="0"/>
                      </a:lnTo>
                      <a:lnTo>
                        <a:pt x="360807" y="14986"/>
                      </a:lnTo>
                      <a:lnTo>
                        <a:pt x="0" y="14986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0" cap="flat" cmpd="sng" algn="ctr">
                  <a:solidFill>
                    <a:srgbClr val="333D5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5" name="Freeform 74"/>
                <p:cNvSpPr/>
                <p:nvPr/>
              </p:nvSpPr>
              <p:spPr>
                <a:xfrm>
                  <a:off x="8425180" y="5740146"/>
                  <a:ext cx="439421" cy="8768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9421" h="876809">
                      <a:moveTo>
                        <a:pt x="143129" y="69469"/>
                      </a:moveTo>
                      <a:lnTo>
                        <a:pt x="164592" y="29464"/>
                      </a:lnTo>
                      <a:lnTo>
                        <a:pt x="172847" y="20320"/>
                      </a:lnTo>
                      <a:lnTo>
                        <a:pt x="190500" y="7239"/>
                      </a:lnTo>
                      <a:lnTo>
                        <a:pt x="199390" y="3302"/>
                      </a:lnTo>
                      <a:lnTo>
                        <a:pt x="217805" y="0"/>
                      </a:lnTo>
                      <a:lnTo>
                        <a:pt x="236728" y="2667"/>
                      </a:lnTo>
                      <a:lnTo>
                        <a:pt x="255143" y="9779"/>
                      </a:lnTo>
                      <a:lnTo>
                        <a:pt x="273558" y="22225"/>
                      </a:lnTo>
                      <a:lnTo>
                        <a:pt x="281686" y="29464"/>
                      </a:lnTo>
                      <a:lnTo>
                        <a:pt x="307721" y="72644"/>
                      </a:lnTo>
                      <a:lnTo>
                        <a:pt x="320294" y="166370"/>
                      </a:lnTo>
                      <a:lnTo>
                        <a:pt x="321056" y="199136"/>
                      </a:lnTo>
                      <a:lnTo>
                        <a:pt x="322199" y="230505"/>
                      </a:lnTo>
                      <a:lnTo>
                        <a:pt x="322834" y="260604"/>
                      </a:lnTo>
                      <a:lnTo>
                        <a:pt x="324739" y="289433"/>
                      </a:lnTo>
                      <a:lnTo>
                        <a:pt x="331089" y="348361"/>
                      </a:lnTo>
                      <a:lnTo>
                        <a:pt x="336169" y="379222"/>
                      </a:lnTo>
                      <a:lnTo>
                        <a:pt x="342519" y="411226"/>
                      </a:lnTo>
                      <a:lnTo>
                        <a:pt x="398272" y="504190"/>
                      </a:lnTo>
                      <a:lnTo>
                        <a:pt x="398272" y="540893"/>
                      </a:lnTo>
                      <a:lnTo>
                        <a:pt x="439420" y="540893"/>
                      </a:lnTo>
                      <a:lnTo>
                        <a:pt x="437515" y="586105"/>
                      </a:lnTo>
                      <a:lnTo>
                        <a:pt x="404495" y="584708"/>
                      </a:lnTo>
                      <a:lnTo>
                        <a:pt x="405130" y="876808"/>
                      </a:lnTo>
                      <a:lnTo>
                        <a:pt x="58801" y="875538"/>
                      </a:lnTo>
                      <a:lnTo>
                        <a:pt x="58801" y="590042"/>
                      </a:lnTo>
                      <a:lnTo>
                        <a:pt x="0" y="591312"/>
                      </a:lnTo>
                      <a:lnTo>
                        <a:pt x="0" y="547497"/>
                      </a:lnTo>
                      <a:lnTo>
                        <a:pt x="44958" y="547497"/>
                      </a:lnTo>
                      <a:lnTo>
                        <a:pt x="43688" y="502920"/>
                      </a:lnTo>
                      <a:lnTo>
                        <a:pt x="62738" y="485902"/>
                      </a:lnTo>
                      <a:lnTo>
                        <a:pt x="87376" y="450469"/>
                      </a:lnTo>
                      <a:lnTo>
                        <a:pt x="101219" y="413258"/>
                      </a:lnTo>
                      <a:lnTo>
                        <a:pt x="112649" y="371983"/>
                      </a:lnTo>
                      <a:lnTo>
                        <a:pt x="120269" y="348996"/>
                      </a:lnTo>
                      <a:lnTo>
                        <a:pt x="129794" y="119253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0" cap="flat" cmpd="sng" algn="ctr">
                  <a:solidFill>
                    <a:srgbClr val="333D5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" name="Freeform 75"/>
                <p:cNvSpPr/>
                <p:nvPr/>
              </p:nvSpPr>
              <p:spPr>
                <a:xfrm>
                  <a:off x="8470138" y="5762371"/>
                  <a:ext cx="160148" cy="4813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0148" h="481331">
                      <a:moveTo>
                        <a:pt x="145669" y="15113"/>
                      </a:moveTo>
                      <a:lnTo>
                        <a:pt x="125349" y="48514"/>
                      </a:lnTo>
                      <a:lnTo>
                        <a:pt x="116459" y="129667"/>
                      </a:lnTo>
                      <a:lnTo>
                        <a:pt x="110744" y="365506"/>
                      </a:lnTo>
                      <a:lnTo>
                        <a:pt x="104521" y="394970"/>
                      </a:lnTo>
                      <a:lnTo>
                        <a:pt x="96901" y="422402"/>
                      </a:lnTo>
                      <a:lnTo>
                        <a:pt x="88646" y="449961"/>
                      </a:lnTo>
                      <a:lnTo>
                        <a:pt x="78486" y="478028"/>
                      </a:lnTo>
                      <a:lnTo>
                        <a:pt x="0" y="481330"/>
                      </a:lnTo>
                      <a:lnTo>
                        <a:pt x="22860" y="443357"/>
                      </a:lnTo>
                      <a:lnTo>
                        <a:pt x="41783" y="408686"/>
                      </a:lnTo>
                      <a:lnTo>
                        <a:pt x="57023" y="373253"/>
                      </a:lnTo>
                      <a:lnTo>
                        <a:pt x="70358" y="335280"/>
                      </a:lnTo>
                      <a:lnTo>
                        <a:pt x="78486" y="163068"/>
                      </a:lnTo>
                      <a:lnTo>
                        <a:pt x="84836" y="81280"/>
                      </a:lnTo>
                      <a:lnTo>
                        <a:pt x="107696" y="36068"/>
                      </a:lnTo>
                      <a:lnTo>
                        <a:pt x="125349" y="15113"/>
                      </a:lnTo>
                      <a:lnTo>
                        <a:pt x="160147" y="0"/>
                      </a:lnTo>
                      <a:lnTo>
                        <a:pt x="148082" y="13716"/>
                      </a:lnTo>
                      <a:close/>
                    </a:path>
                  </a:pathLst>
                </a:custGeom>
                <a:solidFill>
                  <a:srgbClr val="8989B7"/>
                </a:solidFill>
                <a:ln w="0" cap="flat" cmpd="sng" algn="ctr">
                  <a:solidFill>
                    <a:srgbClr val="8989B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7" name="Freeform 76"/>
                <p:cNvSpPr/>
                <p:nvPr/>
              </p:nvSpPr>
              <p:spPr>
                <a:xfrm>
                  <a:off x="8542909" y="5759196"/>
                  <a:ext cx="165863" cy="48323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5863" h="483236">
                      <a:moveTo>
                        <a:pt x="72898" y="3175"/>
                      </a:moveTo>
                      <a:lnTo>
                        <a:pt x="75311" y="3810"/>
                      </a:lnTo>
                      <a:lnTo>
                        <a:pt x="97536" y="1905"/>
                      </a:lnTo>
                      <a:lnTo>
                        <a:pt x="106426" y="0"/>
                      </a:lnTo>
                      <a:lnTo>
                        <a:pt x="107696" y="0"/>
                      </a:lnTo>
                      <a:lnTo>
                        <a:pt x="122301" y="42545"/>
                      </a:lnTo>
                      <a:lnTo>
                        <a:pt x="131064" y="75311"/>
                      </a:lnTo>
                      <a:lnTo>
                        <a:pt x="142494" y="374523"/>
                      </a:lnTo>
                      <a:lnTo>
                        <a:pt x="165862" y="480568"/>
                      </a:lnTo>
                      <a:lnTo>
                        <a:pt x="0" y="483235"/>
                      </a:lnTo>
                      <a:lnTo>
                        <a:pt x="29210" y="374523"/>
                      </a:lnTo>
                      <a:lnTo>
                        <a:pt x="37973" y="145288"/>
                      </a:lnTo>
                      <a:lnTo>
                        <a:pt x="50038" y="45085"/>
                      </a:lnTo>
                      <a:close/>
                    </a:path>
                  </a:pathLst>
                </a:custGeom>
                <a:solidFill>
                  <a:srgbClr val="59637C"/>
                </a:solidFill>
                <a:ln w="0" cap="flat" cmpd="sng" algn="ctr">
                  <a:solidFill>
                    <a:srgbClr val="59637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8" name="Freeform 77"/>
                <p:cNvSpPr/>
                <p:nvPr/>
              </p:nvSpPr>
              <p:spPr>
                <a:xfrm>
                  <a:off x="8468233" y="6247638"/>
                  <a:ext cx="73407" cy="406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3407" h="40641">
                      <a:moveTo>
                        <a:pt x="0" y="0"/>
                      </a:moveTo>
                      <a:lnTo>
                        <a:pt x="73406" y="0"/>
                      </a:lnTo>
                      <a:lnTo>
                        <a:pt x="73406" y="39243"/>
                      </a:lnTo>
                      <a:lnTo>
                        <a:pt x="0" y="40640"/>
                      </a:lnTo>
                      <a:close/>
                    </a:path>
                  </a:pathLst>
                </a:custGeom>
                <a:solidFill>
                  <a:srgbClr val="8989B7"/>
                </a:solidFill>
                <a:ln w="0" cap="flat" cmpd="sng" algn="ctr">
                  <a:solidFill>
                    <a:srgbClr val="8989B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" name="Freeform 78"/>
                <p:cNvSpPr/>
                <p:nvPr/>
              </p:nvSpPr>
              <p:spPr>
                <a:xfrm>
                  <a:off x="8541639" y="6247638"/>
                  <a:ext cx="160783" cy="392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0783" h="39244">
                      <a:moveTo>
                        <a:pt x="0" y="0"/>
                      </a:moveTo>
                      <a:lnTo>
                        <a:pt x="160782" y="0"/>
                      </a:lnTo>
                      <a:lnTo>
                        <a:pt x="160782" y="39243"/>
                      </a:lnTo>
                      <a:lnTo>
                        <a:pt x="0" y="39243"/>
                      </a:lnTo>
                      <a:close/>
                    </a:path>
                  </a:pathLst>
                </a:custGeom>
                <a:solidFill>
                  <a:srgbClr val="59637C"/>
                </a:solidFill>
                <a:ln w="0" cap="flat" cmpd="sng" algn="ctr">
                  <a:solidFill>
                    <a:srgbClr val="59637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0" name="Freeform 79"/>
                <p:cNvSpPr/>
                <p:nvPr/>
              </p:nvSpPr>
              <p:spPr>
                <a:xfrm>
                  <a:off x="8701151" y="6247003"/>
                  <a:ext cx="118492" cy="412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8492" h="41276">
                      <a:moveTo>
                        <a:pt x="762" y="1270"/>
                      </a:moveTo>
                      <a:lnTo>
                        <a:pt x="118491" y="0"/>
                      </a:lnTo>
                      <a:lnTo>
                        <a:pt x="118491" y="37338"/>
                      </a:lnTo>
                      <a:lnTo>
                        <a:pt x="0" y="41275"/>
                      </a:lnTo>
                      <a:close/>
                    </a:path>
                  </a:pathLst>
                </a:custGeom>
                <a:solidFill>
                  <a:srgbClr val="1C263F"/>
                </a:solidFill>
                <a:ln w="0" cap="flat" cmpd="sng" algn="ctr">
                  <a:solidFill>
                    <a:srgbClr val="1C263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" name="Freeform 80"/>
                <p:cNvSpPr/>
                <p:nvPr/>
              </p:nvSpPr>
              <p:spPr>
                <a:xfrm>
                  <a:off x="8485251" y="6334760"/>
                  <a:ext cx="90044" cy="280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0044" h="280925">
                      <a:moveTo>
                        <a:pt x="0" y="0"/>
                      </a:moveTo>
                      <a:lnTo>
                        <a:pt x="90043" y="0"/>
                      </a:lnTo>
                      <a:lnTo>
                        <a:pt x="90043" y="278257"/>
                      </a:lnTo>
                      <a:lnTo>
                        <a:pt x="0" y="280924"/>
                      </a:lnTo>
                      <a:close/>
                    </a:path>
                  </a:pathLst>
                </a:custGeom>
                <a:solidFill>
                  <a:srgbClr val="8989B7"/>
                </a:solidFill>
                <a:ln w="0" cap="flat" cmpd="sng" algn="ctr">
                  <a:solidFill>
                    <a:srgbClr val="8989B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8570214" y="6334760"/>
                  <a:ext cx="120905" cy="27825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905" h="278258">
                      <a:moveTo>
                        <a:pt x="0" y="0"/>
                      </a:moveTo>
                      <a:lnTo>
                        <a:pt x="120904" y="0"/>
                      </a:lnTo>
                      <a:lnTo>
                        <a:pt x="120904" y="278257"/>
                      </a:lnTo>
                      <a:lnTo>
                        <a:pt x="0" y="278257"/>
                      </a:lnTo>
                      <a:close/>
                    </a:path>
                  </a:pathLst>
                </a:custGeom>
                <a:solidFill>
                  <a:srgbClr val="59637C"/>
                </a:solidFill>
                <a:ln w="0" cap="flat" cmpd="sng" algn="ctr">
                  <a:solidFill>
                    <a:srgbClr val="59637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" name="Freeform 82"/>
                <p:cNvSpPr/>
                <p:nvPr/>
              </p:nvSpPr>
              <p:spPr>
                <a:xfrm>
                  <a:off x="8604377" y="6483985"/>
                  <a:ext cx="48134" cy="1303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8134" h="130303">
                      <a:moveTo>
                        <a:pt x="0" y="0"/>
                      </a:moveTo>
                      <a:lnTo>
                        <a:pt x="48133" y="0"/>
                      </a:lnTo>
                      <a:lnTo>
                        <a:pt x="48133" y="130302"/>
                      </a:lnTo>
                      <a:lnTo>
                        <a:pt x="0" y="130302"/>
                      </a:lnTo>
                      <a:close/>
                    </a:path>
                  </a:pathLst>
                </a:custGeom>
                <a:solidFill>
                  <a:srgbClr val="1C263F"/>
                </a:solidFill>
                <a:ln w="0" cap="flat" cmpd="sng" algn="ctr">
                  <a:solidFill>
                    <a:srgbClr val="1C263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4" name="Freeform 83"/>
                <p:cNvSpPr/>
                <p:nvPr/>
              </p:nvSpPr>
              <p:spPr>
                <a:xfrm>
                  <a:off x="8508111" y="6364224"/>
                  <a:ext cx="29211" cy="850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211" h="85091">
                      <a:moveTo>
                        <a:pt x="0" y="0"/>
                      </a:moveTo>
                      <a:lnTo>
                        <a:pt x="29210" y="0"/>
                      </a:lnTo>
                      <a:lnTo>
                        <a:pt x="29210" y="85090"/>
                      </a:lnTo>
                      <a:lnTo>
                        <a:pt x="0" y="85090"/>
                      </a:lnTo>
                      <a:close/>
                    </a:path>
                  </a:pathLst>
                </a:custGeom>
                <a:solidFill>
                  <a:srgbClr val="1C263F"/>
                </a:solidFill>
                <a:ln w="0" cap="flat" cmpd="sng" algn="ctr">
                  <a:solidFill>
                    <a:srgbClr val="1C263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8604377" y="6364224"/>
                  <a:ext cx="43689" cy="7988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689" h="79884">
                      <a:moveTo>
                        <a:pt x="0" y="0"/>
                      </a:moveTo>
                      <a:lnTo>
                        <a:pt x="43688" y="0"/>
                      </a:lnTo>
                      <a:lnTo>
                        <a:pt x="43688" y="79883"/>
                      </a:lnTo>
                      <a:lnTo>
                        <a:pt x="0" y="79883"/>
                      </a:lnTo>
                      <a:close/>
                    </a:path>
                  </a:pathLst>
                </a:custGeom>
                <a:solidFill>
                  <a:srgbClr val="1C263F"/>
                </a:solidFill>
                <a:ln w="0" cap="flat" cmpd="sng" algn="ctr">
                  <a:solidFill>
                    <a:srgbClr val="1C263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6" name="Freeform 85"/>
                <p:cNvSpPr/>
                <p:nvPr/>
              </p:nvSpPr>
              <p:spPr>
                <a:xfrm>
                  <a:off x="8502396" y="6362954"/>
                  <a:ext cx="6986" cy="8699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86" h="86996">
                      <a:moveTo>
                        <a:pt x="0" y="0"/>
                      </a:moveTo>
                      <a:lnTo>
                        <a:pt x="6985" y="0"/>
                      </a:lnTo>
                      <a:lnTo>
                        <a:pt x="6985" y="86995"/>
                      </a:lnTo>
                      <a:lnTo>
                        <a:pt x="0" y="86995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0" cap="flat" cmpd="sng" algn="ctr">
                  <a:solidFill>
                    <a:srgbClr val="333D5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7" name="Freeform 86"/>
                <p:cNvSpPr/>
                <p:nvPr/>
              </p:nvSpPr>
              <p:spPr>
                <a:xfrm>
                  <a:off x="8504301" y="6445377"/>
                  <a:ext cx="31116" cy="660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116" h="6605">
                      <a:moveTo>
                        <a:pt x="0" y="0"/>
                      </a:moveTo>
                      <a:lnTo>
                        <a:pt x="31115" y="0"/>
                      </a:lnTo>
                      <a:lnTo>
                        <a:pt x="31115" y="6604"/>
                      </a:lnTo>
                      <a:lnTo>
                        <a:pt x="0" y="6604"/>
                      </a:lnTo>
                      <a:close/>
                    </a:path>
                  </a:pathLst>
                </a:custGeom>
                <a:solidFill>
                  <a:srgbClr val="C9BCE5"/>
                </a:solidFill>
                <a:ln w="0" cap="flat" cmpd="sng" algn="ctr">
                  <a:solidFill>
                    <a:srgbClr val="C9BCE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8604377" y="6445377"/>
                  <a:ext cx="43054" cy="660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054" h="6605">
                      <a:moveTo>
                        <a:pt x="0" y="0"/>
                      </a:moveTo>
                      <a:lnTo>
                        <a:pt x="43053" y="0"/>
                      </a:lnTo>
                      <a:lnTo>
                        <a:pt x="43053" y="6604"/>
                      </a:lnTo>
                      <a:lnTo>
                        <a:pt x="0" y="6604"/>
                      </a:lnTo>
                      <a:close/>
                    </a:path>
                  </a:pathLst>
                </a:custGeom>
                <a:solidFill>
                  <a:srgbClr val="8989B7"/>
                </a:solidFill>
                <a:ln w="0" cap="flat" cmpd="sng" algn="ctr">
                  <a:solidFill>
                    <a:srgbClr val="8989B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9" name="Freeform 88"/>
                <p:cNvSpPr/>
                <p:nvPr/>
              </p:nvSpPr>
              <p:spPr>
                <a:xfrm>
                  <a:off x="8599297" y="6362954"/>
                  <a:ext cx="5081" cy="8572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85726">
                      <a:moveTo>
                        <a:pt x="0" y="0"/>
                      </a:moveTo>
                      <a:lnTo>
                        <a:pt x="5080" y="0"/>
                      </a:lnTo>
                      <a:lnTo>
                        <a:pt x="5080" y="85725"/>
                      </a:lnTo>
                      <a:lnTo>
                        <a:pt x="0" y="85725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0" cap="flat" cmpd="sng" algn="ctr">
                  <a:solidFill>
                    <a:srgbClr val="333D5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0" name="Freeform 89"/>
                <p:cNvSpPr/>
                <p:nvPr/>
              </p:nvSpPr>
              <p:spPr>
                <a:xfrm>
                  <a:off x="8589137" y="6047232"/>
                  <a:ext cx="30989" cy="5765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989" h="57659">
                      <a:moveTo>
                        <a:pt x="0" y="0"/>
                      </a:moveTo>
                      <a:lnTo>
                        <a:pt x="30988" y="0"/>
                      </a:lnTo>
                      <a:lnTo>
                        <a:pt x="30988" y="57658"/>
                      </a:lnTo>
                      <a:lnTo>
                        <a:pt x="0" y="57658"/>
                      </a:lnTo>
                      <a:close/>
                    </a:path>
                  </a:pathLst>
                </a:custGeom>
                <a:solidFill>
                  <a:srgbClr val="1C263F"/>
                </a:solidFill>
                <a:ln w="0" cap="flat" cmpd="sng" algn="ctr">
                  <a:solidFill>
                    <a:srgbClr val="1C263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1" name="Freeform 90"/>
                <p:cNvSpPr/>
                <p:nvPr/>
              </p:nvSpPr>
              <p:spPr>
                <a:xfrm>
                  <a:off x="8589137" y="6098921"/>
                  <a:ext cx="30989" cy="597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989" h="5970">
                      <a:moveTo>
                        <a:pt x="0" y="0"/>
                      </a:moveTo>
                      <a:lnTo>
                        <a:pt x="30988" y="0"/>
                      </a:lnTo>
                      <a:lnTo>
                        <a:pt x="30988" y="5969"/>
                      </a:lnTo>
                      <a:lnTo>
                        <a:pt x="0" y="5969"/>
                      </a:lnTo>
                      <a:close/>
                    </a:path>
                  </a:pathLst>
                </a:custGeom>
                <a:solidFill>
                  <a:srgbClr val="8989B7"/>
                </a:solidFill>
                <a:ln w="0" cap="flat" cmpd="sng" algn="ctr">
                  <a:solidFill>
                    <a:srgbClr val="8989B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2" name="Freeform 91"/>
                <p:cNvSpPr/>
                <p:nvPr/>
              </p:nvSpPr>
              <p:spPr>
                <a:xfrm>
                  <a:off x="8587232" y="6047232"/>
                  <a:ext cx="5716" cy="5765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16" h="57659">
                      <a:moveTo>
                        <a:pt x="0" y="0"/>
                      </a:moveTo>
                      <a:lnTo>
                        <a:pt x="5715" y="0"/>
                      </a:lnTo>
                      <a:lnTo>
                        <a:pt x="5715" y="57658"/>
                      </a:lnTo>
                      <a:lnTo>
                        <a:pt x="0" y="57658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0" cap="flat" cmpd="sng" algn="ctr">
                  <a:solidFill>
                    <a:srgbClr val="333D5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3" name="Freeform 92"/>
                <p:cNvSpPr/>
                <p:nvPr/>
              </p:nvSpPr>
              <p:spPr>
                <a:xfrm>
                  <a:off x="8220710" y="5389118"/>
                  <a:ext cx="113920" cy="11468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3920" h="114682">
                      <a:moveTo>
                        <a:pt x="68961" y="0"/>
                      </a:moveTo>
                      <a:lnTo>
                        <a:pt x="113919" y="52451"/>
                      </a:lnTo>
                      <a:lnTo>
                        <a:pt x="101854" y="62230"/>
                      </a:lnTo>
                      <a:lnTo>
                        <a:pt x="67056" y="30099"/>
                      </a:lnTo>
                      <a:lnTo>
                        <a:pt x="54483" y="41275"/>
                      </a:lnTo>
                      <a:lnTo>
                        <a:pt x="79756" y="81153"/>
                      </a:lnTo>
                      <a:lnTo>
                        <a:pt x="67056" y="92329"/>
                      </a:lnTo>
                      <a:lnTo>
                        <a:pt x="41148" y="54991"/>
                      </a:lnTo>
                      <a:lnTo>
                        <a:pt x="26543" y="68072"/>
                      </a:lnTo>
                      <a:lnTo>
                        <a:pt x="53848" y="104140"/>
                      </a:lnTo>
                      <a:lnTo>
                        <a:pt x="36068" y="114681"/>
                      </a:lnTo>
                      <a:lnTo>
                        <a:pt x="0" y="64262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0" cap="flat" cmpd="sng" algn="ctr">
                  <a:solidFill>
                    <a:srgbClr val="333D5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" name="Freeform 93"/>
                <p:cNvSpPr/>
                <p:nvPr/>
              </p:nvSpPr>
              <p:spPr>
                <a:xfrm>
                  <a:off x="8216900" y="5394452"/>
                  <a:ext cx="110110" cy="11519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0110" h="115190">
                      <a:moveTo>
                        <a:pt x="65278" y="0"/>
                      </a:moveTo>
                      <a:lnTo>
                        <a:pt x="110109" y="52324"/>
                      </a:lnTo>
                      <a:lnTo>
                        <a:pt x="97409" y="62230"/>
                      </a:lnTo>
                      <a:lnTo>
                        <a:pt x="63246" y="30099"/>
                      </a:lnTo>
                      <a:lnTo>
                        <a:pt x="50673" y="41148"/>
                      </a:lnTo>
                      <a:lnTo>
                        <a:pt x="79756" y="83058"/>
                      </a:lnTo>
                      <a:lnTo>
                        <a:pt x="64516" y="92202"/>
                      </a:lnTo>
                      <a:lnTo>
                        <a:pt x="37338" y="54991"/>
                      </a:lnTo>
                      <a:lnTo>
                        <a:pt x="22860" y="68072"/>
                      </a:lnTo>
                      <a:lnTo>
                        <a:pt x="49403" y="104013"/>
                      </a:lnTo>
                      <a:lnTo>
                        <a:pt x="39878" y="115189"/>
                      </a:lnTo>
                      <a:lnTo>
                        <a:pt x="0" y="62230"/>
                      </a:lnTo>
                      <a:close/>
                    </a:path>
                  </a:pathLst>
                </a:custGeom>
                <a:solidFill>
                  <a:srgbClr val="59637C"/>
                </a:solidFill>
                <a:ln w="0" cap="flat" cmpd="sng" algn="ctr">
                  <a:solidFill>
                    <a:srgbClr val="59637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" name="Freeform 94"/>
                <p:cNvSpPr/>
                <p:nvPr/>
              </p:nvSpPr>
              <p:spPr>
                <a:xfrm>
                  <a:off x="8354949" y="5512943"/>
                  <a:ext cx="113920" cy="1145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3920" h="114555">
                      <a:moveTo>
                        <a:pt x="68961" y="0"/>
                      </a:moveTo>
                      <a:lnTo>
                        <a:pt x="113919" y="52324"/>
                      </a:lnTo>
                      <a:lnTo>
                        <a:pt x="99314" y="62103"/>
                      </a:lnTo>
                      <a:lnTo>
                        <a:pt x="67056" y="30099"/>
                      </a:lnTo>
                      <a:lnTo>
                        <a:pt x="54356" y="41275"/>
                      </a:lnTo>
                      <a:lnTo>
                        <a:pt x="79756" y="81153"/>
                      </a:lnTo>
                      <a:lnTo>
                        <a:pt x="67056" y="91567"/>
                      </a:lnTo>
                      <a:lnTo>
                        <a:pt x="41148" y="54991"/>
                      </a:lnTo>
                      <a:lnTo>
                        <a:pt x="26543" y="68072"/>
                      </a:lnTo>
                      <a:lnTo>
                        <a:pt x="53848" y="104140"/>
                      </a:lnTo>
                      <a:lnTo>
                        <a:pt x="36068" y="114554"/>
                      </a:lnTo>
                      <a:lnTo>
                        <a:pt x="0" y="64135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0" cap="flat" cmpd="sng" algn="ctr">
                  <a:solidFill>
                    <a:srgbClr val="333D5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6" name="Freeform 95"/>
                <p:cNvSpPr/>
                <p:nvPr/>
              </p:nvSpPr>
              <p:spPr>
                <a:xfrm>
                  <a:off x="8347329" y="5518150"/>
                  <a:ext cx="113920" cy="11061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3920" h="110618">
                      <a:moveTo>
                        <a:pt x="68961" y="0"/>
                      </a:moveTo>
                      <a:lnTo>
                        <a:pt x="113919" y="52324"/>
                      </a:lnTo>
                      <a:lnTo>
                        <a:pt x="98679" y="62230"/>
                      </a:lnTo>
                      <a:lnTo>
                        <a:pt x="67056" y="30099"/>
                      </a:lnTo>
                      <a:lnTo>
                        <a:pt x="54483" y="41275"/>
                      </a:lnTo>
                      <a:lnTo>
                        <a:pt x="79756" y="81153"/>
                      </a:lnTo>
                      <a:lnTo>
                        <a:pt x="66548" y="92329"/>
                      </a:lnTo>
                      <a:lnTo>
                        <a:pt x="41148" y="54991"/>
                      </a:lnTo>
                      <a:lnTo>
                        <a:pt x="26543" y="68072"/>
                      </a:lnTo>
                      <a:lnTo>
                        <a:pt x="53213" y="104140"/>
                      </a:lnTo>
                      <a:lnTo>
                        <a:pt x="41783" y="110617"/>
                      </a:lnTo>
                      <a:lnTo>
                        <a:pt x="0" y="64135"/>
                      </a:lnTo>
                      <a:close/>
                    </a:path>
                  </a:pathLst>
                </a:custGeom>
                <a:solidFill>
                  <a:srgbClr val="59637C"/>
                </a:solidFill>
                <a:ln w="0" cap="flat" cmpd="sng" algn="ctr">
                  <a:solidFill>
                    <a:srgbClr val="59637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7" name="Freeform 96"/>
                <p:cNvSpPr/>
                <p:nvPr/>
              </p:nvSpPr>
              <p:spPr>
                <a:xfrm>
                  <a:off x="8266303" y="5436997"/>
                  <a:ext cx="114555" cy="1145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555" h="114555">
                      <a:moveTo>
                        <a:pt x="69596" y="0"/>
                      </a:moveTo>
                      <a:lnTo>
                        <a:pt x="114554" y="52324"/>
                      </a:lnTo>
                      <a:lnTo>
                        <a:pt x="96901" y="59563"/>
                      </a:lnTo>
                      <a:lnTo>
                        <a:pt x="67691" y="30099"/>
                      </a:lnTo>
                      <a:lnTo>
                        <a:pt x="54991" y="41148"/>
                      </a:lnTo>
                      <a:lnTo>
                        <a:pt x="79756" y="81153"/>
                      </a:lnTo>
                      <a:lnTo>
                        <a:pt x="67056" y="92329"/>
                      </a:lnTo>
                      <a:lnTo>
                        <a:pt x="41783" y="54991"/>
                      </a:lnTo>
                      <a:lnTo>
                        <a:pt x="27178" y="68072"/>
                      </a:lnTo>
                      <a:lnTo>
                        <a:pt x="53848" y="104013"/>
                      </a:lnTo>
                      <a:lnTo>
                        <a:pt x="36703" y="114554"/>
                      </a:lnTo>
                      <a:lnTo>
                        <a:pt x="0" y="64135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0" cap="flat" cmpd="sng" algn="ctr">
                  <a:solidFill>
                    <a:srgbClr val="333D5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8" name="Freeform 97"/>
                <p:cNvSpPr/>
                <p:nvPr/>
              </p:nvSpPr>
              <p:spPr>
                <a:xfrm>
                  <a:off x="8258683" y="5442839"/>
                  <a:ext cx="114555" cy="1099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555" h="109983">
                      <a:moveTo>
                        <a:pt x="68961" y="0"/>
                      </a:moveTo>
                      <a:lnTo>
                        <a:pt x="114554" y="45847"/>
                      </a:lnTo>
                      <a:lnTo>
                        <a:pt x="96901" y="53086"/>
                      </a:lnTo>
                      <a:lnTo>
                        <a:pt x="67818" y="29464"/>
                      </a:lnTo>
                      <a:lnTo>
                        <a:pt x="55118" y="40640"/>
                      </a:lnTo>
                      <a:lnTo>
                        <a:pt x="81661" y="78613"/>
                      </a:lnTo>
                      <a:lnTo>
                        <a:pt x="68961" y="83820"/>
                      </a:lnTo>
                      <a:lnTo>
                        <a:pt x="45593" y="44577"/>
                      </a:lnTo>
                      <a:lnTo>
                        <a:pt x="27178" y="63500"/>
                      </a:lnTo>
                      <a:lnTo>
                        <a:pt x="55626" y="99568"/>
                      </a:lnTo>
                      <a:lnTo>
                        <a:pt x="46228" y="109982"/>
                      </a:lnTo>
                      <a:lnTo>
                        <a:pt x="0" y="63500"/>
                      </a:lnTo>
                      <a:close/>
                    </a:path>
                  </a:pathLst>
                </a:custGeom>
                <a:solidFill>
                  <a:srgbClr val="59637C"/>
                </a:solidFill>
                <a:ln w="0" cap="flat" cmpd="sng" algn="ctr">
                  <a:solidFill>
                    <a:srgbClr val="59637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9" name="Freeform 98"/>
                <p:cNvSpPr/>
                <p:nvPr/>
              </p:nvSpPr>
              <p:spPr>
                <a:xfrm>
                  <a:off x="8401177" y="5560695"/>
                  <a:ext cx="113920" cy="11468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3920" h="114682">
                      <a:moveTo>
                        <a:pt x="68961" y="0"/>
                      </a:moveTo>
                      <a:lnTo>
                        <a:pt x="113919" y="52451"/>
                      </a:lnTo>
                      <a:lnTo>
                        <a:pt x="98679" y="64770"/>
                      </a:lnTo>
                      <a:lnTo>
                        <a:pt x="67056" y="30226"/>
                      </a:lnTo>
                      <a:lnTo>
                        <a:pt x="54356" y="41275"/>
                      </a:lnTo>
                      <a:lnTo>
                        <a:pt x="79121" y="81153"/>
                      </a:lnTo>
                      <a:lnTo>
                        <a:pt x="66421" y="92329"/>
                      </a:lnTo>
                      <a:lnTo>
                        <a:pt x="41148" y="54991"/>
                      </a:lnTo>
                      <a:lnTo>
                        <a:pt x="26543" y="68072"/>
                      </a:lnTo>
                      <a:lnTo>
                        <a:pt x="53086" y="104140"/>
                      </a:lnTo>
                      <a:lnTo>
                        <a:pt x="36068" y="114681"/>
                      </a:lnTo>
                      <a:lnTo>
                        <a:pt x="0" y="64262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0" cap="flat" cmpd="sng" algn="ctr">
                  <a:solidFill>
                    <a:srgbClr val="333D5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0" name="Freeform 99"/>
                <p:cNvSpPr/>
                <p:nvPr/>
              </p:nvSpPr>
              <p:spPr>
                <a:xfrm>
                  <a:off x="8392922" y="5565902"/>
                  <a:ext cx="114555" cy="10680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555" h="106808">
                      <a:moveTo>
                        <a:pt x="68961" y="0"/>
                      </a:moveTo>
                      <a:lnTo>
                        <a:pt x="114554" y="52451"/>
                      </a:lnTo>
                      <a:lnTo>
                        <a:pt x="99314" y="64897"/>
                      </a:lnTo>
                      <a:lnTo>
                        <a:pt x="67691" y="30099"/>
                      </a:lnTo>
                      <a:lnTo>
                        <a:pt x="55118" y="41275"/>
                      </a:lnTo>
                      <a:lnTo>
                        <a:pt x="79756" y="81280"/>
                      </a:lnTo>
                      <a:lnTo>
                        <a:pt x="67056" y="92329"/>
                      </a:lnTo>
                      <a:lnTo>
                        <a:pt x="41783" y="54991"/>
                      </a:lnTo>
                      <a:lnTo>
                        <a:pt x="27178" y="68199"/>
                      </a:lnTo>
                      <a:lnTo>
                        <a:pt x="53848" y="104140"/>
                      </a:lnTo>
                      <a:lnTo>
                        <a:pt x="44323" y="106807"/>
                      </a:lnTo>
                      <a:lnTo>
                        <a:pt x="0" y="64262"/>
                      </a:lnTo>
                      <a:close/>
                    </a:path>
                  </a:pathLst>
                </a:custGeom>
                <a:solidFill>
                  <a:srgbClr val="59637C"/>
                </a:solidFill>
                <a:ln w="0" cap="flat" cmpd="sng" algn="ctr">
                  <a:solidFill>
                    <a:srgbClr val="59637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1" name="Freeform 100"/>
                <p:cNvSpPr/>
                <p:nvPr/>
              </p:nvSpPr>
              <p:spPr>
                <a:xfrm>
                  <a:off x="8308721" y="5476875"/>
                  <a:ext cx="122175" cy="1145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75" h="114555">
                      <a:moveTo>
                        <a:pt x="68961" y="0"/>
                      </a:moveTo>
                      <a:lnTo>
                        <a:pt x="122174" y="47117"/>
                      </a:lnTo>
                      <a:lnTo>
                        <a:pt x="104394" y="57023"/>
                      </a:lnTo>
                      <a:lnTo>
                        <a:pt x="67056" y="30099"/>
                      </a:lnTo>
                      <a:lnTo>
                        <a:pt x="54991" y="41275"/>
                      </a:lnTo>
                      <a:lnTo>
                        <a:pt x="79756" y="81280"/>
                      </a:lnTo>
                      <a:lnTo>
                        <a:pt x="67056" y="92329"/>
                      </a:lnTo>
                      <a:lnTo>
                        <a:pt x="41783" y="55118"/>
                      </a:lnTo>
                      <a:lnTo>
                        <a:pt x="27178" y="68199"/>
                      </a:lnTo>
                      <a:lnTo>
                        <a:pt x="53721" y="104140"/>
                      </a:lnTo>
                      <a:lnTo>
                        <a:pt x="36703" y="114554"/>
                      </a:lnTo>
                      <a:lnTo>
                        <a:pt x="0" y="64135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0" cap="flat" cmpd="sng" algn="ctr">
                  <a:solidFill>
                    <a:srgbClr val="333D5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2" name="Freeform 101"/>
                <p:cNvSpPr/>
                <p:nvPr/>
              </p:nvSpPr>
              <p:spPr>
                <a:xfrm>
                  <a:off x="8301101" y="5482082"/>
                  <a:ext cx="122175" cy="1126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75" h="112650">
                      <a:moveTo>
                        <a:pt x="68961" y="0"/>
                      </a:moveTo>
                      <a:lnTo>
                        <a:pt x="122174" y="47244"/>
                      </a:lnTo>
                      <a:lnTo>
                        <a:pt x="104521" y="57023"/>
                      </a:lnTo>
                      <a:lnTo>
                        <a:pt x="67056" y="30226"/>
                      </a:lnTo>
                      <a:lnTo>
                        <a:pt x="54356" y="41275"/>
                      </a:lnTo>
                      <a:lnTo>
                        <a:pt x="79756" y="81280"/>
                      </a:lnTo>
                      <a:lnTo>
                        <a:pt x="67056" y="92456"/>
                      </a:lnTo>
                      <a:lnTo>
                        <a:pt x="41148" y="54991"/>
                      </a:lnTo>
                      <a:lnTo>
                        <a:pt x="26543" y="68072"/>
                      </a:lnTo>
                      <a:lnTo>
                        <a:pt x="53848" y="104140"/>
                      </a:lnTo>
                      <a:lnTo>
                        <a:pt x="48133" y="112649"/>
                      </a:lnTo>
                      <a:lnTo>
                        <a:pt x="0" y="64262"/>
                      </a:lnTo>
                      <a:close/>
                    </a:path>
                  </a:pathLst>
                </a:custGeom>
                <a:solidFill>
                  <a:srgbClr val="59637C"/>
                </a:solidFill>
                <a:ln w="0" cap="flat" cmpd="sng" algn="ctr">
                  <a:solidFill>
                    <a:srgbClr val="59637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3" name="Freeform 102"/>
                <p:cNvSpPr/>
                <p:nvPr/>
              </p:nvSpPr>
              <p:spPr>
                <a:xfrm>
                  <a:off x="8219440" y="5716524"/>
                  <a:ext cx="416561" cy="40411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6561" h="404115">
                      <a:moveTo>
                        <a:pt x="416560" y="0"/>
                      </a:moveTo>
                      <a:lnTo>
                        <a:pt x="415925" y="23622"/>
                      </a:lnTo>
                      <a:lnTo>
                        <a:pt x="10160" y="404114"/>
                      </a:lnTo>
                      <a:lnTo>
                        <a:pt x="0" y="391668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0" cap="flat" cmpd="sng" algn="ctr">
                  <a:solidFill>
                    <a:srgbClr val="333D5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8630285" y="5706110"/>
                  <a:ext cx="388748" cy="4315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748" h="431547">
                      <a:moveTo>
                        <a:pt x="0" y="0"/>
                      </a:moveTo>
                      <a:lnTo>
                        <a:pt x="22225" y="1270"/>
                      </a:lnTo>
                      <a:lnTo>
                        <a:pt x="388747" y="421005"/>
                      </a:lnTo>
                      <a:lnTo>
                        <a:pt x="376682" y="431546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0" cap="flat" cmpd="sng" algn="ctr">
                  <a:solidFill>
                    <a:srgbClr val="333D5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5" name="Freeform 104"/>
                <p:cNvSpPr/>
                <p:nvPr/>
              </p:nvSpPr>
              <p:spPr>
                <a:xfrm>
                  <a:off x="8603107" y="5370830"/>
                  <a:ext cx="396368" cy="42430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6368" h="424308">
                      <a:moveTo>
                        <a:pt x="0" y="424307"/>
                      </a:moveTo>
                      <a:lnTo>
                        <a:pt x="0" y="401447"/>
                      </a:lnTo>
                      <a:lnTo>
                        <a:pt x="384937" y="0"/>
                      </a:lnTo>
                      <a:lnTo>
                        <a:pt x="396367" y="12446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0" cap="flat" cmpd="sng" algn="ctr">
                  <a:solidFill>
                    <a:srgbClr val="333D5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6" name="Freeform 105"/>
                <p:cNvSpPr/>
                <p:nvPr/>
              </p:nvSpPr>
              <p:spPr>
                <a:xfrm>
                  <a:off x="8234680" y="6062980"/>
                  <a:ext cx="107570" cy="1191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7570" h="119127">
                      <a:moveTo>
                        <a:pt x="0" y="42545"/>
                      </a:moveTo>
                      <a:lnTo>
                        <a:pt x="54356" y="0"/>
                      </a:lnTo>
                      <a:lnTo>
                        <a:pt x="62611" y="13716"/>
                      </a:lnTo>
                      <a:lnTo>
                        <a:pt x="29083" y="46482"/>
                      </a:lnTo>
                      <a:lnTo>
                        <a:pt x="38608" y="60833"/>
                      </a:lnTo>
                      <a:lnTo>
                        <a:pt x="79121" y="38608"/>
                      </a:lnTo>
                      <a:lnTo>
                        <a:pt x="88646" y="52324"/>
                      </a:lnTo>
                      <a:lnTo>
                        <a:pt x="50673" y="75311"/>
                      </a:lnTo>
                      <a:lnTo>
                        <a:pt x="61976" y="91694"/>
                      </a:lnTo>
                      <a:lnTo>
                        <a:pt x="98679" y="67437"/>
                      </a:lnTo>
                      <a:lnTo>
                        <a:pt x="107569" y="85852"/>
                      </a:lnTo>
                      <a:lnTo>
                        <a:pt x="55753" y="119126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0" cap="flat" cmpd="sng" algn="ctr">
                  <a:solidFill>
                    <a:srgbClr val="333D5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7" name="Freeform 106"/>
                <p:cNvSpPr/>
                <p:nvPr/>
              </p:nvSpPr>
              <p:spPr>
                <a:xfrm>
                  <a:off x="8965184" y="6010529"/>
                  <a:ext cx="113412" cy="1107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3412" h="110745">
                      <a:moveTo>
                        <a:pt x="39243" y="110744"/>
                      </a:moveTo>
                      <a:lnTo>
                        <a:pt x="0" y="55118"/>
                      </a:lnTo>
                      <a:lnTo>
                        <a:pt x="12065" y="45847"/>
                      </a:lnTo>
                      <a:lnTo>
                        <a:pt x="43053" y="81280"/>
                      </a:lnTo>
                      <a:lnTo>
                        <a:pt x="57023" y="71501"/>
                      </a:lnTo>
                      <a:lnTo>
                        <a:pt x="35560" y="29464"/>
                      </a:lnTo>
                      <a:lnTo>
                        <a:pt x="48768" y="19685"/>
                      </a:lnTo>
                      <a:lnTo>
                        <a:pt x="71628" y="58928"/>
                      </a:lnTo>
                      <a:lnTo>
                        <a:pt x="87376" y="47244"/>
                      </a:lnTo>
                      <a:lnTo>
                        <a:pt x="63373" y="9271"/>
                      </a:lnTo>
                      <a:lnTo>
                        <a:pt x="81026" y="0"/>
                      </a:lnTo>
                      <a:lnTo>
                        <a:pt x="113411" y="53721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0" cap="flat" cmpd="sng" algn="ctr">
                  <a:solidFill>
                    <a:srgbClr val="333D5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8" name="Freeform 107"/>
                <p:cNvSpPr/>
                <p:nvPr/>
              </p:nvSpPr>
              <p:spPr>
                <a:xfrm>
                  <a:off x="8875268" y="5312537"/>
                  <a:ext cx="108332" cy="1184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8332" h="118492">
                      <a:moveTo>
                        <a:pt x="108331" y="73914"/>
                      </a:moveTo>
                      <a:lnTo>
                        <a:pt x="57658" y="118491"/>
                      </a:lnTo>
                      <a:lnTo>
                        <a:pt x="48768" y="105410"/>
                      </a:lnTo>
                      <a:lnTo>
                        <a:pt x="81153" y="70739"/>
                      </a:lnTo>
                      <a:lnTo>
                        <a:pt x="70993" y="57658"/>
                      </a:lnTo>
                      <a:lnTo>
                        <a:pt x="30988" y="81915"/>
                      </a:lnTo>
                      <a:lnTo>
                        <a:pt x="20955" y="68072"/>
                      </a:lnTo>
                      <a:lnTo>
                        <a:pt x="57658" y="43180"/>
                      </a:lnTo>
                      <a:lnTo>
                        <a:pt x="45593" y="27559"/>
                      </a:lnTo>
                      <a:lnTo>
                        <a:pt x="10160" y="54356"/>
                      </a:lnTo>
                      <a:lnTo>
                        <a:pt x="0" y="36068"/>
                      </a:lnTo>
                      <a:lnTo>
                        <a:pt x="50673" y="0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0" cap="flat" cmpd="sng" algn="ctr">
                  <a:solidFill>
                    <a:srgbClr val="333D5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9" name="Freeform 108"/>
                <p:cNvSpPr/>
                <p:nvPr/>
              </p:nvSpPr>
              <p:spPr>
                <a:xfrm>
                  <a:off x="8238998" y="6071489"/>
                  <a:ext cx="108332" cy="1145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8332" h="114555">
                      <a:moveTo>
                        <a:pt x="0" y="42545"/>
                      </a:moveTo>
                      <a:lnTo>
                        <a:pt x="54483" y="0"/>
                      </a:lnTo>
                      <a:lnTo>
                        <a:pt x="62738" y="13716"/>
                      </a:lnTo>
                      <a:lnTo>
                        <a:pt x="29210" y="46482"/>
                      </a:lnTo>
                      <a:lnTo>
                        <a:pt x="38735" y="60198"/>
                      </a:lnTo>
                      <a:lnTo>
                        <a:pt x="81661" y="34671"/>
                      </a:lnTo>
                      <a:lnTo>
                        <a:pt x="88646" y="50419"/>
                      </a:lnTo>
                      <a:lnTo>
                        <a:pt x="50673" y="75311"/>
                      </a:lnTo>
                      <a:lnTo>
                        <a:pt x="62103" y="91694"/>
                      </a:lnTo>
                      <a:lnTo>
                        <a:pt x="98806" y="66802"/>
                      </a:lnTo>
                      <a:lnTo>
                        <a:pt x="108331" y="77851"/>
                      </a:lnTo>
                      <a:lnTo>
                        <a:pt x="54483" y="114554"/>
                      </a:lnTo>
                      <a:close/>
                    </a:path>
                  </a:pathLst>
                </a:custGeom>
                <a:solidFill>
                  <a:srgbClr val="59637C"/>
                </a:solidFill>
                <a:ln w="0" cap="flat" cmpd="sng" algn="ctr">
                  <a:solidFill>
                    <a:srgbClr val="59637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0" name="Freeform 109"/>
                <p:cNvSpPr/>
                <p:nvPr/>
              </p:nvSpPr>
              <p:spPr>
                <a:xfrm>
                  <a:off x="8972804" y="6004687"/>
                  <a:ext cx="109475" cy="11201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9475" h="112015">
                      <a:moveTo>
                        <a:pt x="40513" y="112014"/>
                      </a:moveTo>
                      <a:lnTo>
                        <a:pt x="0" y="56261"/>
                      </a:lnTo>
                      <a:lnTo>
                        <a:pt x="12065" y="47117"/>
                      </a:lnTo>
                      <a:lnTo>
                        <a:pt x="43688" y="82550"/>
                      </a:lnTo>
                      <a:lnTo>
                        <a:pt x="57658" y="72644"/>
                      </a:lnTo>
                      <a:lnTo>
                        <a:pt x="32258" y="28194"/>
                      </a:lnTo>
                      <a:lnTo>
                        <a:pt x="47498" y="20955"/>
                      </a:lnTo>
                      <a:lnTo>
                        <a:pt x="71501" y="60198"/>
                      </a:lnTo>
                      <a:lnTo>
                        <a:pt x="87376" y="48514"/>
                      </a:lnTo>
                      <a:lnTo>
                        <a:pt x="64008" y="10414"/>
                      </a:lnTo>
                      <a:lnTo>
                        <a:pt x="74168" y="0"/>
                      </a:lnTo>
                      <a:lnTo>
                        <a:pt x="109474" y="56261"/>
                      </a:lnTo>
                      <a:close/>
                    </a:path>
                  </a:pathLst>
                </a:custGeom>
                <a:solidFill>
                  <a:srgbClr val="59637C"/>
                </a:solidFill>
                <a:ln w="0" cap="flat" cmpd="sng" algn="ctr">
                  <a:solidFill>
                    <a:srgbClr val="59637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1" name="Freeform 110"/>
                <p:cNvSpPr/>
                <p:nvPr/>
              </p:nvSpPr>
              <p:spPr>
                <a:xfrm>
                  <a:off x="8870188" y="5308600"/>
                  <a:ext cx="108967" cy="1145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8967" h="114555">
                      <a:moveTo>
                        <a:pt x="108966" y="69469"/>
                      </a:moveTo>
                      <a:lnTo>
                        <a:pt x="58293" y="114554"/>
                      </a:lnTo>
                      <a:lnTo>
                        <a:pt x="48768" y="101473"/>
                      </a:lnTo>
                      <a:lnTo>
                        <a:pt x="81153" y="66802"/>
                      </a:lnTo>
                      <a:lnTo>
                        <a:pt x="70993" y="53086"/>
                      </a:lnTo>
                      <a:lnTo>
                        <a:pt x="29210" y="81915"/>
                      </a:lnTo>
                      <a:lnTo>
                        <a:pt x="21590" y="66167"/>
                      </a:lnTo>
                      <a:lnTo>
                        <a:pt x="58293" y="39243"/>
                      </a:lnTo>
                      <a:lnTo>
                        <a:pt x="46228" y="23622"/>
                      </a:lnTo>
                      <a:lnTo>
                        <a:pt x="10160" y="49784"/>
                      </a:lnTo>
                      <a:lnTo>
                        <a:pt x="0" y="40005"/>
                      </a:lnTo>
                      <a:lnTo>
                        <a:pt x="52578" y="0"/>
                      </a:lnTo>
                      <a:close/>
                    </a:path>
                  </a:pathLst>
                </a:custGeom>
                <a:solidFill>
                  <a:srgbClr val="59637C"/>
                </a:solidFill>
                <a:ln w="0" cap="flat" cmpd="sng" algn="ctr">
                  <a:solidFill>
                    <a:srgbClr val="59637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2" name="Freeform 111"/>
                <p:cNvSpPr/>
                <p:nvPr/>
              </p:nvSpPr>
              <p:spPr>
                <a:xfrm>
                  <a:off x="8365744" y="5935980"/>
                  <a:ext cx="107570" cy="1184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7570" h="118492">
                      <a:moveTo>
                        <a:pt x="0" y="41910"/>
                      </a:moveTo>
                      <a:lnTo>
                        <a:pt x="53721" y="0"/>
                      </a:lnTo>
                      <a:lnTo>
                        <a:pt x="62611" y="16383"/>
                      </a:lnTo>
                      <a:lnTo>
                        <a:pt x="28448" y="46482"/>
                      </a:lnTo>
                      <a:lnTo>
                        <a:pt x="37973" y="60198"/>
                      </a:lnTo>
                      <a:lnTo>
                        <a:pt x="79121" y="37973"/>
                      </a:lnTo>
                      <a:lnTo>
                        <a:pt x="87884" y="51689"/>
                      </a:lnTo>
                      <a:lnTo>
                        <a:pt x="50546" y="75311"/>
                      </a:lnTo>
                      <a:lnTo>
                        <a:pt x="61341" y="90932"/>
                      </a:lnTo>
                      <a:lnTo>
                        <a:pt x="98679" y="66802"/>
                      </a:lnTo>
                      <a:lnTo>
                        <a:pt x="107569" y="85725"/>
                      </a:lnTo>
                      <a:lnTo>
                        <a:pt x="55626" y="118491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0" cap="flat" cmpd="sng" algn="ctr">
                  <a:solidFill>
                    <a:srgbClr val="333D5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3" name="Freeform 112"/>
                <p:cNvSpPr/>
                <p:nvPr/>
              </p:nvSpPr>
              <p:spPr>
                <a:xfrm>
                  <a:off x="8841740" y="5875020"/>
                  <a:ext cx="114682" cy="1113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682" h="111380">
                      <a:moveTo>
                        <a:pt x="40513" y="111379"/>
                      </a:moveTo>
                      <a:lnTo>
                        <a:pt x="0" y="54991"/>
                      </a:lnTo>
                      <a:lnTo>
                        <a:pt x="15875" y="46482"/>
                      </a:lnTo>
                      <a:lnTo>
                        <a:pt x="44958" y="81153"/>
                      </a:lnTo>
                      <a:lnTo>
                        <a:pt x="58293" y="72009"/>
                      </a:lnTo>
                      <a:lnTo>
                        <a:pt x="36703" y="29464"/>
                      </a:lnTo>
                      <a:lnTo>
                        <a:pt x="50038" y="19685"/>
                      </a:lnTo>
                      <a:lnTo>
                        <a:pt x="72771" y="58928"/>
                      </a:lnTo>
                      <a:lnTo>
                        <a:pt x="88011" y="47117"/>
                      </a:lnTo>
                      <a:lnTo>
                        <a:pt x="64516" y="9144"/>
                      </a:lnTo>
                      <a:lnTo>
                        <a:pt x="82931" y="0"/>
                      </a:lnTo>
                      <a:lnTo>
                        <a:pt x="114681" y="53721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0" cap="flat" cmpd="sng" algn="ctr">
                  <a:solidFill>
                    <a:srgbClr val="333D5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4" name="Freeform 113"/>
                <p:cNvSpPr/>
                <p:nvPr/>
              </p:nvSpPr>
              <p:spPr>
                <a:xfrm>
                  <a:off x="8751189" y="5446776"/>
                  <a:ext cx="109602" cy="1184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9602" h="118492">
                      <a:moveTo>
                        <a:pt x="109601" y="73914"/>
                      </a:moveTo>
                      <a:lnTo>
                        <a:pt x="57658" y="118491"/>
                      </a:lnTo>
                      <a:lnTo>
                        <a:pt x="48133" y="102870"/>
                      </a:lnTo>
                      <a:lnTo>
                        <a:pt x="80518" y="70739"/>
                      </a:lnTo>
                      <a:lnTo>
                        <a:pt x="70358" y="57531"/>
                      </a:lnTo>
                      <a:lnTo>
                        <a:pt x="31115" y="81915"/>
                      </a:lnTo>
                      <a:lnTo>
                        <a:pt x="20955" y="68072"/>
                      </a:lnTo>
                      <a:lnTo>
                        <a:pt x="57658" y="43180"/>
                      </a:lnTo>
                      <a:lnTo>
                        <a:pt x="45593" y="27559"/>
                      </a:lnTo>
                      <a:lnTo>
                        <a:pt x="9525" y="54356"/>
                      </a:lnTo>
                      <a:lnTo>
                        <a:pt x="0" y="36068"/>
                      </a:lnTo>
                      <a:lnTo>
                        <a:pt x="50038" y="0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0" cap="flat" cmpd="sng" algn="ctr">
                  <a:solidFill>
                    <a:srgbClr val="333D5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5" name="Freeform 114"/>
                <p:cNvSpPr/>
                <p:nvPr/>
              </p:nvSpPr>
              <p:spPr>
                <a:xfrm>
                  <a:off x="8370062" y="5943854"/>
                  <a:ext cx="104522" cy="1191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4522" h="119127">
                      <a:moveTo>
                        <a:pt x="0" y="42545"/>
                      </a:moveTo>
                      <a:lnTo>
                        <a:pt x="53848" y="0"/>
                      </a:lnTo>
                      <a:lnTo>
                        <a:pt x="62738" y="16256"/>
                      </a:lnTo>
                      <a:lnTo>
                        <a:pt x="28575" y="46482"/>
                      </a:lnTo>
                      <a:lnTo>
                        <a:pt x="37973" y="60833"/>
                      </a:lnTo>
                      <a:lnTo>
                        <a:pt x="79121" y="38608"/>
                      </a:lnTo>
                      <a:lnTo>
                        <a:pt x="88646" y="52324"/>
                      </a:lnTo>
                      <a:lnTo>
                        <a:pt x="50673" y="75184"/>
                      </a:lnTo>
                      <a:lnTo>
                        <a:pt x="61468" y="91567"/>
                      </a:lnTo>
                      <a:lnTo>
                        <a:pt x="98806" y="67437"/>
                      </a:lnTo>
                      <a:lnTo>
                        <a:pt x="104521" y="79756"/>
                      </a:lnTo>
                      <a:lnTo>
                        <a:pt x="55753" y="119126"/>
                      </a:lnTo>
                      <a:close/>
                    </a:path>
                  </a:pathLst>
                </a:custGeom>
                <a:solidFill>
                  <a:srgbClr val="59637C"/>
                </a:solidFill>
                <a:ln w="0" cap="flat" cmpd="sng" algn="ctr">
                  <a:solidFill>
                    <a:srgbClr val="59637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6" name="Freeform 115"/>
                <p:cNvSpPr/>
                <p:nvPr/>
              </p:nvSpPr>
              <p:spPr>
                <a:xfrm>
                  <a:off x="8849995" y="5870448"/>
                  <a:ext cx="114555" cy="1113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555" h="111380">
                      <a:moveTo>
                        <a:pt x="40513" y="111379"/>
                      </a:moveTo>
                      <a:lnTo>
                        <a:pt x="0" y="54991"/>
                      </a:lnTo>
                      <a:lnTo>
                        <a:pt x="15875" y="46482"/>
                      </a:lnTo>
                      <a:lnTo>
                        <a:pt x="44958" y="81153"/>
                      </a:lnTo>
                      <a:lnTo>
                        <a:pt x="58928" y="71374"/>
                      </a:lnTo>
                      <a:lnTo>
                        <a:pt x="36703" y="29464"/>
                      </a:lnTo>
                      <a:lnTo>
                        <a:pt x="50038" y="19685"/>
                      </a:lnTo>
                      <a:lnTo>
                        <a:pt x="72771" y="58928"/>
                      </a:lnTo>
                      <a:lnTo>
                        <a:pt x="88011" y="47117"/>
                      </a:lnTo>
                      <a:lnTo>
                        <a:pt x="64516" y="9144"/>
                      </a:lnTo>
                      <a:lnTo>
                        <a:pt x="74041" y="0"/>
                      </a:lnTo>
                      <a:lnTo>
                        <a:pt x="114554" y="53721"/>
                      </a:lnTo>
                      <a:close/>
                    </a:path>
                  </a:pathLst>
                </a:custGeom>
                <a:solidFill>
                  <a:srgbClr val="59637C"/>
                </a:solidFill>
                <a:ln w="0" cap="flat" cmpd="sng" algn="ctr">
                  <a:solidFill>
                    <a:srgbClr val="59637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7" name="Freeform 116"/>
                <p:cNvSpPr/>
                <p:nvPr/>
              </p:nvSpPr>
              <p:spPr>
                <a:xfrm>
                  <a:off x="8750554" y="5438902"/>
                  <a:ext cx="105157" cy="1184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5157" h="118492">
                      <a:moveTo>
                        <a:pt x="105156" y="73406"/>
                      </a:moveTo>
                      <a:lnTo>
                        <a:pt x="53213" y="118491"/>
                      </a:lnTo>
                      <a:lnTo>
                        <a:pt x="44323" y="102108"/>
                      </a:lnTo>
                      <a:lnTo>
                        <a:pt x="76073" y="70739"/>
                      </a:lnTo>
                      <a:lnTo>
                        <a:pt x="66548" y="57023"/>
                      </a:lnTo>
                      <a:lnTo>
                        <a:pt x="27305" y="81788"/>
                      </a:lnTo>
                      <a:lnTo>
                        <a:pt x="16510" y="68072"/>
                      </a:lnTo>
                      <a:lnTo>
                        <a:pt x="53213" y="43180"/>
                      </a:lnTo>
                      <a:lnTo>
                        <a:pt x="41148" y="27559"/>
                      </a:lnTo>
                      <a:lnTo>
                        <a:pt x="5715" y="53721"/>
                      </a:lnTo>
                      <a:lnTo>
                        <a:pt x="0" y="41910"/>
                      </a:lnTo>
                      <a:lnTo>
                        <a:pt x="46228" y="0"/>
                      </a:lnTo>
                      <a:close/>
                    </a:path>
                  </a:pathLst>
                </a:custGeom>
                <a:solidFill>
                  <a:srgbClr val="59637C"/>
                </a:solidFill>
                <a:ln w="0" cap="flat" cmpd="sng" algn="ctr">
                  <a:solidFill>
                    <a:srgbClr val="59637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8" name="Freeform 117"/>
                <p:cNvSpPr/>
                <p:nvPr/>
              </p:nvSpPr>
              <p:spPr>
                <a:xfrm>
                  <a:off x="8285353" y="6019800"/>
                  <a:ext cx="106935" cy="1191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6935" h="119127">
                      <a:moveTo>
                        <a:pt x="0" y="42545"/>
                      </a:moveTo>
                      <a:lnTo>
                        <a:pt x="53721" y="0"/>
                      </a:lnTo>
                      <a:lnTo>
                        <a:pt x="59436" y="18923"/>
                      </a:lnTo>
                      <a:lnTo>
                        <a:pt x="28448" y="46482"/>
                      </a:lnTo>
                      <a:lnTo>
                        <a:pt x="37973" y="60833"/>
                      </a:lnTo>
                      <a:lnTo>
                        <a:pt x="78359" y="38608"/>
                      </a:lnTo>
                      <a:lnTo>
                        <a:pt x="87884" y="52324"/>
                      </a:lnTo>
                      <a:lnTo>
                        <a:pt x="49911" y="75311"/>
                      </a:lnTo>
                      <a:lnTo>
                        <a:pt x="61341" y="91694"/>
                      </a:lnTo>
                      <a:lnTo>
                        <a:pt x="98044" y="67310"/>
                      </a:lnTo>
                      <a:lnTo>
                        <a:pt x="106934" y="85725"/>
                      </a:lnTo>
                      <a:lnTo>
                        <a:pt x="54991" y="119126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0" cap="flat" cmpd="sng" algn="ctr">
                  <a:solidFill>
                    <a:srgbClr val="333D5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9" name="Freeform 118"/>
                <p:cNvSpPr/>
                <p:nvPr/>
              </p:nvSpPr>
              <p:spPr>
                <a:xfrm>
                  <a:off x="8922766" y="5958205"/>
                  <a:ext cx="114047" cy="1112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047" h="111253">
                      <a:moveTo>
                        <a:pt x="41148" y="111252"/>
                      </a:moveTo>
                      <a:lnTo>
                        <a:pt x="0" y="55626"/>
                      </a:lnTo>
                      <a:lnTo>
                        <a:pt x="18415" y="49784"/>
                      </a:lnTo>
                      <a:lnTo>
                        <a:pt x="44958" y="81788"/>
                      </a:lnTo>
                      <a:lnTo>
                        <a:pt x="57658" y="72009"/>
                      </a:lnTo>
                      <a:lnTo>
                        <a:pt x="37338" y="30099"/>
                      </a:lnTo>
                      <a:lnTo>
                        <a:pt x="50673" y="20320"/>
                      </a:lnTo>
                      <a:lnTo>
                        <a:pt x="72136" y="59563"/>
                      </a:lnTo>
                      <a:lnTo>
                        <a:pt x="87376" y="47752"/>
                      </a:lnTo>
                      <a:lnTo>
                        <a:pt x="64643" y="9779"/>
                      </a:lnTo>
                      <a:lnTo>
                        <a:pt x="81661" y="0"/>
                      </a:lnTo>
                      <a:lnTo>
                        <a:pt x="114046" y="54356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0" cap="flat" cmpd="sng" algn="ctr">
                  <a:solidFill>
                    <a:srgbClr val="333D5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0" name="Freeform 119"/>
                <p:cNvSpPr/>
                <p:nvPr/>
              </p:nvSpPr>
              <p:spPr>
                <a:xfrm>
                  <a:off x="8827897" y="5358384"/>
                  <a:ext cx="109475" cy="1184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9475" h="118492">
                      <a:moveTo>
                        <a:pt x="109474" y="73914"/>
                      </a:moveTo>
                      <a:lnTo>
                        <a:pt x="57531" y="118491"/>
                      </a:lnTo>
                      <a:lnTo>
                        <a:pt x="50546" y="100203"/>
                      </a:lnTo>
                      <a:lnTo>
                        <a:pt x="81026" y="70739"/>
                      </a:lnTo>
                      <a:lnTo>
                        <a:pt x="70231" y="57531"/>
                      </a:lnTo>
                      <a:lnTo>
                        <a:pt x="30988" y="81915"/>
                      </a:lnTo>
                      <a:lnTo>
                        <a:pt x="20828" y="68072"/>
                      </a:lnTo>
                      <a:lnTo>
                        <a:pt x="57531" y="43180"/>
                      </a:lnTo>
                      <a:lnTo>
                        <a:pt x="45466" y="27559"/>
                      </a:lnTo>
                      <a:lnTo>
                        <a:pt x="9398" y="54356"/>
                      </a:lnTo>
                      <a:lnTo>
                        <a:pt x="0" y="36068"/>
                      </a:lnTo>
                      <a:lnTo>
                        <a:pt x="49911" y="0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0" cap="flat" cmpd="sng" algn="ctr">
                  <a:solidFill>
                    <a:srgbClr val="333D5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1" name="Freeform 120"/>
                <p:cNvSpPr/>
                <p:nvPr/>
              </p:nvSpPr>
              <p:spPr>
                <a:xfrm>
                  <a:off x="8289671" y="6027674"/>
                  <a:ext cx="104522" cy="1197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4522" h="119762">
                      <a:moveTo>
                        <a:pt x="0" y="42545"/>
                      </a:moveTo>
                      <a:lnTo>
                        <a:pt x="48133" y="0"/>
                      </a:lnTo>
                      <a:lnTo>
                        <a:pt x="53848" y="18923"/>
                      </a:lnTo>
                      <a:lnTo>
                        <a:pt x="28575" y="47117"/>
                      </a:lnTo>
                      <a:lnTo>
                        <a:pt x="37973" y="60833"/>
                      </a:lnTo>
                      <a:lnTo>
                        <a:pt x="76708" y="36576"/>
                      </a:lnTo>
                      <a:lnTo>
                        <a:pt x="80391" y="50419"/>
                      </a:lnTo>
                      <a:lnTo>
                        <a:pt x="40513" y="71247"/>
                      </a:lnTo>
                      <a:lnTo>
                        <a:pt x="57658" y="91567"/>
                      </a:lnTo>
                      <a:lnTo>
                        <a:pt x="94361" y="65405"/>
                      </a:lnTo>
                      <a:lnTo>
                        <a:pt x="104521" y="75819"/>
                      </a:lnTo>
                      <a:lnTo>
                        <a:pt x="55118" y="119761"/>
                      </a:lnTo>
                      <a:close/>
                    </a:path>
                  </a:pathLst>
                </a:custGeom>
                <a:solidFill>
                  <a:srgbClr val="59637C"/>
                </a:solidFill>
                <a:ln w="0" cap="flat" cmpd="sng" algn="ctr">
                  <a:solidFill>
                    <a:srgbClr val="59637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2" name="Freeform 121"/>
                <p:cNvSpPr/>
                <p:nvPr/>
              </p:nvSpPr>
              <p:spPr>
                <a:xfrm>
                  <a:off x="8930386" y="5956935"/>
                  <a:ext cx="114555" cy="1079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555" h="107951">
                      <a:moveTo>
                        <a:pt x="41783" y="107950"/>
                      </a:moveTo>
                      <a:lnTo>
                        <a:pt x="0" y="58166"/>
                      </a:lnTo>
                      <a:lnTo>
                        <a:pt x="18415" y="52324"/>
                      </a:lnTo>
                      <a:lnTo>
                        <a:pt x="44323" y="78486"/>
                      </a:lnTo>
                      <a:lnTo>
                        <a:pt x="58293" y="68707"/>
                      </a:lnTo>
                      <a:lnTo>
                        <a:pt x="35433" y="28067"/>
                      </a:lnTo>
                      <a:lnTo>
                        <a:pt x="47498" y="24892"/>
                      </a:lnTo>
                      <a:lnTo>
                        <a:pt x="67691" y="65405"/>
                      </a:lnTo>
                      <a:lnTo>
                        <a:pt x="87376" y="48387"/>
                      </a:lnTo>
                      <a:lnTo>
                        <a:pt x="62103" y="9779"/>
                      </a:lnTo>
                      <a:lnTo>
                        <a:pt x="72771" y="0"/>
                      </a:lnTo>
                      <a:lnTo>
                        <a:pt x="114554" y="51054"/>
                      </a:lnTo>
                      <a:close/>
                    </a:path>
                  </a:pathLst>
                </a:custGeom>
                <a:solidFill>
                  <a:srgbClr val="59637C"/>
                </a:solidFill>
                <a:ln w="0" cap="flat" cmpd="sng" algn="ctr">
                  <a:solidFill>
                    <a:srgbClr val="59637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3" name="Freeform 122"/>
                <p:cNvSpPr/>
                <p:nvPr/>
              </p:nvSpPr>
              <p:spPr>
                <a:xfrm>
                  <a:off x="8826627" y="5350510"/>
                  <a:ext cx="105665" cy="1184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5665" h="118492">
                      <a:moveTo>
                        <a:pt x="105664" y="73406"/>
                      </a:moveTo>
                      <a:lnTo>
                        <a:pt x="59436" y="118491"/>
                      </a:lnTo>
                      <a:lnTo>
                        <a:pt x="53086" y="100203"/>
                      </a:lnTo>
                      <a:lnTo>
                        <a:pt x="76454" y="70739"/>
                      </a:lnTo>
                      <a:lnTo>
                        <a:pt x="66421" y="57023"/>
                      </a:lnTo>
                      <a:lnTo>
                        <a:pt x="29083" y="83820"/>
                      </a:lnTo>
                      <a:lnTo>
                        <a:pt x="24638" y="70104"/>
                      </a:lnTo>
                      <a:lnTo>
                        <a:pt x="63246" y="47117"/>
                      </a:lnTo>
                      <a:lnTo>
                        <a:pt x="45466" y="27559"/>
                      </a:lnTo>
                      <a:lnTo>
                        <a:pt x="10033" y="55626"/>
                      </a:lnTo>
                      <a:lnTo>
                        <a:pt x="0" y="45847"/>
                      </a:lnTo>
                      <a:lnTo>
                        <a:pt x="46736" y="0"/>
                      </a:lnTo>
                      <a:close/>
                    </a:path>
                  </a:pathLst>
                </a:custGeom>
                <a:solidFill>
                  <a:srgbClr val="59637C"/>
                </a:solidFill>
                <a:ln w="0" cap="flat" cmpd="sng" algn="ctr">
                  <a:solidFill>
                    <a:srgbClr val="59637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4" name="Freeform 123"/>
                <p:cNvSpPr/>
                <p:nvPr/>
              </p:nvSpPr>
              <p:spPr>
                <a:xfrm>
                  <a:off x="8415655" y="5892673"/>
                  <a:ext cx="107697" cy="11861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7697" h="118619">
                      <a:moveTo>
                        <a:pt x="0" y="42037"/>
                      </a:moveTo>
                      <a:lnTo>
                        <a:pt x="54483" y="0"/>
                      </a:lnTo>
                      <a:lnTo>
                        <a:pt x="65278" y="16383"/>
                      </a:lnTo>
                      <a:lnTo>
                        <a:pt x="29210" y="45847"/>
                      </a:lnTo>
                      <a:lnTo>
                        <a:pt x="37973" y="60325"/>
                      </a:lnTo>
                      <a:lnTo>
                        <a:pt x="79121" y="37973"/>
                      </a:lnTo>
                      <a:lnTo>
                        <a:pt x="88646" y="51816"/>
                      </a:lnTo>
                      <a:lnTo>
                        <a:pt x="50673" y="75311"/>
                      </a:lnTo>
                      <a:lnTo>
                        <a:pt x="62103" y="91059"/>
                      </a:lnTo>
                      <a:lnTo>
                        <a:pt x="98806" y="66802"/>
                      </a:lnTo>
                      <a:lnTo>
                        <a:pt x="107696" y="85217"/>
                      </a:lnTo>
                      <a:lnTo>
                        <a:pt x="55753" y="118618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0" cap="flat" cmpd="sng" algn="ctr">
                  <a:solidFill>
                    <a:srgbClr val="333D5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5" name="Freeform 124"/>
                <p:cNvSpPr/>
                <p:nvPr/>
              </p:nvSpPr>
              <p:spPr>
                <a:xfrm>
                  <a:off x="8799957" y="5823331"/>
                  <a:ext cx="114555" cy="1113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555" h="111380">
                      <a:moveTo>
                        <a:pt x="40513" y="111379"/>
                      </a:moveTo>
                      <a:lnTo>
                        <a:pt x="0" y="54991"/>
                      </a:lnTo>
                      <a:lnTo>
                        <a:pt x="15875" y="43815"/>
                      </a:lnTo>
                      <a:lnTo>
                        <a:pt x="44958" y="81153"/>
                      </a:lnTo>
                      <a:lnTo>
                        <a:pt x="58293" y="71374"/>
                      </a:lnTo>
                      <a:lnTo>
                        <a:pt x="36703" y="29464"/>
                      </a:lnTo>
                      <a:lnTo>
                        <a:pt x="50038" y="19685"/>
                      </a:lnTo>
                      <a:lnTo>
                        <a:pt x="72898" y="58928"/>
                      </a:lnTo>
                      <a:lnTo>
                        <a:pt x="88011" y="47117"/>
                      </a:lnTo>
                      <a:lnTo>
                        <a:pt x="64643" y="9144"/>
                      </a:lnTo>
                      <a:lnTo>
                        <a:pt x="82931" y="0"/>
                      </a:lnTo>
                      <a:lnTo>
                        <a:pt x="114554" y="53721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0" cap="flat" cmpd="sng" algn="ctr">
                  <a:solidFill>
                    <a:srgbClr val="333D5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6" name="Freeform 125"/>
                <p:cNvSpPr/>
                <p:nvPr/>
              </p:nvSpPr>
              <p:spPr>
                <a:xfrm>
                  <a:off x="8703183" y="5492623"/>
                  <a:ext cx="109475" cy="1184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9475" h="118492">
                      <a:moveTo>
                        <a:pt x="109474" y="73914"/>
                      </a:moveTo>
                      <a:lnTo>
                        <a:pt x="57531" y="118491"/>
                      </a:lnTo>
                      <a:lnTo>
                        <a:pt x="45466" y="102870"/>
                      </a:lnTo>
                      <a:lnTo>
                        <a:pt x="80264" y="70739"/>
                      </a:lnTo>
                      <a:lnTo>
                        <a:pt x="70866" y="57531"/>
                      </a:lnTo>
                      <a:lnTo>
                        <a:pt x="30988" y="81915"/>
                      </a:lnTo>
                      <a:lnTo>
                        <a:pt x="20828" y="68072"/>
                      </a:lnTo>
                      <a:lnTo>
                        <a:pt x="57531" y="43180"/>
                      </a:lnTo>
                      <a:lnTo>
                        <a:pt x="45466" y="27559"/>
                      </a:lnTo>
                      <a:lnTo>
                        <a:pt x="10033" y="54356"/>
                      </a:lnTo>
                      <a:lnTo>
                        <a:pt x="0" y="36068"/>
                      </a:lnTo>
                      <a:lnTo>
                        <a:pt x="50546" y="0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0" cap="flat" cmpd="sng" algn="ctr">
                  <a:solidFill>
                    <a:srgbClr val="333D5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7" name="Freeform 126"/>
                <p:cNvSpPr/>
                <p:nvPr/>
              </p:nvSpPr>
              <p:spPr>
                <a:xfrm>
                  <a:off x="8420100" y="5900547"/>
                  <a:ext cx="100712" cy="1192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0712" h="119254">
                      <a:moveTo>
                        <a:pt x="0" y="42545"/>
                      </a:moveTo>
                      <a:lnTo>
                        <a:pt x="54483" y="0"/>
                      </a:lnTo>
                      <a:lnTo>
                        <a:pt x="65278" y="17018"/>
                      </a:lnTo>
                      <a:lnTo>
                        <a:pt x="29083" y="46482"/>
                      </a:lnTo>
                      <a:lnTo>
                        <a:pt x="38100" y="60960"/>
                      </a:lnTo>
                      <a:lnTo>
                        <a:pt x="79248" y="38735"/>
                      </a:lnTo>
                      <a:lnTo>
                        <a:pt x="88646" y="52324"/>
                      </a:lnTo>
                      <a:lnTo>
                        <a:pt x="50673" y="75311"/>
                      </a:lnTo>
                      <a:lnTo>
                        <a:pt x="62103" y="91694"/>
                      </a:lnTo>
                      <a:lnTo>
                        <a:pt x="98806" y="67437"/>
                      </a:lnTo>
                      <a:lnTo>
                        <a:pt x="100711" y="77343"/>
                      </a:lnTo>
                      <a:lnTo>
                        <a:pt x="55753" y="119253"/>
                      </a:lnTo>
                      <a:close/>
                    </a:path>
                  </a:pathLst>
                </a:custGeom>
                <a:solidFill>
                  <a:srgbClr val="59637C"/>
                </a:solidFill>
                <a:ln w="0" cap="flat" cmpd="sng" algn="ctr">
                  <a:solidFill>
                    <a:srgbClr val="59637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8" name="Freeform 127"/>
                <p:cNvSpPr/>
                <p:nvPr/>
              </p:nvSpPr>
              <p:spPr>
                <a:xfrm>
                  <a:off x="8808212" y="5825871"/>
                  <a:ext cx="114555" cy="10350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555" h="103506">
                      <a:moveTo>
                        <a:pt x="40513" y="103505"/>
                      </a:moveTo>
                      <a:lnTo>
                        <a:pt x="0" y="47879"/>
                      </a:lnTo>
                      <a:lnTo>
                        <a:pt x="15748" y="36703"/>
                      </a:lnTo>
                      <a:lnTo>
                        <a:pt x="44323" y="74041"/>
                      </a:lnTo>
                      <a:lnTo>
                        <a:pt x="58293" y="64262"/>
                      </a:lnTo>
                      <a:lnTo>
                        <a:pt x="36703" y="22225"/>
                      </a:lnTo>
                      <a:lnTo>
                        <a:pt x="50038" y="12446"/>
                      </a:lnTo>
                      <a:lnTo>
                        <a:pt x="72771" y="51816"/>
                      </a:lnTo>
                      <a:lnTo>
                        <a:pt x="88011" y="40005"/>
                      </a:lnTo>
                      <a:lnTo>
                        <a:pt x="64643" y="2032"/>
                      </a:lnTo>
                      <a:lnTo>
                        <a:pt x="74168" y="0"/>
                      </a:lnTo>
                      <a:lnTo>
                        <a:pt x="114554" y="46609"/>
                      </a:lnTo>
                      <a:close/>
                    </a:path>
                  </a:pathLst>
                </a:custGeom>
                <a:solidFill>
                  <a:srgbClr val="59637C"/>
                </a:solidFill>
                <a:ln w="0" cap="flat" cmpd="sng" algn="ctr">
                  <a:solidFill>
                    <a:srgbClr val="59637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9" name="Freeform 128"/>
                <p:cNvSpPr/>
                <p:nvPr/>
              </p:nvSpPr>
              <p:spPr>
                <a:xfrm>
                  <a:off x="8705596" y="5484749"/>
                  <a:ext cx="101982" cy="1184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982" h="118492">
                      <a:moveTo>
                        <a:pt x="101981" y="73406"/>
                      </a:moveTo>
                      <a:lnTo>
                        <a:pt x="50038" y="118491"/>
                      </a:lnTo>
                      <a:lnTo>
                        <a:pt x="38735" y="102108"/>
                      </a:lnTo>
                      <a:lnTo>
                        <a:pt x="73533" y="70739"/>
                      </a:lnTo>
                      <a:lnTo>
                        <a:pt x="63373" y="57023"/>
                      </a:lnTo>
                      <a:lnTo>
                        <a:pt x="23495" y="81280"/>
                      </a:lnTo>
                      <a:lnTo>
                        <a:pt x="13335" y="68072"/>
                      </a:lnTo>
                      <a:lnTo>
                        <a:pt x="50038" y="43180"/>
                      </a:lnTo>
                      <a:lnTo>
                        <a:pt x="37973" y="27559"/>
                      </a:lnTo>
                      <a:lnTo>
                        <a:pt x="2540" y="53721"/>
                      </a:lnTo>
                      <a:lnTo>
                        <a:pt x="0" y="43942"/>
                      </a:lnTo>
                      <a:lnTo>
                        <a:pt x="43053" y="0"/>
                      </a:lnTo>
                      <a:close/>
                    </a:path>
                  </a:pathLst>
                </a:custGeom>
                <a:solidFill>
                  <a:srgbClr val="59637C"/>
                </a:solidFill>
                <a:ln w="0" cap="flat" cmpd="sng" algn="ctr">
                  <a:solidFill>
                    <a:srgbClr val="59637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0" name="Freeform 129"/>
                <p:cNvSpPr/>
                <p:nvPr/>
              </p:nvSpPr>
              <p:spPr>
                <a:xfrm>
                  <a:off x="8327009" y="5971286"/>
                  <a:ext cx="107697" cy="12763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7697" h="127636">
                      <a:moveTo>
                        <a:pt x="0" y="51054"/>
                      </a:moveTo>
                      <a:lnTo>
                        <a:pt x="49403" y="0"/>
                      </a:lnTo>
                      <a:lnTo>
                        <a:pt x="57658" y="19685"/>
                      </a:lnTo>
                      <a:lnTo>
                        <a:pt x="28448" y="54991"/>
                      </a:lnTo>
                      <a:lnTo>
                        <a:pt x="37973" y="69469"/>
                      </a:lnTo>
                      <a:lnTo>
                        <a:pt x="79121" y="47117"/>
                      </a:lnTo>
                      <a:lnTo>
                        <a:pt x="88646" y="60960"/>
                      </a:lnTo>
                      <a:lnTo>
                        <a:pt x="50673" y="83820"/>
                      </a:lnTo>
                      <a:lnTo>
                        <a:pt x="61468" y="100203"/>
                      </a:lnTo>
                      <a:lnTo>
                        <a:pt x="98806" y="75311"/>
                      </a:lnTo>
                      <a:lnTo>
                        <a:pt x="107696" y="94361"/>
                      </a:lnTo>
                      <a:lnTo>
                        <a:pt x="55753" y="127635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0" cap="flat" cmpd="sng" algn="ctr">
                  <a:solidFill>
                    <a:srgbClr val="333D5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1" name="Freeform 130"/>
                <p:cNvSpPr/>
                <p:nvPr/>
              </p:nvSpPr>
              <p:spPr>
                <a:xfrm>
                  <a:off x="8876538" y="5915025"/>
                  <a:ext cx="121540" cy="1112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540" h="111253">
                      <a:moveTo>
                        <a:pt x="48768" y="111252"/>
                      </a:moveTo>
                      <a:lnTo>
                        <a:pt x="0" y="59563"/>
                      </a:lnTo>
                      <a:lnTo>
                        <a:pt x="18415" y="51054"/>
                      </a:lnTo>
                      <a:lnTo>
                        <a:pt x="52578" y="81153"/>
                      </a:lnTo>
                      <a:lnTo>
                        <a:pt x="66548" y="71374"/>
                      </a:lnTo>
                      <a:lnTo>
                        <a:pt x="45593" y="29464"/>
                      </a:lnTo>
                      <a:lnTo>
                        <a:pt x="58293" y="19685"/>
                      </a:lnTo>
                      <a:lnTo>
                        <a:pt x="80391" y="58928"/>
                      </a:lnTo>
                      <a:lnTo>
                        <a:pt x="96266" y="47117"/>
                      </a:lnTo>
                      <a:lnTo>
                        <a:pt x="72771" y="9144"/>
                      </a:lnTo>
                      <a:lnTo>
                        <a:pt x="90551" y="0"/>
                      </a:lnTo>
                      <a:lnTo>
                        <a:pt x="121539" y="53721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0" cap="flat" cmpd="sng" algn="ctr">
                  <a:solidFill>
                    <a:srgbClr val="333D5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8787384" y="5400294"/>
                  <a:ext cx="109475" cy="1270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9475" h="127001">
                      <a:moveTo>
                        <a:pt x="109474" y="74041"/>
                      </a:moveTo>
                      <a:lnTo>
                        <a:pt x="62611" y="127000"/>
                      </a:lnTo>
                      <a:lnTo>
                        <a:pt x="53721" y="108712"/>
                      </a:lnTo>
                      <a:lnTo>
                        <a:pt x="80899" y="71374"/>
                      </a:lnTo>
                      <a:lnTo>
                        <a:pt x="70866" y="57658"/>
                      </a:lnTo>
                      <a:lnTo>
                        <a:pt x="30988" y="81788"/>
                      </a:lnTo>
                      <a:lnTo>
                        <a:pt x="20828" y="68707"/>
                      </a:lnTo>
                      <a:lnTo>
                        <a:pt x="57531" y="43180"/>
                      </a:lnTo>
                      <a:lnTo>
                        <a:pt x="45466" y="28194"/>
                      </a:lnTo>
                      <a:lnTo>
                        <a:pt x="10033" y="54356"/>
                      </a:lnTo>
                      <a:lnTo>
                        <a:pt x="0" y="35941"/>
                      </a:lnTo>
                      <a:lnTo>
                        <a:pt x="50546" y="0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0" cap="flat" cmpd="sng" algn="ctr">
                  <a:solidFill>
                    <a:srgbClr val="333D5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8331454" y="5979795"/>
                  <a:ext cx="107062" cy="12776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7062" h="127763">
                      <a:moveTo>
                        <a:pt x="0" y="50419"/>
                      </a:moveTo>
                      <a:lnTo>
                        <a:pt x="49403" y="0"/>
                      </a:lnTo>
                      <a:lnTo>
                        <a:pt x="57658" y="18923"/>
                      </a:lnTo>
                      <a:lnTo>
                        <a:pt x="28575" y="54991"/>
                      </a:lnTo>
                      <a:lnTo>
                        <a:pt x="38100" y="68834"/>
                      </a:lnTo>
                      <a:lnTo>
                        <a:pt x="79248" y="46482"/>
                      </a:lnTo>
                      <a:lnTo>
                        <a:pt x="88646" y="60960"/>
                      </a:lnTo>
                      <a:lnTo>
                        <a:pt x="50673" y="83820"/>
                      </a:lnTo>
                      <a:lnTo>
                        <a:pt x="62103" y="100203"/>
                      </a:lnTo>
                      <a:lnTo>
                        <a:pt x="98806" y="75311"/>
                      </a:lnTo>
                      <a:lnTo>
                        <a:pt x="107061" y="82550"/>
                      </a:lnTo>
                      <a:lnTo>
                        <a:pt x="55753" y="127762"/>
                      </a:lnTo>
                      <a:close/>
                    </a:path>
                  </a:pathLst>
                </a:custGeom>
                <a:solidFill>
                  <a:srgbClr val="59637C"/>
                </a:solidFill>
                <a:ln w="0" cap="flat" cmpd="sng" algn="ctr">
                  <a:solidFill>
                    <a:srgbClr val="59637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4" name="Freeform 133"/>
                <p:cNvSpPr/>
                <p:nvPr/>
              </p:nvSpPr>
              <p:spPr>
                <a:xfrm>
                  <a:off x="8884158" y="5911088"/>
                  <a:ext cx="122175" cy="11061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175" h="110618">
                      <a:moveTo>
                        <a:pt x="48768" y="110617"/>
                      </a:moveTo>
                      <a:lnTo>
                        <a:pt x="0" y="58928"/>
                      </a:lnTo>
                      <a:lnTo>
                        <a:pt x="18415" y="50419"/>
                      </a:lnTo>
                      <a:lnTo>
                        <a:pt x="53213" y="80518"/>
                      </a:lnTo>
                      <a:lnTo>
                        <a:pt x="66421" y="70739"/>
                      </a:lnTo>
                      <a:lnTo>
                        <a:pt x="45593" y="28702"/>
                      </a:lnTo>
                      <a:lnTo>
                        <a:pt x="58928" y="18923"/>
                      </a:lnTo>
                      <a:lnTo>
                        <a:pt x="81026" y="58166"/>
                      </a:lnTo>
                      <a:lnTo>
                        <a:pt x="95631" y="46482"/>
                      </a:lnTo>
                      <a:lnTo>
                        <a:pt x="72771" y="8509"/>
                      </a:lnTo>
                      <a:lnTo>
                        <a:pt x="79756" y="0"/>
                      </a:lnTo>
                      <a:lnTo>
                        <a:pt x="122174" y="53086"/>
                      </a:lnTo>
                      <a:close/>
                    </a:path>
                  </a:pathLst>
                </a:custGeom>
                <a:solidFill>
                  <a:srgbClr val="59637C"/>
                </a:solidFill>
                <a:ln w="0" cap="flat" cmpd="sng" algn="ctr">
                  <a:solidFill>
                    <a:srgbClr val="59637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5" name="Freeform 134"/>
                <p:cNvSpPr/>
                <p:nvPr/>
              </p:nvSpPr>
              <p:spPr>
                <a:xfrm>
                  <a:off x="8784209" y="5392420"/>
                  <a:ext cx="108205" cy="1270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8205" h="127001">
                      <a:moveTo>
                        <a:pt x="108204" y="74041"/>
                      </a:moveTo>
                      <a:lnTo>
                        <a:pt x="60706" y="127000"/>
                      </a:lnTo>
                      <a:lnTo>
                        <a:pt x="51816" y="108077"/>
                      </a:lnTo>
                      <a:lnTo>
                        <a:pt x="79121" y="70739"/>
                      </a:lnTo>
                      <a:lnTo>
                        <a:pt x="68961" y="57658"/>
                      </a:lnTo>
                      <a:lnTo>
                        <a:pt x="29083" y="81915"/>
                      </a:lnTo>
                      <a:lnTo>
                        <a:pt x="19558" y="68072"/>
                      </a:lnTo>
                      <a:lnTo>
                        <a:pt x="56261" y="43180"/>
                      </a:lnTo>
                      <a:lnTo>
                        <a:pt x="44831" y="27559"/>
                      </a:lnTo>
                      <a:lnTo>
                        <a:pt x="8128" y="54356"/>
                      </a:lnTo>
                      <a:lnTo>
                        <a:pt x="0" y="47879"/>
                      </a:lnTo>
                      <a:lnTo>
                        <a:pt x="48768" y="0"/>
                      </a:lnTo>
                      <a:close/>
                    </a:path>
                  </a:pathLst>
                </a:custGeom>
                <a:solidFill>
                  <a:srgbClr val="59637C"/>
                </a:solidFill>
                <a:ln w="0" cap="flat" cmpd="sng" algn="ctr">
                  <a:solidFill>
                    <a:srgbClr val="59637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6" name="Freeform 135"/>
                <p:cNvSpPr/>
                <p:nvPr/>
              </p:nvSpPr>
              <p:spPr>
                <a:xfrm>
                  <a:off x="8418195" y="6282309"/>
                  <a:ext cx="10161" cy="4330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61" h="43308">
                      <a:moveTo>
                        <a:pt x="0" y="0"/>
                      </a:moveTo>
                      <a:lnTo>
                        <a:pt x="10160" y="0"/>
                      </a:lnTo>
                      <a:lnTo>
                        <a:pt x="10160" y="43307"/>
                      </a:lnTo>
                      <a:lnTo>
                        <a:pt x="0" y="43307"/>
                      </a:lnTo>
                      <a:close/>
                    </a:path>
                  </a:pathLst>
                </a:custGeom>
                <a:solidFill>
                  <a:srgbClr val="8989B7"/>
                </a:solidFill>
                <a:ln w="0" cap="flat" cmpd="sng" algn="ctr">
                  <a:solidFill>
                    <a:srgbClr val="8989B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7" name="Freeform 136"/>
                <p:cNvSpPr/>
                <p:nvPr/>
              </p:nvSpPr>
              <p:spPr>
                <a:xfrm>
                  <a:off x="8479028" y="6282309"/>
                  <a:ext cx="10796" cy="406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796" h="40641">
                      <a:moveTo>
                        <a:pt x="0" y="0"/>
                      </a:moveTo>
                      <a:lnTo>
                        <a:pt x="10795" y="0"/>
                      </a:lnTo>
                      <a:lnTo>
                        <a:pt x="10795" y="40640"/>
                      </a:lnTo>
                      <a:lnTo>
                        <a:pt x="0" y="40640"/>
                      </a:lnTo>
                      <a:close/>
                    </a:path>
                  </a:pathLst>
                </a:custGeom>
                <a:solidFill>
                  <a:srgbClr val="8989B7"/>
                </a:solidFill>
                <a:ln w="0" cap="flat" cmpd="sng" algn="ctr">
                  <a:solidFill>
                    <a:srgbClr val="8989B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8" name="Freeform 137"/>
                <p:cNvSpPr/>
                <p:nvPr/>
              </p:nvSpPr>
              <p:spPr>
                <a:xfrm>
                  <a:off x="8553069" y="6282309"/>
                  <a:ext cx="9526" cy="406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526" h="40641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40640"/>
                      </a:lnTo>
                      <a:lnTo>
                        <a:pt x="0" y="40640"/>
                      </a:lnTo>
                      <a:close/>
                    </a:path>
                  </a:pathLst>
                </a:custGeom>
                <a:solidFill>
                  <a:srgbClr val="8989B7"/>
                </a:solidFill>
                <a:ln w="0" cap="flat" cmpd="sng" algn="ctr">
                  <a:solidFill>
                    <a:srgbClr val="8989B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9" name="Freeform 138"/>
                <p:cNvSpPr/>
                <p:nvPr/>
              </p:nvSpPr>
              <p:spPr>
                <a:xfrm>
                  <a:off x="8613902" y="6284341"/>
                  <a:ext cx="10161" cy="431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61" h="43181">
                      <a:moveTo>
                        <a:pt x="0" y="0"/>
                      </a:moveTo>
                      <a:lnTo>
                        <a:pt x="10160" y="0"/>
                      </a:lnTo>
                      <a:lnTo>
                        <a:pt x="10160" y="43180"/>
                      </a:lnTo>
                      <a:lnTo>
                        <a:pt x="0" y="43180"/>
                      </a:lnTo>
                      <a:close/>
                    </a:path>
                  </a:pathLst>
                </a:custGeom>
                <a:solidFill>
                  <a:srgbClr val="8989B7"/>
                </a:solidFill>
                <a:ln w="0" cap="flat" cmpd="sng" algn="ctr">
                  <a:solidFill>
                    <a:srgbClr val="8989B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8671433" y="6284341"/>
                  <a:ext cx="9526" cy="431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526" h="43181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43180"/>
                      </a:lnTo>
                      <a:lnTo>
                        <a:pt x="0" y="43180"/>
                      </a:lnTo>
                      <a:close/>
                    </a:path>
                  </a:pathLst>
                </a:custGeom>
                <a:solidFill>
                  <a:srgbClr val="8989B7"/>
                </a:solidFill>
                <a:ln w="0" cap="flat" cmpd="sng" algn="ctr">
                  <a:solidFill>
                    <a:srgbClr val="8989B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1" name="Freeform 140"/>
                <p:cNvSpPr/>
                <p:nvPr/>
              </p:nvSpPr>
              <p:spPr>
                <a:xfrm>
                  <a:off x="8725916" y="6284341"/>
                  <a:ext cx="10161" cy="3670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61" h="36704">
                      <a:moveTo>
                        <a:pt x="0" y="0"/>
                      </a:moveTo>
                      <a:lnTo>
                        <a:pt x="10160" y="0"/>
                      </a:lnTo>
                      <a:lnTo>
                        <a:pt x="10160" y="36703"/>
                      </a:lnTo>
                      <a:lnTo>
                        <a:pt x="0" y="36703"/>
                      </a:lnTo>
                      <a:close/>
                    </a:path>
                  </a:pathLst>
                </a:custGeom>
                <a:solidFill>
                  <a:srgbClr val="8989B7"/>
                </a:solidFill>
                <a:ln w="0" cap="flat" cmpd="sng" algn="ctr">
                  <a:solidFill>
                    <a:srgbClr val="8989B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2" name="Freeform 141"/>
                <p:cNvSpPr/>
                <p:nvPr/>
              </p:nvSpPr>
              <p:spPr>
                <a:xfrm>
                  <a:off x="8778494" y="6288278"/>
                  <a:ext cx="10161" cy="3733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61" h="37339">
                      <a:moveTo>
                        <a:pt x="0" y="0"/>
                      </a:moveTo>
                      <a:lnTo>
                        <a:pt x="10160" y="0"/>
                      </a:lnTo>
                      <a:lnTo>
                        <a:pt x="10160" y="37338"/>
                      </a:lnTo>
                      <a:lnTo>
                        <a:pt x="0" y="37338"/>
                      </a:lnTo>
                      <a:close/>
                    </a:path>
                  </a:pathLst>
                </a:custGeom>
                <a:solidFill>
                  <a:srgbClr val="8989B7"/>
                </a:solidFill>
                <a:ln w="0" cap="flat" cmpd="sng" algn="ctr">
                  <a:solidFill>
                    <a:srgbClr val="8989B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3" name="Freeform 142"/>
                <p:cNvSpPr/>
                <p:nvPr/>
              </p:nvSpPr>
              <p:spPr>
                <a:xfrm>
                  <a:off x="8416290" y="6319012"/>
                  <a:ext cx="382398" cy="851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2398" h="8510">
                      <a:moveTo>
                        <a:pt x="0" y="0"/>
                      </a:moveTo>
                      <a:lnTo>
                        <a:pt x="382397" y="0"/>
                      </a:lnTo>
                      <a:lnTo>
                        <a:pt x="382397" y="8509"/>
                      </a:lnTo>
                      <a:lnTo>
                        <a:pt x="0" y="8509"/>
                      </a:lnTo>
                      <a:close/>
                    </a:path>
                  </a:pathLst>
                </a:custGeom>
                <a:solidFill>
                  <a:srgbClr val="8989B7"/>
                </a:solidFill>
                <a:ln w="0" cap="flat" cmpd="sng" algn="ctr">
                  <a:solidFill>
                    <a:srgbClr val="8989B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8420100" y="6295390"/>
                  <a:ext cx="378588" cy="660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8588" h="6605">
                      <a:moveTo>
                        <a:pt x="0" y="6604"/>
                      </a:moveTo>
                      <a:lnTo>
                        <a:pt x="0" y="0"/>
                      </a:lnTo>
                      <a:lnTo>
                        <a:pt x="378587" y="0"/>
                      </a:lnTo>
                      <a:lnTo>
                        <a:pt x="378587" y="6604"/>
                      </a:lnTo>
                      <a:close/>
                    </a:path>
                  </a:pathLst>
                </a:custGeom>
                <a:solidFill>
                  <a:srgbClr val="8989B7"/>
                </a:solidFill>
                <a:ln w="0" cap="flat" cmpd="sng" algn="ctr">
                  <a:solidFill>
                    <a:srgbClr val="8989B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146" name="Straight Connector 145"/>
              <p:cNvCxnSpPr/>
              <p:nvPr/>
            </p:nvCxnSpPr>
            <p:spPr>
              <a:xfrm flipH="1">
                <a:off x="1504061" y="6642989"/>
                <a:ext cx="707517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flipV="1">
                <a:off x="1451356" y="3747643"/>
                <a:ext cx="0" cy="2884805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flipH="1" flipV="1">
                <a:off x="1472438" y="3716020"/>
                <a:ext cx="7075170" cy="2916428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TextBox 148"/>
              <p:cNvSpPr txBox="1"/>
              <p:nvPr/>
            </p:nvSpPr>
            <p:spPr>
              <a:xfrm>
                <a:off x="4445000" y="4597400"/>
                <a:ext cx="12192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b="1" smtClean="0">
                    <a:solidFill>
                      <a:srgbClr val="FF0000"/>
                    </a:solidFill>
                    <a:latin typeface="Trebuchet MS - 24"/>
                  </a:rPr>
                  <a:t>12km</a:t>
                </a:r>
                <a:endParaRPr lang="en-GB" b="1">
                  <a:solidFill>
                    <a:srgbClr val="FF0000"/>
                  </a:solidFill>
                  <a:latin typeface="Trebuchet MS - 24"/>
                </a:endParaRP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4127500" y="6680200"/>
                <a:ext cx="10414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b="1" smtClean="0">
                    <a:solidFill>
                      <a:srgbClr val="FF0000"/>
                    </a:solidFill>
                    <a:latin typeface="Trebuchet MS - 24"/>
                  </a:rPr>
                  <a:t>7km</a:t>
                </a:r>
                <a:endParaRPr lang="en-GB" b="1">
                  <a:solidFill>
                    <a:srgbClr val="FF0000"/>
                  </a:solidFill>
                  <a:latin typeface="Trebuchet MS - 24"/>
                </a:endParaRP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1155700" y="4940300"/>
                <a:ext cx="5588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b="1" smtClean="0">
                    <a:solidFill>
                      <a:srgbClr val="FF0000"/>
                    </a:solidFill>
                    <a:latin typeface="Trebuchet MS - 24"/>
                  </a:rPr>
                  <a:t>?</a:t>
                </a:r>
                <a:endParaRPr lang="en-GB" b="1">
                  <a:solidFill>
                    <a:srgbClr val="FF0000"/>
                  </a:solidFill>
                  <a:latin typeface="Trebuchet MS - 24"/>
                </a:endParaRP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2044700" y="3340100"/>
                <a:ext cx="1219200" cy="29238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300" smtClean="0">
                    <a:solidFill>
                      <a:srgbClr val="000000"/>
                    </a:solidFill>
                    <a:latin typeface="Trebuchet MS - 18"/>
                  </a:rPr>
                  <a:t>Ironman</a:t>
                </a:r>
                <a:endParaRPr lang="en-GB" sz="1300">
                  <a:solidFill>
                    <a:srgbClr val="000000"/>
                  </a:solidFill>
                  <a:latin typeface="Trebuchet MS - 18"/>
                </a:endParaRP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419100" y="6692900"/>
                <a:ext cx="2082800" cy="29238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300" smtClean="0">
                    <a:solidFill>
                      <a:srgbClr val="000000"/>
                    </a:solidFill>
                    <a:latin typeface="Trebuchet MS - 18"/>
                  </a:rPr>
                  <a:t>Radioactive Man</a:t>
                </a:r>
                <a:endParaRPr lang="en-GB" sz="1300">
                  <a:solidFill>
                    <a:srgbClr val="000000"/>
                  </a:solidFill>
                  <a:latin typeface="Trebuchet MS - 18"/>
                </a:endParaRPr>
              </a:p>
            </p:txBody>
          </p:sp>
          <p:sp>
            <p:nvSpPr>
              <p:cNvPr id="154" name="Freeform 153"/>
              <p:cNvSpPr/>
              <p:nvPr/>
            </p:nvSpPr>
            <p:spPr>
              <a:xfrm>
                <a:off x="1473200" y="6362700"/>
                <a:ext cx="261494" cy="261494"/>
              </a:xfrm>
              <a:custGeom>
                <a:avLst/>
                <a:gdLst/>
                <a:ahLst/>
                <a:cxnLst/>
                <a:rect l="0" t="0" r="0" b="0"/>
                <a:pathLst>
                  <a:path w="261494" h="261494">
                    <a:moveTo>
                      <a:pt x="0" y="0"/>
                    </a:moveTo>
                    <a:lnTo>
                      <a:pt x="261493" y="0"/>
                    </a:lnTo>
                    <a:lnTo>
                      <a:pt x="261493" y="261493"/>
                    </a:lnTo>
                    <a:lnTo>
                      <a:pt x="0" y="261493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6547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roup 207"/>
          <p:cNvGrpSpPr/>
          <p:nvPr/>
        </p:nvGrpSpPr>
        <p:grpSpPr>
          <a:xfrm>
            <a:off x="317500" y="139700"/>
            <a:ext cx="9652000" cy="6870988"/>
            <a:chOff x="317500" y="139700"/>
            <a:chExt cx="9652000" cy="6870988"/>
          </a:xfrm>
        </p:grpSpPr>
        <p:grpSp>
          <p:nvGrpSpPr>
            <p:cNvPr id="205" name="Group 204"/>
            <p:cNvGrpSpPr/>
            <p:nvPr/>
          </p:nvGrpSpPr>
          <p:grpSpPr>
            <a:xfrm>
              <a:off x="800100" y="3073400"/>
              <a:ext cx="8801100" cy="3937288"/>
              <a:chOff x="800100" y="3073400"/>
              <a:chExt cx="8801100" cy="3937288"/>
            </a:xfrm>
          </p:grpSpPr>
          <p:grpSp>
            <p:nvGrpSpPr>
              <p:cNvPr id="192" name="Group 191"/>
              <p:cNvGrpSpPr/>
              <p:nvPr/>
            </p:nvGrpSpPr>
            <p:grpSpPr>
              <a:xfrm>
                <a:off x="1008126" y="6217285"/>
                <a:ext cx="1286130" cy="409195"/>
                <a:chOff x="1008126" y="6217285"/>
                <a:chExt cx="1286130" cy="409195"/>
              </a:xfrm>
            </p:grpSpPr>
            <p:sp>
              <p:nvSpPr>
                <p:cNvPr id="2" name="Freeform 1"/>
                <p:cNvSpPr/>
                <p:nvPr/>
              </p:nvSpPr>
              <p:spPr>
                <a:xfrm>
                  <a:off x="1626362" y="6217285"/>
                  <a:ext cx="404242" cy="1790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4242" h="179071">
                      <a:moveTo>
                        <a:pt x="508" y="174498"/>
                      </a:moveTo>
                      <a:lnTo>
                        <a:pt x="0" y="173482"/>
                      </a:lnTo>
                      <a:lnTo>
                        <a:pt x="0" y="171069"/>
                      </a:lnTo>
                      <a:lnTo>
                        <a:pt x="889" y="153289"/>
                      </a:lnTo>
                      <a:lnTo>
                        <a:pt x="4064" y="136144"/>
                      </a:lnTo>
                      <a:lnTo>
                        <a:pt x="9398" y="119761"/>
                      </a:lnTo>
                      <a:lnTo>
                        <a:pt x="16002" y="104013"/>
                      </a:lnTo>
                      <a:lnTo>
                        <a:pt x="24384" y="89027"/>
                      </a:lnTo>
                      <a:lnTo>
                        <a:pt x="34544" y="74676"/>
                      </a:lnTo>
                      <a:lnTo>
                        <a:pt x="46101" y="61468"/>
                      </a:lnTo>
                      <a:lnTo>
                        <a:pt x="59309" y="49276"/>
                      </a:lnTo>
                      <a:lnTo>
                        <a:pt x="73533" y="38100"/>
                      </a:lnTo>
                      <a:lnTo>
                        <a:pt x="89408" y="28321"/>
                      </a:lnTo>
                      <a:lnTo>
                        <a:pt x="105791" y="19939"/>
                      </a:lnTo>
                      <a:lnTo>
                        <a:pt x="123444" y="12573"/>
                      </a:lnTo>
                      <a:lnTo>
                        <a:pt x="141986" y="6985"/>
                      </a:lnTo>
                      <a:lnTo>
                        <a:pt x="181356" y="635"/>
                      </a:lnTo>
                      <a:lnTo>
                        <a:pt x="202184" y="0"/>
                      </a:lnTo>
                      <a:lnTo>
                        <a:pt x="223012" y="1016"/>
                      </a:lnTo>
                      <a:lnTo>
                        <a:pt x="242824" y="4191"/>
                      </a:lnTo>
                      <a:lnTo>
                        <a:pt x="280924" y="14605"/>
                      </a:lnTo>
                      <a:lnTo>
                        <a:pt x="298577" y="21971"/>
                      </a:lnTo>
                      <a:lnTo>
                        <a:pt x="314960" y="31115"/>
                      </a:lnTo>
                      <a:lnTo>
                        <a:pt x="330835" y="41148"/>
                      </a:lnTo>
                      <a:lnTo>
                        <a:pt x="345059" y="52705"/>
                      </a:lnTo>
                      <a:lnTo>
                        <a:pt x="358267" y="64897"/>
                      </a:lnTo>
                      <a:lnTo>
                        <a:pt x="369824" y="78486"/>
                      </a:lnTo>
                      <a:lnTo>
                        <a:pt x="379984" y="92837"/>
                      </a:lnTo>
                      <a:lnTo>
                        <a:pt x="388366" y="108204"/>
                      </a:lnTo>
                      <a:lnTo>
                        <a:pt x="394970" y="124333"/>
                      </a:lnTo>
                      <a:lnTo>
                        <a:pt x="400304" y="140716"/>
                      </a:lnTo>
                      <a:lnTo>
                        <a:pt x="403352" y="157734"/>
                      </a:lnTo>
                      <a:lnTo>
                        <a:pt x="404241" y="175641"/>
                      </a:lnTo>
                      <a:lnTo>
                        <a:pt x="404241" y="179070"/>
                      </a:lnTo>
                      <a:close/>
                    </a:path>
                  </a:pathLst>
                </a:custGeom>
                <a:solidFill>
                  <a:srgbClr val="4C6668"/>
                </a:solidFill>
                <a:ln w="0" cap="flat" cmpd="sng" algn="ctr">
                  <a:solidFill>
                    <a:srgbClr val="4C666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" name="Freeform 2"/>
                <p:cNvSpPr/>
                <p:nvPr/>
              </p:nvSpPr>
              <p:spPr>
                <a:xfrm>
                  <a:off x="1626362" y="6217920"/>
                  <a:ext cx="394082" cy="1780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4082" h="178055">
                      <a:moveTo>
                        <a:pt x="378587" y="90551"/>
                      </a:moveTo>
                      <a:lnTo>
                        <a:pt x="383032" y="100965"/>
                      </a:lnTo>
                      <a:lnTo>
                        <a:pt x="386969" y="111506"/>
                      </a:lnTo>
                      <a:lnTo>
                        <a:pt x="390144" y="122301"/>
                      </a:lnTo>
                      <a:lnTo>
                        <a:pt x="392303" y="133096"/>
                      </a:lnTo>
                      <a:lnTo>
                        <a:pt x="394081" y="155448"/>
                      </a:lnTo>
                      <a:lnTo>
                        <a:pt x="393700" y="166878"/>
                      </a:lnTo>
                      <a:lnTo>
                        <a:pt x="392303" y="178054"/>
                      </a:lnTo>
                      <a:lnTo>
                        <a:pt x="508" y="173863"/>
                      </a:lnTo>
                      <a:lnTo>
                        <a:pt x="0" y="172847"/>
                      </a:lnTo>
                      <a:lnTo>
                        <a:pt x="0" y="170434"/>
                      </a:lnTo>
                      <a:lnTo>
                        <a:pt x="889" y="152654"/>
                      </a:lnTo>
                      <a:lnTo>
                        <a:pt x="4064" y="135509"/>
                      </a:lnTo>
                      <a:lnTo>
                        <a:pt x="9398" y="119126"/>
                      </a:lnTo>
                      <a:lnTo>
                        <a:pt x="16002" y="103378"/>
                      </a:lnTo>
                      <a:lnTo>
                        <a:pt x="24384" y="88392"/>
                      </a:lnTo>
                      <a:lnTo>
                        <a:pt x="34544" y="74041"/>
                      </a:lnTo>
                      <a:lnTo>
                        <a:pt x="46101" y="60833"/>
                      </a:lnTo>
                      <a:lnTo>
                        <a:pt x="59309" y="48641"/>
                      </a:lnTo>
                      <a:lnTo>
                        <a:pt x="73533" y="37465"/>
                      </a:lnTo>
                      <a:lnTo>
                        <a:pt x="89408" y="27686"/>
                      </a:lnTo>
                      <a:lnTo>
                        <a:pt x="105791" y="19304"/>
                      </a:lnTo>
                      <a:lnTo>
                        <a:pt x="123444" y="11938"/>
                      </a:lnTo>
                      <a:lnTo>
                        <a:pt x="141986" y="6350"/>
                      </a:lnTo>
                      <a:lnTo>
                        <a:pt x="181356" y="0"/>
                      </a:lnTo>
                      <a:lnTo>
                        <a:pt x="216281" y="0"/>
                      </a:lnTo>
                      <a:lnTo>
                        <a:pt x="243713" y="3556"/>
                      </a:lnTo>
                      <a:lnTo>
                        <a:pt x="269875" y="10160"/>
                      </a:lnTo>
                      <a:lnTo>
                        <a:pt x="294132" y="19558"/>
                      </a:lnTo>
                      <a:lnTo>
                        <a:pt x="317119" y="31496"/>
                      </a:lnTo>
                      <a:lnTo>
                        <a:pt x="327787" y="38481"/>
                      </a:lnTo>
                      <a:lnTo>
                        <a:pt x="337566" y="45847"/>
                      </a:lnTo>
                      <a:lnTo>
                        <a:pt x="347218" y="53848"/>
                      </a:lnTo>
                      <a:lnTo>
                        <a:pt x="356108" y="62230"/>
                      </a:lnTo>
                      <a:lnTo>
                        <a:pt x="363982" y="71247"/>
                      </a:lnTo>
                      <a:lnTo>
                        <a:pt x="371983" y="80772"/>
                      </a:lnTo>
                      <a:close/>
                    </a:path>
                  </a:pathLst>
                </a:custGeom>
                <a:solidFill>
                  <a:srgbClr val="567072"/>
                </a:solidFill>
                <a:ln w="0" cap="flat" cmpd="sng" algn="ctr">
                  <a:solidFill>
                    <a:srgbClr val="56707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" name="Freeform 3"/>
                <p:cNvSpPr/>
                <p:nvPr/>
              </p:nvSpPr>
              <p:spPr>
                <a:xfrm>
                  <a:off x="1626362" y="6217285"/>
                  <a:ext cx="381763" cy="17869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1763" h="178690">
                      <a:moveTo>
                        <a:pt x="353441" y="60452"/>
                      </a:moveTo>
                      <a:lnTo>
                        <a:pt x="362331" y="73660"/>
                      </a:lnTo>
                      <a:lnTo>
                        <a:pt x="369824" y="87249"/>
                      </a:lnTo>
                      <a:lnTo>
                        <a:pt x="375158" y="101981"/>
                      </a:lnTo>
                      <a:lnTo>
                        <a:pt x="379095" y="116586"/>
                      </a:lnTo>
                      <a:lnTo>
                        <a:pt x="381254" y="131953"/>
                      </a:lnTo>
                      <a:lnTo>
                        <a:pt x="381762" y="147320"/>
                      </a:lnTo>
                      <a:lnTo>
                        <a:pt x="380873" y="163068"/>
                      </a:lnTo>
                      <a:lnTo>
                        <a:pt x="378206" y="178689"/>
                      </a:lnTo>
                      <a:lnTo>
                        <a:pt x="508" y="174498"/>
                      </a:lnTo>
                      <a:lnTo>
                        <a:pt x="0" y="173482"/>
                      </a:lnTo>
                      <a:lnTo>
                        <a:pt x="0" y="171069"/>
                      </a:lnTo>
                      <a:lnTo>
                        <a:pt x="889" y="153289"/>
                      </a:lnTo>
                      <a:lnTo>
                        <a:pt x="4064" y="136144"/>
                      </a:lnTo>
                      <a:lnTo>
                        <a:pt x="9398" y="119761"/>
                      </a:lnTo>
                      <a:lnTo>
                        <a:pt x="16002" y="104013"/>
                      </a:lnTo>
                      <a:lnTo>
                        <a:pt x="24384" y="89027"/>
                      </a:lnTo>
                      <a:lnTo>
                        <a:pt x="34544" y="74676"/>
                      </a:lnTo>
                      <a:lnTo>
                        <a:pt x="46101" y="61468"/>
                      </a:lnTo>
                      <a:lnTo>
                        <a:pt x="59309" y="49276"/>
                      </a:lnTo>
                      <a:lnTo>
                        <a:pt x="73533" y="38100"/>
                      </a:lnTo>
                      <a:lnTo>
                        <a:pt x="89408" y="28321"/>
                      </a:lnTo>
                      <a:lnTo>
                        <a:pt x="105791" y="19939"/>
                      </a:lnTo>
                      <a:lnTo>
                        <a:pt x="123444" y="12573"/>
                      </a:lnTo>
                      <a:lnTo>
                        <a:pt x="141986" y="6985"/>
                      </a:lnTo>
                      <a:lnTo>
                        <a:pt x="181356" y="635"/>
                      </a:lnTo>
                      <a:lnTo>
                        <a:pt x="202184" y="0"/>
                      </a:lnTo>
                      <a:lnTo>
                        <a:pt x="235331" y="2794"/>
                      </a:lnTo>
                      <a:lnTo>
                        <a:pt x="266700" y="9779"/>
                      </a:lnTo>
                      <a:lnTo>
                        <a:pt x="295910" y="20955"/>
                      </a:lnTo>
                      <a:lnTo>
                        <a:pt x="314071" y="30353"/>
                      </a:lnTo>
                      <a:lnTo>
                        <a:pt x="330835" y="41529"/>
                      </a:lnTo>
                      <a:lnTo>
                        <a:pt x="346329" y="53721"/>
                      </a:lnTo>
                      <a:close/>
                    </a:path>
                  </a:pathLst>
                </a:custGeom>
                <a:solidFill>
                  <a:srgbClr val="607A7C"/>
                </a:solidFill>
                <a:ln w="0" cap="flat" cmpd="sng" algn="ctr">
                  <a:solidFill>
                    <a:srgbClr val="607A7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" name="Freeform 4"/>
                <p:cNvSpPr/>
                <p:nvPr/>
              </p:nvSpPr>
              <p:spPr>
                <a:xfrm>
                  <a:off x="1626362" y="6217666"/>
                  <a:ext cx="369825" cy="1780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9825" h="178055">
                      <a:moveTo>
                        <a:pt x="333502" y="42926"/>
                      </a:moveTo>
                      <a:lnTo>
                        <a:pt x="345440" y="57277"/>
                      </a:lnTo>
                      <a:lnTo>
                        <a:pt x="355219" y="72644"/>
                      </a:lnTo>
                      <a:lnTo>
                        <a:pt x="362331" y="89027"/>
                      </a:lnTo>
                      <a:lnTo>
                        <a:pt x="367157" y="106045"/>
                      </a:lnTo>
                      <a:lnTo>
                        <a:pt x="369316" y="123571"/>
                      </a:lnTo>
                      <a:lnTo>
                        <a:pt x="369824" y="141351"/>
                      </a:lnTo>
                      <a:lnTo>
                        <a:pt x="367538" y="159893"/>
                      </a:lnTo>
                      <a:lnTo>
                        <a:pt x="363601" y="178054"/>
                      </a:lnTo>
                      <a:lnTo>
                        <a:pt x="508" y="174117"/>
                      </a:lnTo>
                      <a:lnTo>
                        <a:pt x="0" y="173101"/>
                      </a:lnTo>
                      <a:lnTo>
                        <a:pt x="0" y="170688"/>
                      </a:lnTo>
                      <a:lnTo>
                        <a:pt x="889" y="152908"/>
                      </a:lnTo>
                      <a:lnTo>
                        <a:pt x="4064" y="135763"/>
                      </a:lnTo>
                      <a:lnTo>
                        <a:pt x="9398" y="119380"/>
                      </a:lnTo>
                      <a:lnTo>
                        <a:pt x="16002" y="103632"/>
                      </a:lnTo>
                      <a:lnTo>
                        <a:pt x="24384" y="88646"/>
                      </a:lnTo>
                      <a:lnTo>
                        <a:pt x="34544" y="74295"/>
                      </a:lnTo>
                      <a:lnTo>
                        <a:pt x="46101" y="61087"/>
                      </a:lnTo>
                      <a:lnTo>
                        <a:pt x="59309" y="48895"/>
                      </a:lnTo>
                      <a:lnTo>
                        <a:pt x="73533" y="37719"/>
                      </a:lnTo>
                      <a:lnTo>
                        <a:pt x="89408" y="27940"/>
                      </a:lnTo>
                      <a:lnTo>
                        <a:pt x="105791" y="19558"/>
                      </a:lnTo>
                      <a:lnTo>
                        <a:pt x="123444" y="12192"/>
                      </a:lnTo>
                      <a:lnTo>
                        <a:pt x="141986" y="6604"/>
                      </a:lnTo>
                      <a:lnTo>
                        <a:pt x="181356" y="254"/>
                      </a:lnTo>
                      <a:lnTo>
                        <a:pt x="211455" y="0"/>
                      </a:lnTo>
                      <a:lnTo>
                        <a:pt x="247777" y="4572"/>
                      </a:lnTo>
                      <a:lnTo>
                        <a:pt x="273431" y="11557"/>
                      </a:lnTo>
                      <a:lnTo>
                        <a:pt x="297180" y="21209"/>
                      </a:lnTo>
                      <a:lnTo>
                        <a:pt x="319786" y="33528"/>
                      </a:lnTo>
                      <a:close/>
                    </a:path>
                  </a:pathLst>
                </a:custGeom>
                <a:solidFill>
                  <a:srgbClr val="6B8487"/>
                </a:solidFill>
                <a:ln w="0" cap="flat" cmpd="sng" algn="ctr">
                  <a:solidFill>
                    <a:srgbClr val="6B848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" name="Freeform 5"/>
                <p:cNvSpPr/>
                <p:nvPr/>
              </p:nvSpPr>
              <p:spPr>
                <a:xfrm>
                  <a:off x="1626362" y="6217920"/>
                  <a:ext cx="358268" cy="1778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8268" h="177801">
                      <a:moveTo>
                        <a:pt x="317119" y="31496"/>
                      </a:moveTo>
                      <a:lnTo>
                        <a:pt x="331724" y="46482"/>
                      </a:lnTo>
                      <a:lnTo>
                        <a:pt x="343281" y="62611"/>
                      </a:lnTo>
                      <a:lnTo>
                        <a:pt x="351282" y="80010"/>
                      </a:lnTo>
                      <a:lnTo>
                        <a:pt x="356489" y="98171"/>
                      </a:lnTo>
                      <a:lnTo>
                        <a:pt x="358267" y="117348"/>
                      </a:lnTo>
                      <a:lnTo>
                        <a:pt x="357378" y="137287"/>
                      </a:lnTo>
                      <a:lnTo>
                        <a:pt x="353822" y="157480"/>
                      </a:lnTo>
                      <a:lnTo>
                        <a:pt x="348107" y="177800"/>
                      </a:lnTo>
                      <a:lnTo>
                        <a:pt x="508" y="173863"/>
                      </a:lnTo>
                      <a:lnTo>
                        <a:pt x="0" y="172847"/>
                      </a:lnTo>
                      <a:lnTo>
                        <a:pt x="0" y="170434"/>
                      </a:lnTo>
                      <a:lnTo>
                        <a:pt x="889" y="152654"/>
                      </a:lnTo>
                      <a:lnTo>
                        <a:pt x="4064" y="135509"/>
                      </a:lnTo>
                      <a:lnTo>
                        <a:pt x="9398" y="119126"/>
                      </a:lnTo>
                      <a:lnTo>
                        <a:pt x="16002" y="103378"/>
                      </a:lnTo>
                      <a:lnTo>
                        <a:pt x="24384" y="88392"/>
                      </a:lnTo>
                      <a:lnTo>
                        <a:pt x="34544" y="74041"/>
                      </a:lnTo>
                      <a:lnTo>
                        <a:pt x="46101" y="60833"/>
                      </a:lnTo>
                      <a:lnTo>
                        <a:pt x="59309" y="48641"/>
                      </a:lnTo>
                      <a:lnTo>
                        <a:pt x="73533" y="37465"/>
                      </a:lnTo>
                      <a:lnTo>
                        <a:pt x="89408" y="27686"/>
                      </a:lnTo>
                      <a:lnTo>
                        <a:pt x="105791" y="19304"/>
                      </a:lnTo>
                      <a:lnTo>
                        <a:pt x="123444" y="11938"/>
                      </a:lnTo>
                      <a:lnTo>
                        <a:pt x="141986" y="6350"/>
                      </a:lnTo>
                      <a:lnTo>
                        <a:pt x="181356" y="0"/>
                      </a:lnTo>
                      <a:lnTo>
                        <a:pt x="218059" y="0"/>
                      </a:lnTo>
                      <a:lnTo>
                        <a:pt x="241046" y="3175"/>
                      </a:lnTo>
                      <a:lnTo>
                        <a:pt x="277749" y="12700"/>
                      </a:lnTo>
                      <a:lnTo>
                        <a:pt x="298196" y="21336"/>
                      </a:lnTo>
                      <a:close/>
                    </a:path>
                  </a:pathLst>
                </a:custGeom>
                <a:solidFill>
                  <a:srgbClr val="728C8E"/>
                </a:solidFill>
                <a:ln w="0" cap="flat" cmpd="sng" algn="ctr">
                  <a:solidFill>
                    <a:srgbClr val="728C8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" name="Freeform 6"/>
                <p:cNvSpPr/>
                <p:nvPr/>
              </p:nvSpPr>
              <p:spPr>
                <a:xfrm>
                  <a:off x="1626362" y="6217285"/>
                  <a:ext cx="347219" cy="1780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7219" h="178055">
                      <a:moveTo>
                        <a:pt x="301625" y="23749"/>
                      </a:moveTo>
                      <a:lnTo>
                        <a:pt x="319405" y="38735"/>
                      </a:lnTo>
                      <a:lnTo>
                        <a:pt x="332613" y="55499"/>
                      </a:lnTo>
                      <a:lnTo>
                        <a:pt x="341503" y="73660"/>
                      </a:lnTo>
                      <a:lnTo>
                        <a:pt x="346329" y="92837"/>
                      </a:lnTo>
                      <a:lnTo>
                        <a:pt x="347218" y="113411"/>
                      </a:lnTo>
                      <a:lnTo>
                        <a:pt x="345059" y="134366"/>
                      </a:lnTo>
                      <a:lnTo>
                        <a:pt x="340233" y="156083"/>
                      </a:lnTo>
                      <a:lnTo>
                        <a:pt x="332232" y="178054"/>
                      </a:lnTo>
                      <a:lnTo>
                        <a:pt x="508" y="174498"/>
                      </a:lnTo>
                      <a:lnTo>
                        <a:pt x="0" y="173482"/>
                      </a:lnTo>
                      <a:lnTo>
                        <a:pt x="0" y="171069"/>
                      </a:lnTo>
                      <a:lnTo>
                        <a:pt x="889" y="153289"/>
                      </a:lnTo>
                      <a:lnTo>
                        <a:pt x="4064" y="136144"/>
                      </a:lnTo>
                      <a:lnTo>
                        <a:pt x="9398" y="119761"/>
                      </a:lnTo>
                      <a:lnTo>
                        <a:pt x="16002" y="104013"/>
                      </a:lnTo>
                      <a:lnTo>
                        <a:pt x="24384" y="89027"/>
                      </a:lnTo>
                      <a:lnTo>
                        <a:pt x="34544" y="74676"/>
                      </a:lnTo>
                      <a:lnTo>
                        <a:pt x="46101" y="61468"/>
                      </a:lnTo>
                      <a:lnTo>
                        <a:pt x="59309" y="49276"/>
                      </a:lnTo>
                      <a:lnTo>
                        <a:pt x="73533" y="38100"/>
                      </a:lnTo>
                      <a:lnTo>
                        <a:pt x="89408" y="28321"/>
                      </a:lnTo>
                      <a:lnTo>
                        <a:pt x="105791" y="19939"/>
                      </a:lnTo>
                      <a:lnTo>
                        <a:pt x="123444" y="12573"/>
                      </a:lnTo>
                      <a:lnTo>
                        <a:pt x="141986" y="6985"/>
                      </a:lnTo>
                      <a:lnTo>
                        <a:pt x="181356" y="635"/>
                      </a:lnTo>
                      <a:lnTo>
                        <a:pt x="208788" y="0"/>
                      </a:lnTo>
                      <a:lnTo>
                        <a:pt x="241935" y="3810"/>
                      </a:lnTo>
                      <a:lnTo>
                        <a:pt x="279146" y="13970"/>
                      </a:lnTo>
                      <a:close/>
                    </a:path>
                  </a:pathLst>
                </a:custGeom>
                <a:solidFill>
                  <a:srgbClr val="779193"/>
                </a:solidFill>
                <a:ln w="0" cap="flat" cmpd="sng" algn="ctr">
                  <a:solidFill>
                    <a:srgbClr val="77919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" name="Freeform 7"/>
                <p:cNvSpPr/>
                <p:nvPr/>
              </p:nvSpPr>
              <p:spPr>
                <a:xfrm>
                  <a:off x="1626362" y="6217285"/>
                  <a:ext cx="336170" cy="1780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6170" h="178055">
                      <a:moveTo>
                        <a:pt x="288036" y="17399"/>
                      </a:moveTo>
                      <a:lnTo>
                        <a:pt x="308356" y="32512"/>
                      </a:lnTo>
                      <a:lnTo>
                        <a:pt x="322961" y="49530"/>
                      </a:lnTo>
                      <a:lnTo>
                        <a:pt x="331724" y="68453"/>
                      </a:lnTo>
                      <a:lnTo>
                        <a:pt x="336169" y="88392"/>
                      </a:lnTo>
                      <a:lnTo>
                        <a:pt x="336169" y="109601"/>
                      </a:lnTo>
                      <a:lnTo>
                        <a:pt x="332232" y="131953"/>
                      </a:lnTo>
                      <a:lnTo>
                        <a:pt x="325120" y="155067"/>
                      </a:lnTo>
                      <a:lnTo>
                        <a:pt x="315341" y="178054"/>
                      </a:lnTo>
                      <a:lnTo>
                        <a:pt x="508" y="174498"/>
                      </a:lnTo>
                      <a:lnTo>
                        <a:pt x="0" y="173482"/>
                      </a:lnTo>
                      <a:lnTo>
                        <a:pt x="0" y="171069"/>
                      </a:lnTo>
                      <a:lnTo>
                        <a:pt x="889" y="153289"/>
                      </a:lnTo>
                      <a:lnTo>
                        <a:pt x="4064" y="136144"/>
                      </a:lnTo>
                      <a:lnTo>
                        <a:pt x="9398" y="119761"/>
                      </a:lnTo>
                      <a:lnTo>
                        <a:pt x="16002" y="104013"/>
                      </a:lnTo>
                      <a:lnTo>
                        <a:pt x="24384" y="89027"/>
                      </a:lnTo>
                      <a:lnTo>
                        <a:pt x="34544" y="74676"/>
                      </a:lnTo>
                      <a:lnTo>
                        <a:pt x="46101" y="61468"/>
                      </a:lnTo>
                      <a:lnTo>
                        <a:pt x="59309" y="49276"/>
                      </a:lnTo>
                      <a:lnTo>
                        <a:pt x="73533" y="38100"/>
                      </a:lnTo>
                      <a:lnTo>
                        <a:pt x="89408" y="28321"/>
                      </a:lnTo>
                      <a:lnTo>
                        <a:pt x="105791" y="19939"/>
                      </a:lnTo>
                      <a:lnTo>
                        <a:pt x="123444" y="12573"/>
                      </a:lnTo>
                      <a:lnTo>
                        <a:pt x="141986" y="6985"/>
                      </a:lnTo>
                      <a:lnTo>
                        <a:pt x="181356" y="635"/>
                      </a:lnTo>
                      <a:lnTo>
                        <a:pt x="207899" y="0"/>
                      </a:lnTo>
                      <a:lnTo>
                        <a:pt x="235839" y="2794"/>
                      </a:lnTo>
                      <a:lnTo>
                        <a:pt x="268097" y="10160"/>
                      </a:lnTo>
                      <a:close/>
                    </a:path>
                  </a:pathLst>
                </a:custGeom>
                <a:solidFill>
                  <a:srgbClr val="829B9E"/>
                </a:solidFill>
                <a:ln w="0" cap="flat" cmpd="sng" algn="ctr">
                  <a:solidFill>
                    <a:srgbClr val="829B9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>
                  <a:off x="1626362" y="6217666"/>
                  <a:ext cx="326899" cy="1772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6899" h="177293">
                      <a:moveTo>
                        <a:pt x="275082" y="12192"/>
                      </a:moveTo>
                      <a:lnTo>
                        <a:pt x="276098" y="12573"/>
                      </a:lnTo>
                      <a:lnTo>
                        <a:pt x="277368" y="13589"/>
                      </a:lnTo>
                      <a:lnTo>
                        <a:pt x="278257" y="13970"/>
                      </a:lnTo>
                      <a:lnTo>
                        <a:pt x="300355" y="28956"/>
                      </a:lnTo>
                      <a:lnTo>
                        <a:pt x="315341" y="46101"/>
                      </a:lnTo>
                      <a:lnTo>
                        <a:pt x="323723" y="64897"/>
                      </a:lnTo>
                      <a:lnTo>
                        <a:pt x="326898" y="85090"/>
                      </a:lnTo>
                      <a:lnTo>
                        <a:pt x="324739" y="107188"/>
                      </a:lnTo>
                      <a:lnTo>
                        <a:pt x="318897" y="129794"/>
                      </a:lnTo>
                      <a:lnTo>
                        <a:pt x="309626" y="153289"/>
                      </a:lnTo>
                      <a:lnTo>
                        <a:pt x="298196" y="177292"/>
                      </a:lnTo>
                      <a:lnTo>
                        <a:pt x="508" y="174117"/>
                      </a:lnTo>
                      <a:lnTo>
                        <a:pt x="0" y="173101"/>
                      </a:lnTo>
                      <a:lnTo>
                        <a:pt x="0" y="170688"/>
                      </a:lnTo>
                      <a:lnTo>
                        <a:pt x="889" y="152908"/>
                      </a:lnTo>
                      <a:lnTo>
                        <a:pt x="4064" y="135763"/>
                      </a:lnTo>
                      <a:lnTo>
                        <a:pt x="9398" y="119380"/>
                      </a:lnTo>
                      <a:lnTo>
                        <a:pt x="16002" y="103632"/>
                      </a:lnTo>
                      <a:lnTo>
                        <a:pt x="24384" y="88646"/>
                      </a:lnTo>
                      <a:lnTo>
                        <a:pt x="34544" y="74295"/>
                      </a:lnTo>
                      <a:lnTo>
                        <a:pt x="46101" y="61087"/>
                      </a:lnTo>
                      <a:lnTo>
                        <a:pt x="59309" y="48895"/>
                      </a:lnTo>
                      <a:lnTo>
                        <a:pt x="73533" y="37719"/>
                      </a:lnTo>
                      <a:lnTo>
                        <a:pt x="89408" y="27940"/>
                      </a:lnTo>
                      <a:lnTo>
                        <a:pt x="105791" y="19558"/>
                      </a:lnTo>
                      <a:lnTo>
                        <a:pt x="123444" y="12192"/>
                      </a:lnTo>
                      <a:lnTo>
                        <a:pt x="141986" y="6604"/>
                      </a:lnTo>
                      <a:lnTo>
                        <a:pt x="181356" y="254"/>
                      </a:lnTo>
                      <a:lnTo>
                        <a:pt x="211963" y="0"/>
                      </a:lnTo>
                      <a:lnTo>
                        <a:pt x="248539" y="4826"/>
                      </a:lnTo>
                      <a:close/>
                    </a:path>
                  </a:pathLst>
                </a:custGeom>
                <a:solidFill>
                  <a:srgbClr val="89A3A5"/>
                </a:solidFill>
                <a:ln w="0" cap="flat" cmpd="sng" algn="ctr">
                  <a:solidFill>
                    <a:srgbClr val="89A3A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>
                  <a:off x="1627251" y="6217285"/>
                  <a:ext cx="315850" cy="1772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5850" h="177293">
                      <a:moveTo>
                        <a:pt x="260985" y="8382"/>
                      </a:moveTo>
                      <a:lnTo>
                        <a:pt x="273812" y="14605"/>
                      </a:lnTo>
                      <a:lnTo>
                        <a:pt x="295021" y="29718"/>
                      </a:lnTo>
                      <a:lnTo>
                        <a:pt x="308737" y="46863"/>
                      </a:lnTo>
                      <a:lnTo>
                        <a:pt x="315341" y="65278"/>
                      </a:lnTo>
                      <a:lnTo>
                        <a:pt x="315849" y="85471"/>
                      </a:lnTo>
                      <a:lnTo>
                        <a:pt x="311785" y="107188"/>
                      </a:lnTo>
                      <a:lnTo>
                        <a:pt x="303403" y="129921"/>
                      </a:lnTo>
                      <a:lnTo>
                        <a:pt x="292862" y="153289"/>
                      </a:lnTo>
                      <a:lnTo>
                        <a:pt x="280035" y="177292"/>
                      </a:lnTo>
                      <a:lnTo>
                        <a:pt x="508" y="174498"/>
                      </a:lnTo>
                      <a:lnTo>
                        <a:pt x="0" y="170053"/>
                      </a:lnTo>
                      <a:lnTo>
                        <a:pt x="0" y="156464"/>
                      </a:lnTo>
                      <a:lnTo>
                        <a:pt x="2667" y="139954"/>
                      </a:lnTo>
                      <a:lnTo>
                        <a:pt x="6731" y="124333"/>
                      </a:lnTo>
                      <a:lnTo>
                        <a:pt x="12446" y="108966"/>
                      </a:lnTo>
                      <a:lnTo>
                        <a:pt x="19939" y="94615"/>
                      </a:lnTo>
                      <a:lnTo>
                        <a:pt x="29210" y="80645"/>
                      </a:lnTo>
                      <a:lnTo>
                        <a:pt x="39370" y="67691"/>
                      </a:lnTo>
                      <a:lnTo>
                        <a:pt x="50927" y="55880"/>
                      </a:lnTo>
                      <a:lnTo>
                        <a:pt x="64135" y="44704"/>
                      </a:lnTo>
                      <a:lnTo>
                        <a:pt x="77851" y="34544"/>
                      </a:lnTo>
                      <a:lnTo>
                        <a:pt x="93345" y="25908"/>
                      </a:lnTo>
                      <a:lnTo>
                        <a:pt x="109347" y="18161"/>
                      </a:lnTo>
                      <a:lnTo>
                        <a:pt x="126111" y="11557"/>
                      </a:lnTo>
                      <a:lnTo>
                        <a:pt x="162433" y="2794"/>
                      </a:lnTo>
                      <a:lnTo>
                        <a:pt x="201295" y="0"/>
                      </a:lnTo>
                      <a:lnTo>
                        <a:pt x="224282" y="1397"/>
                      </a:lnTo>
                      <a:close/>
                    </a:path>
                  </a:pathLst>
                </a:custGeom>
                <a:solidFill>
                  <a:srgbClr val="8EA8AA"/>
                </a:solidFill>
                <a:ln w="0" cap="flat" cmpd="sng" algn="ctr">
                  <a:solidFill>
                    <a:srgbClr val="8EA8A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>
                  <a:off x="1629029" y="6217285"/>
                  <a:ext cx="305690" cy="1772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5690" h="177293">
                      <a:moveTo>
                        <a:pt x="246380" y="5207"/>
                      </a:moveTo>
                      <a:lnTo>
                        <a:pt x="255270" y="8382"/>
                      </a:lnTo>
                      <a:lnTo>
                        <a:pt x="257937" y="9779"/>
                      </a:lnTo>
                      <a:lnTo>
                        <a:pt x="260985" y="10795"/>
                      </a:lnTo>
                      <a:lnTo>
                        <a:pt x="280416" y="22352"/>
                      </a:lnTo>
                      <a:lnTo>
                        <a:pt x="289687" y="30099"/>
                      </a:lnTo>
                      <a:lnTo>
                        <a:pt x="296418" y="38354"/>
                      </a:lnTo>
                      <a:lnTo>
                        <a:pt x="301244" y="47117"/>
                      </a:lnTo>
                      <a:lnTo>
                        <a:pt x="304292" y="56261"/>
                      </a:lnTo>
                      <a:lnTo>
                        <a:pt x="305689" y="65659"/>
                      </a:lnTo>
                      <a:lnTo>
                        <a:pt x="305181" y="75438"/>
                      </a:lnTo>
                      <a:lnTo>
                        <a:pt x="303911" y="85471"/>
                      </a:lnTo>
                      <a:lnTo>
                        <a:pt x="300736" y="96012"/>
                      </a:lnTo>
                      <a:lnTo>
                        <a:pt x="296799" y="106807"/>
                      </a:lnTo>
                      <a:lnTo>
                        <a:pt x="291973" y="117983"/>
                      </a:lnTo>
                      <a:lnTo>
                        <a:pt x="286639" y="129540"/>
                      </a:lnTo>
                      <a:lnTo>
                        <a:pt x="260477" y="177292"/>
                      </a:lnTo>
                      <a:lnTo>
                        <a:pt x="508" y="174498"/>
                      </a:lnTo>
                      <a:lnTo>
                        <a:pt x="0" y="164719"/>
                      </a:lnTo>
                      <a:lnTo>
                        <a:pt x="0" y="154686"/>
                      </a:lnTo>
                      <a:lnTo>
                        <a:pt x="508" y="144907"/>
                      </a:lnTo>
                      <a:lnTo>
                        <a:pt x="2286" y="134747"/>
                      </a:lnTo>
                      <a:lnTo>
                        <a:pt x="6731" y="120396"/>
                      </a:lnTo>
                      <a:lnTo>
                        <a:pt x="12446" y="106426"/>
                      </a:lnTo>
                      <a:lnTo>
                        <a:pt x="19558" y="93218"/>
                      </a:lnTo>
                      <a:lnTo>
                        <a:pt x="27432" y="80645"/>
                      </a:lnTo>
                      <a:lnTo>
                        <a:pt x="37211" y="68707"/>
                      </a:lnTo>
                      <a:lnTo>
                        <a:pt x="47371" y="57658"/>
                      </a:lnTo>
                      <a:lnTo>
                        <a:pt x="59309" y="47117"/>
                      </a:lnTo>
                      <a:lnTo>
                        <a:pt x="71755" y="37719"/>
                      </a:lnTo>
                      <a:lnTo>
                        <a:pt x="84963" y="29337"/>
                      </a:lnTo>
                      <a:lnTo>
                        <a:pt x="99568" y="21590"/>
                      </a:lnTo>
                      <a:lnTo>
                        <a:pt x="130556" y="9779"/>
                      </a:lnTo>
                      <a:lnTo>
                        <a:pt x="163703" y="2413"/>
                      </a:lnTo>
                      <a:lnTo>
                        <a:pt x="199517" y="0"/>
                      </a:lnTo>
                      <a:lnTo>
                        <a:pt x="223393" y="1397"/>
                      </a:lnTo>
                      <a:close/>
                    </a:path>
                  </a:pathLst>
                </a:custGeom>
                <a:solidFill>
                  <a:srgbClr val="93ADAF"/>
                </a:solidFill>
                <a:ln w="0" cap="flat" cmpd="sng" algn="ctr">
                  <a:solidFill>
                    <a:srgbClr val="93ADA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>
                  <a:off x="1629918" y="6217666"/>
                  <a:ext cx="296419" cy="17665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6419" h="176658">
                      <a:moveTo>
                        <a:pt x="231394" y="2413"/>
                      </a:moveTo>
                      <a:lnTo>
                        <a:pt x="235712" y="3429"/>
                      </a:lnTo>
                      <a:lnTo>
                        <a:pt x="260477" y="12954"/>
                      </a:lnTo>
                      <a:lnTo>
                        <a:pt x="275971" y="22352"/>
                      </a:lnTo>
                      <a:lnTo>
                        <a:pt x="284480" y="29972"/>
                      </a:lnTo>
                      <a:lnTo>
                        <a:pt x="290576" y="38354"/>
                      </a:lnTo>
                      <a:lnTo>
                        <a:pt x="294640" y="46736"/>
                      </a:lnTo>
                      <a:lnTo>
                        <a:pt x="296418" y="55880"/>
                      </a:lnTo>
                      <a:lnTo>
                        <a:pt x="296418" y="65278"/>
                      </a:lnTo>
                      <a:lnTo>
                        <a:pt x="294640" y="75057"/>
                      </a:lnTo>
                      <a:lnTo>
                        <a:pt x="291973" y="84836"/>
                      </a:lnTo>
                      <a:lnTo>
                        <a:pt x="287528" y="95250"/>
                      </a:lnTo>
                      <a:lnTo>
                        <a:pt x="282194" y="106045"/>
                      </a:lnTo>
                      <a:lnTo>
                        <a:pt x="276479" y="116967"/>
                      </a:lnTo>
                      <a:lnTo>
                        <a:pt x="269875" y="128524"/>
                      </a:lnTo>
                      <a:lnTo>
                        <a:pt x="262763" y="139954"/>
                      </a:lnTo>
                      <a:lnTo>
                        <a:pt x="248539" y="164084"/>
                      </a:lnTo>
                      <a:lnTo>
                        <a:pt x="241935" y="176657"/>
                      </a:lnTo>
                      <a:lnTo>
                        <a:pt x="889" y="174117"/>
                      </a:lnTo>
                      <a:lnTo>
                        <a:pt x="0" y="159512"/>
                      </a:lnTo>
                      <a:lnTo>
                        <a:pt x="889" y="144526"/>
                      </a:lnTo>
                      <a:lnTo>
                        <a:pt x="3556" y="129540"/>
                      </a:lnTo>
                      <a:lnTo>
                        <a:pt x="7493" y="114808"/>
                      </a:lnTo>
                      <a:lnTo>
                        <a:pt x="13335" y="102235"/>
                      </a:lnTo>
                      <a:lnTo>
                        <a:pt x="19939" y="90424"/>
                      </a:lnTo>
                      <a:lnTo>
                        <a:pt x="27432" y="78867"/>
                      </a:lnTo>
                      <a:lnTo>
                        <a:pt x="36322" y="68072"/>
                      </a:lnTo>
                      <a:lnTo>
                        <a:pt x="45593" y="57912"/>
                      </a:lnTo>
                      <a:lnTo>
                        <a:pt x="56261" y="48514"/>
                      </a:lnTo>
                      <a:lnTo>
                        <a:pt x="67691" y="39497"/>
                      </a:lnTo>
                      <a:lnTo>
                        <a:pt x="79629" y="31369"/>
                      </a:lnTo>
                      <a:lnTo>
                        <a:pt x="92456" y="24003"/>
                      </a:lnTo>
                      <a:lnTo>
                        <a:pt x="120269" y="12192"/>
                      </a:lnTo>
                      <a:lnTo>
                        <a:pt x="150368" y="4191"/>
                      </a:lnTo>
                      <a:lnTo>
                        <a:pt x="182245" y="0"/>
                      </a:lnTo>
                      <a:lnTo>
                        <a:pt x="210947" y="0"/>
                      </a:lnTo>
                      <a:close/>
                    </a:path>
                  </a:pathLst>
                </a:custGeom>
                <a:solidFill>
                  <a:srgbClr val="99B2B5"/>
                </a:solidFill>
                <a:ln w="0" cap="flat" cmpd="sng" algn="ctr">
                  <a:solidFill>
                    <a:srgbClr val="99B2B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>
                  <a:off x="1631315" y="6217285"/>
                  <a:ext cx="287402" cy="17703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7402" h="177039">
                      <a:moveTo>
                        <a:pt x="212217" y="635"/>
                      </a:moveTo>
                      <a:lnTo>
                        <a:pt x="237490" y="6350"/>
                      </a:lnTo>
                      <a:lnTo>
                        <a:pt x="254254" y="12954"/>
                      </a:lnTo>
                      <a:lnTo>
                        <a:pt x="270129" y="22733"/>
                      </a:lnTo>
                      <a:lnTo>
                        <a:pt x="278130" y="30353"/>
                      </a:lnTo>
                      <a:lnTo>
                        <a:pt x="283464" y="38100"/>
                      </a:lnTo>
                      <a:lnTo>
                        <a:pt x="286512" y="46101"/>
                      </a:lnTo>
                      <a:lnTo>
                        <a:pt x="287401" y="54864"/>
                      </a:lnTo>
                      <a:lnTo>
                        <a:pt x="286131" y="63500"/>
                      </a:lnTo>
                      <a:lnTo>
                        <a:pt x="283845" y="72644"/>
                      </a:lnTo>
                      <a:lnTo>
                        <a:pt x="279908" y="82042"/>
                      </a:lnTo>
                      <a:lnTo>
                        <a:pt x="274574" y="92202"/>
                      </a:lnTo>
                      <a:lnTo>
                        <a:pt x="268478" y="102235"/>
                      </a:lnTo>
                      <a:lnTo>
                        <a:pt x="254635" y="123571"/>
                      </a:lnTo>
                      <a:lnTo>
                        <a:pt x="247650" y="135128"/>
                      </a:lnTo>
                      <a:lnTo>
                        <a:pt x="240157" y="146685"/>
                      </a:lnTo>
                      <a:lnTo>
                        <a:pt x="233045" y="158496"/>
                      </a:lnTo>
                      <a:lnTo>
                        <a:pt x="223266" y="177038"/>
                      </a:lnTo>
                      <a:lnTo>
                        <a:pt x="889" y="174498"/>
                      </a:lnTo>
                      <a:lnTo>
                        <a:pt x="0" y="165100"/>
                      </a:lnTo>
                      <a:lnTo>
                        <a:pt x="0" y="155702"/>
                      </a:lnTo>
                      <a:lnTo>
                        <a:pt x="889" y="146304"/>
                      </a:lnTo>
                      <a:lnTo>
                        <a:pt x="2159" y="136906"/>
                      </a:lnTo>
                      <a:lnTo>
                        <a:pt x="3937" y="127381"/>
                      </a:lnTo>
                      <a:lnTo>
                        <a:pt x="6604" y="117983"/>
                      </a:lnTo>
                      <a:lnTo>
                        <a:pt x="9652" y="108585"/>
                      </a:lnTo>
                      <a:lnTo>
                        <a:pt x="13208" y="99441"/>
                      </a:lnTo>
                      <a:lnTo>
                        <a:pt x="19431" y="88646"/>
                      </a:lnTo>
                      <a:lnTo>
                        <a:pt x="26924" y="78232"/>
                      </a:lnTo>
                      <a:lnTo>
                        <a:pt x="34925" y="68072"/>
                      </a:lnTo>
                      <a:lnTo>
                        <a:pt x="43688" y="58674"/>
                      </a:lnTo>
                      <a:lnTo>
                        <a:pt x="53467" y="49911"/>
                      </a:lnTo>
                      <a:lnTo>
                        <a:pt x="63627" y="41910"/>
                      </a:lnTo>
                      <a:lnTo>
                        <a:pt x="74676" y="34163"/>
                      </a:lnTo>
                      <a:lnTo>
                        <a:pt x="86233" y="27178"/>
                      </a:lnTo>
                      <a:lnTo>
                        <a:pt x="111379" y="15367"/>
                      </a:lnTo>
                      <a:lnTo>
                        <a:pt x="138430" y="6985"/>
                      </a:lnTo>
                      <a:lnTo>
                        <a:pt x="167132" y="1778"/>
                      </a:lnTo>
                      <a:lnTo>
                        <a:pt x="202946" y="0"/>
                      </a:lnTo>
                      <a:lnTo>
                        <a:pt x="204724" y="381"/>
                      </a:lnTo>
                      <a:lnTo>
                        <a:pt x="208661" y="381"/>
                      </a:lnTo>
                      <a:lnTo>
                        <a:pt x="210439" y="635"/>
                      </a:lnTo>
                      <a:close/>
                    </a:path>
                  </a:pathLst>
                </a:custGeom>
                <a:solidFill>
                  <a:srgbClr val="9EB7BA"/>
                </a:solidFill>
                <a:ln w="0" cap="flat" cmpd="sng" algn="ctr">
                  <a:solidFill>
                    <a:srgbClr val="9EB7B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Freeform 13"/>
                <p:cNvSpPr/>
                <p:nvPr/>
              </p:nvSpPr>
              <p:spPr>
                <a:xfrm>
                  <a:off x="1632585" y="6217666"/>
                  <a:ext cx="278639" cy="17627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8639" h="176277">
                      <a:moveTo>
                        <a:pt x="181737" y="0"/>
                      </a:moveTo>
                      <a:lnTo>
                        <a:pt x="192024" y="0"/>
                      </a:lnTo>
                      <a:lnTo>
                        <a:pt x="216789" y="2413"/>
                      </a:lnTo>
                      <a:lnTo>
                        <a:pt x="239268" y="8382"/>
                      </a:lnTo>
                      <a:lnTo>
                        <a:pt x="251206" y="13589"/>
                      </a:lnTo>
                      <a:lnTo>
                        <a:pt x="265430" y="22733"/>
                      </a:lnTo>
                      <a:lnTo>
                        <a:pt x="272415" y="29718"/>
                      </a:lnTo>
                      <a:lnTo>
                        <a:pt x="276479" y="36957"/>
                      </a:lnTo>
                      <a:lnTo>
                        <a:pt x="278638" y="44704"/>
                      </a:lnTo>
                      <a:lnTo>
                        <a:pt x="278638" y="52705"/>
                      </a:lnTo>
                      <a:lnTo>
                        <a:pt x="276479" y="60706"/>
                      </a:lnTo>
                      <a:lnTo>
                        <a:pt x="272923" y="69469"/>
                      </a:lnTo>
                      <a:lnTo>
                        <a:pt x="267970" y="78105"/>
                      </a:lnTo>
                      <a:lnTo>
                        <a:pt x="261874" y="87630"/>
                      </a:lnTo>
                      <a:lnTo>
                        <a:pt x="255270" y="97028"/>
                      </a:lnTo>
                      <a:lnTo>
                        <a:pt x="240157" y="117221"/>
                      </a:lnTo>
                      <a:lnTo>
                        <a:pt x="225171" y="139319"/>
                      </a:lnTo>
                      <a:lnTo>
                        <a:pt x="218059" y="150749"/>
                      </a:lnTo>
                      <a:lnTo>
                        <a:pt x="205232" y="176276"/>
                      </a:lnTo>
                      <a:lnTo>
                        <a:pt x="889" y="174117"/>
                      </a:lnTo>
                      <a:lnTo>
                        <a:pt x="0" y="163322"/>
                      </a:lnTo>
                      <a:lnTo>
                        <a:pt x="508" y="152146"/>
                      </a:lnTo>
                      <a:lnTo>
                        <a:pt x="1778" y="140970"/>
                      </a:lnTo>
                      <a:lnTo>
                        <a:pt x="3556" y="129794"/>
                      </a:lnTo>
                      <a:lnTo>
                        <a:pt x="6223" y="118618"/>
                      </a:lnTo>
                      <a:lnTo>
                        <a:pt x="14224" y="96647"/>
                      </a:lnTo>
                      <a:lnTo>
                        <a:pt x="19431" y="86233"/>
                      </a:lnTo>
                      <a:lnTo>
                        <a:pt x="25654" y="77089"/>
                      </a:lnTo>
                      <a:lnTo>
                        <a:pt x="32766" y="68326"/>
                      </a:lnTo>
                      <a:lnTo>
                        <a:pt x="48641" y="52324"/>
                      </a:lnTo>
                      <a:lnTo>
                        <a:pt x="57531" y="44958"/>
                      </a:lnTo>
                      <a:lnTo>
                        <a:pt x="66802" y="37973"/>
                      </a:lnTo>
                      <a:lnTo>
                        <a:pt x="86741" y="25781"/>
                      </a:lnTo>
                      <a:lnTo>
                        <a:pt x="108458" y="15748"/>
                      </a:lnTo>
                      <a:lnTo>
                        <a:pt x="143764" y="4826"/>
                      </a:lnTo>
                      <a:close/>
                    </a:path>
                  </a:pathLst>
                </a:custGeom>
                <a:solidFill>
                  <a:srgbClr val="A3BCBF"/>
                </a:solidFill>
                <a:ln w="0" cap="flat" cmpd="sng" algn="ctr">
                  <a:solidFill>
                    <a:srgbClr val="A3BCB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" name="Freeform 14"/>
                <p:cNvSpPr/>
                <p:nvPr/>
              </p:nvSpPr>
              <p:spPr>
                <a:xfrm>
                  <a:off x="1633982" y="6219063"/>
                  <a:ext cx="270638" cy="1748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0638" h="174880">
                      <a:moveTo>
                        <a:pt x="128651" y="6985"/>
                      </a:moveTo>
                      <a:lnTo>
                        <a:pt x="145415" y="3175"/>
                      </a:lnTo>
                      <a:lnTo>
                        <a:pt x="170180" y="0"/>
                      </a:lnTo>
                      <a:lnTo>
                        <a:pt x="202565" y="381"/>
                      </a:lnTo>
                      <a:lnTo>
                        <a:pt x="224663" y="4572"/>
                      </a:lnTo>
                      <a:lnTo>
                        <a:pt x="244475" y="11811"/>
                      </a:lnTo>
                      <a:lnTo>
                        <a:pt x="259588" y="21590"/>
                      </a:lnTo>
                      <a:lnTo>
                        <a:pt x="265811" y="28321"/>
                      </a:lnTo>
                      <a:lnTo>
                        <a:pt x="269240" y="35179"/>
                      </a:lnTo>
                      <a:lnTo>
                        <a:pt x="270637" y="42164"/>
                      </a:lnTo>
                      <a:lnTo>
                        <a:pt x="269240" y="49530"/>
                      </a:lnTo>
                      <a:lnTo>
                        <a:pt x="266573" y="57277"/>
                      </a:lnTo>
                      <a:lnTo>
                        <a:pt x="261747" y="65278"/>
                      </a:lnTo>
                      <a:lnTo>
                        <a:pt x="256032" y="73660"/>
                      </a:lnTo>
                      <a:lnTo>
                        <a:pt x="249428" y="82042"/>
                      </a:lnTo>
                      <a:lnTo>
                        <a:pt x="233426" y="100203"/>
                      </a:lnTo>
                      <a:lnTo>
                        <a:pt x="225552" y="109982"/>
                      </a:lnTo>
                      <a:lnTo>
                        <a:pt x="217551" y="120142"/>
                      </a:lnTo>
                      <a:lnTo>
                        <a:pt x="210058" y="130556"/>
                      </a:lnTo>
                      <a:lnTo>
                        <a:pt x="202946" y="141732"/>
                      </a:lnTo>
                      <a:lnTo>
                        <a:pt x="197231" y="153289"/>
                      </a:lnTo>
                      <a:lnTo>
                        <a:pt x="194945" y="158496"/>
                      </a:lnTo>
                      <a:lnTo>
                        <a:pt x="187071" y="174879"/>
                      </a:lnTo>
                      <a:lnTo>
                        <a:pt x="889" y="172720"/>
                      </a:lnTo>
                      <a:lnTo>
                        <a:pt x="0" y="160528"/>
                      </a:lnTo>
                      <a:lnTo>
                        <a:pt x="381" y="147955"/>
                      </a:lnTo>
                      <a:lnTo>
                        <a:pt x="2159" y="135382"/>
                      </a:lnTo>
                      <a:lnTo>
                        <a:pt x="4826" y="122809"/>
                      </a:lnTo>
                      <a:lnTo>
                        <a:pt x="8382" y="110363"/>
                      </a:lnTo>
                      <a:lnTo>
                        <a:pt x="13208" y="98044"/>
                      </a:lnTo>
                      <a:lnTo>
                        <a:pt x="18923" y="86233"/>
                      </a:lnTo>
                      <a:lnTo>
                        <a:pt x="25146" y="74676"/>
                      </a:lnTo>
                      <a:lnTo>
                        <a:pt x="29972" y="68707"/>
                      </a:lnTo>
                      <a:lnTo>
                        <a:pt x="40259" y="57912"/>
                      </a:lnTo>
                      <a:lnTo>
                        <a:pt x="51689" y="47498"/>
                      </a:lnTo>
                      <a:lnTo>
                        <a:pt x="63627" y="38100"/>
                      </a:lnTo>
                      <a:lnTo>
                        <a:pt x="76962" y="29337"/>
                      </a:lnTo>
                      <a:lnTo>
                        <a:pt x="98171" y="18161"/>
                      </a:lnTo>
                      <a:close/>
                    </a:path>
                  </a:pathLst>
                </a:custGeom>
                <a:solidFill>
                  <a:srgbClr val="A5BFC1"/>
                </a:solidFill>
                <a:ln w="0" cap="flat" cmpd="sng" algn="ctr">
                  <a:solidFill>
                    <a:srgbClr val="A5BFC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1635252" y="6220079"/>
                  <a:ext cx="262764" cy="1734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2764" h="173483">
                      <a:moveTo>
                        <a:pt x="29591" y="67437"/>
                      </a:moveTo>
                      <a:lnTo>
                        <a:pt x="31369" y="64643"/>
                      </a:lnTo>
                      <a:lnTo>
                        <a:pt x="37592" y="57912"/>
                      </a:lnTo>
                      <a:lnTo>
                        <a:pt x="44704" y="51308"/>
                      </a:lnTo>
                      <a:lnTo>
                        <a:pt x="59309" y="39116"/>
                      </a:lnTo>
                      <a:lnTo>
                        <a:pt x="75184" y="28575"/>
                      </a:lnTo>
                      <a:lnTo>
                        <a:pt x="92456" y="19177"/>
                      </a:lnTo>
                      <a:lnTo>
                        <a:pt x="112395" y="11557"/>
                      </a:lnTo>
                      <a:lnTo>
                        <a:pt x="143383" y="3556"/>
                      </a:lnTo>
                      <a:lnTo>
                        <a:pt x="174752" y="0"/>
                      </a:lnTo>
                      <a:lnTo>
                        <a:pt x="204343" y="1016"/>
                      </a:lnTo>
                      <a:lnTo>
                        <a:pt x="222504" y="4572"/>
                      </a:lnTo>
                      <a:lnTo>
                        <a:pt x="238379" y="10541"/>
                      </a:lnTo>
                      <a:lnTo>
                        <a:pt x="254254" y="20574"/>
                      </a:lnTo>
                      <a:lnTo>
                        <a:pt x="259588" y="26924"/>
                      </a:lnTo>
                      <a:lnTo>
                        <a:pt x="262255" y="33528"/>
                      </a:lnTo>
                      <a:lnTo>
                        <a:pt x="262763" y="40132"/>
                      </a:lnTo>
                      <a:lnTo>
                        <a:pt x="260477" y="46736"/>
                      </a:lnTo>
                      <a:lnTo>
                        <a:pt x="256540" y="53721"/>
                      </a:lnTo>
                      <a:lnTo>
                        <a:pt x="251206" y="61087"/>
                      </a:lnTo>
                      <a:lnTo>
                        <a:pt x="244602" y="68834"/>
                      </a:lnTo>
                      <a:lnTo>
                        <a:pt x="228219" y="85217"/>
                      </a:lnTo>
                      <a:lnTo>
                        <a:pt x="210947" y="102997"/>
                      </a:lnTo>
                      <a:lnTo>
                        <a:pt x="202565" y="112395"/>
                      </a:lnTo>
                      <a:lnTo>
                        <a:pt x="195072" y="122555"/>
                      </a:lnTo>
                      <a:lnTo>
                        <a:pt x="188468" y="133350"/>
                      </a:lnTo>
                      <a:lnTo>
                        <a:pt x="182626" y="144526"/>
                      </a:lnTo>
                      <a:lnTo>
                        <a:pt x="179578" y="151511"/>
                      </a:lnTo>
                      <a:lnTo>
                        <a:pt x="176530" y="158877"/>
                      </a:lnTo>
                      <a:lnTo>
                        <a:pt x="172974" y="166243"/>
                      </a:lnTo>
                      <a:lnTo>
                        <a:pt x="169799" y="173482"/>
                      </a:lnTo>
                      <a:lnTo>
                        <a:pt x="508" y="171704"/>
                      </a:lnTo>
                      <a:lnTo>
                        <a:pt x="0" y="158496"/>
                      </a:lnTo>
                      <a:lnTo>
                        <a:pt x="508" y="145288"/>
                      </a:lnTo>
                      <a:lnTo>
                        <a:pt x="2667" y="131572"/>
                      </a:lnTo>
                      <a:lnTo>
                        <a:pt x="5715" y="118364"/>
                      </a:lnTo>
                      <a:lnTo>
                        <a:pt x="10160" y="105156"/>
                      </a:lnTo>
                      <a:lnTo>
                        <a:pt x="16002" y="91821"/>
                      </a:lnTo>
                      <a:lnTo>
                        <a:pt x="22098" y="79248"/>
                      </a:lnTo>
                      <a:close/>
                    </a:path>
                  </a:pathLst>
                </a:custGeom>
                <a:solidFill>
                  <a:srgbClr val="AAC4C6"/>
                </a:solidFill>
                <a:ln w="0" cap="flat" cmpd="sng" algn="ctr">
                  <a:solidFill>
                    <a:srgbClr val="AAC4C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>
                  <a:off x="1636141" y="6221095"/>
                  <a:ext cx="256033" cy="17246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6033" h="172467">
                      <a:moveTo>
                        <a:pt x="30480" y="66040"/>
                      </a:moveTo>
                      <a:lnTo>
                        <a:pt x="33147" y="61849"/>
                      </a:lnTo>
                      <a:lnTo>
                        <a:pt x="42926" y="51054"/>
                      </a:lnTo>
                      <a:lnTo>
                        <a:pt x="57531" y="38481"/>
                      </a:lnTo>
                      <a:lnTo>
                        <a:pt x="73025" y="28321"/>
                      </a:lnTo>
                      <a:lnTo>
                        <a:pt x="95123" y="17526"/>
                      </a:lnTo>
                      <a:lnTo>
                        <a:pt x="118999" y="9525"/>
                      </a:lnTo>
                      <a:lnTo>
                        <a:pt x="156083" y="1397"/>
                      </a:lnTo>
                      <a:lnTo>
                        <a:pt x="180467" y="0"/>
                      </a:lnTo>
                      <a:lnTo>
                        <a:pt x="203454" y="1397"/>
                      </a:lnTo>
                      <a:lnTo>
                        <a:pt x="224282" y="5969"/>
                      </a:lnTo>
                      <a:lnTo>
                        <a:pt x="241427" y="13589"/>
                      </a:lnTo>
                      <a:lnTo>
                        <a:pt x="249428" y="19558"/>
                      </a:lnTo>
                      <a:lnTo>
                        <a:pt x="254254" y="25527"/>
                      </a:lnTo>
                      <a:lnTo>
                        <a:pt x="256032" y="31750"/>
                      </a:lnTo>
                      <a:lnTo>
                        <a:pt x="255270" y="37719"/>
                      </a:lnTo>
                      <a:lnTo>
                        <a:pt x="252095" y="44069"/>
                      </a:lnTo>
                      <a:lnTo>
                        <a:pt x="247269" y="50673"/>
                      </a:lnTo>
                      <a:lnTo>
                        <a:pt x="240665" y="57277"/>
                      </a:lnTo>
                      <a:lnTo>
                        <a:pt x="233045" y="64262"/>
                      </a:lnTo>
                      <a:lnTo>
                        <a:pt x="224282" y="71628"/>
                      </a:lnTo>
                      <a:lnTo>
                        <a:pt x="206121" y="87376"/>
                      </a:lnTo>
                      <a:lnTo>
                        <a:pt x="196850" y="95631"/>
                      </a:lnTo>
                      <a:lnTo>
                        <a:pt x="188468" y="104775"/>
                      </a:lnTo>
                      <a:lnTo>
                        <a:pt x="180467" y="114554"/>
                      </a:lnTo>
                      <a:lnTo>
                        <a:pt x="173863" y="124714"/>
                      </a:lnTo>
                      <a:lnTo>
                        <a:pt x="168529" y="135509"/>
                      </a:lnTo>
                      <a:lnTo>
                        <a:pt x="164973" y="144526"/>
                      </a:lnTo>
                      <a:lnTo>
                        <a:pt x="161036" y="153670"/>
                      </a:lnTo>
                      <a:lnTo>
                        <a:pt x="153543" y="172466"/>
                      </a:lnTo>
                      <a:lnTo>
                        <a:pt x="889" y="170688"/>
                      </a:lnTo>
                      <a:lnTo>
                        <a:pt x="0" y="157480"/>
                      </a:lnTo>
                      <a:lnTo>
                        <a:pt x="889" y="144272"/>
                      </a:lnTo>
                      <a:lnTo>
                        <a:pt x="3175" y="130556"/>
                      </a:lnTo>
                      <a:lnTo>
                        <a:pt x="6604" y="116967"/>
                      </a:lnTo>
                      <a:lnTo>
                        <a:pt x="11049" y="103759"/>
                      </a:lnTo>
                      <a:lnTo>
                        <a:pt x="16383" y="90424"/>
                      </a:lnTo>
                      <a:lnTo>
                        <a:pt x="22987" y="77851"/>
                      </a:lnTo>
                      <a:close/>
                    </a:path>
                  </a:pathLst>
                </a:custGeom>
                <a:solidFill>
                  <a:srgbClr val="AFC9CC"/>
                </a:solidFill>
                <a:ln w="0" cap="flat" cmpd="sng" algn="ctr">
                  <a:solidFill>
                    <a:srgbClr val="AFC9C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>
                  <a:off x="1637030" y="6222238"/>
                  <a:ext cx="249429" cy="17107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429" h="171070">
                      <a:moveTo>
                        <a:pt x="30988" y="64516"/>
                      </a:moveTo>
                      <a:lnTo>
                        <a:pt x="38862" y="54356"/>
                      </a:lnTo>
                      <a:lnTo>
                        <a:pt x="48641" y="44958"/>
                      </a:lnTo>
                      <a:lnTo>
                        <a:pt x="60198" y="36195"/>
                      </a:lnTo>
                      <a:lnTo>
                        <a:pt x="72517" y="28575"/>
                      </a:lnTo>
                      <a:lnTo>
                        <a:pt x="85852" y="21590"/>
                      </a:lnTo>
                      <a:lnTo>
                        <a:pt x="115062" y="10414"/>
                      </a:lnTo>
                      <a:lnTo>
                        <a:pt x="145542" y="3048"/>
                      </a:lnTo>
                      <a:lnTo>
                        <a:pt x="175133" y="0"/>
                      </a:lnTo>
                      <a:lnTo>
                        <a:pt x="203454" y="1397"/>
                      </a:lnTo>
                      <a:lnTo>
                        <a:pt x="227330" y="7620"/>
                      </a:lnTo>
                      <a:lnTo>
                        <a:pt x="237109" y="12827"/>
                      </a:lnTo>
                      <a:lnTo>
                        <a:pt x="244602" y="18415"/>
                      </a:lnTo>
                      <a:lnTo>
                        <a:pt x="248158" y="24384"/>
                      </a:lnTo>
                      <a:lnTo>
                        <a:pt x="249428" y="29972"/>
                      </a:lnTo>
                      <a:lnTo>
                        <a:pt x="247650" y="35560"/>
                      </a:lnTo>
                      <a:lnTo>
                        <a:pt x="243713" y="41148"/>
                      </a:lnTo>
                      <a:lnTo>
                        <a:pt x="230378" y="53340"/>
                      </a:lnTo>
                      <a:lnTo>
                        <a:pt x="192405" y="80518"/>
                      </a:lnTo>
                      <a:lnTo>
                        <a:pt x="182626" y="88646"/>
                      </a:lnTo>
                      <a:lnTo>
                        <a:pt x="173736" y="97282"/>
                      </a:lnTo>
                      <a:lnTo>
                        <a:pt x="165354" y="106426"/>
                      </a:lnTo>
                      <a:lnTo>
                        <a:pt x="158750" y="116205"/>
                      </a:lnTo>
                      <a:lnTo>
                        <a:pt x="153924" y="126619"/>
                      </a:lnTo>
                      <a:lnTo>
                        <a:pt x="146431" y="148336"/>
                      </a:lnTo>
                      <a:lnTo>
                        <a:pt x="142367" y="159766"/>
                      </a:lnTo>
                      <a:lnTo>
                        <a:pt x="138049" y="171069"/>
                      </a:lnTo>
                      <a:lnTo>
                        <a:pt x="889" y="169545"/>
                      </a:lnTo>
                      <a:lnTo>
                        <a:pt x="0" y="156337"/>
                      </a:lnTo>
                      <a:lnTo>
                        <a:pt x="889" y="143129"/>
                      </a:lnTo>
                      <a:lnTo>
                        <a:pt x="3175" y="129413"/>
                      </a:lnTo>
                      <a:lnTo>
                        <a:pt x="6604" y="115824"/>
                      </a:lnTo>
                      <a:lnTo>
                        <a:pt x="11557" y="102616"/>
                      </a:lnTo>
                      <a:lnTo>
                        <a:pt x="17272" y="89281"/>
                      </a:lnTo>
                      <a:lnTo>
                        <a:pt x="23876" y="76708"/>
                      </a:lnTo>
                      <a:close/>
                    </a:path>
                  </a:pathLst>
                </a:custGeom>
                <a:solidFill>
                  <a:srgbClr val="B5CED1"/>
                </a:solidFill>
                <a:ln w="0" cap="flat" cmpd="sng" algn="ctr">
                  <a:solidFill>
                    <a:srgbClr val="B5CED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1637919" y="6223254"/>
                  <a:ext cx="242825" cy="1700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2825" h="170054">
                      <a:moveTo>
                        <a:pt x="31877" y="63119"/>
                      </a:moveTo>
                      <a:lnTo>
                        <a:pt x="39751" y="53340"/>
                      </a:lnTo>
                      <a:lnTo>
                        <a:pt x="49022" y="44323"/>
                      </a:lnTo>
                      <a:lnTo>
                        <a:pt x="60071" y="35941"/>
                      </a:lnTo>
                      <a:lnTo>
                        <a:pt x="72136" y="28194"/>
                      </a:lnTo>
                      <a:lnTo>
                        <a:pt x="85344" y="21590"/>
                      </a:lnTo>
                      <a:lnTo>
                        <a:pt x="114173" y="10414"/>
                      </a:lnTo>
                      <a:lnTo>
                        <a:pt x="143764" y="3175"/>
                      </a:lnTo>
                      <a:lnTo>
                        <a:pt x="173355" y="0"/>
                      </a:lnTo>
                      <a:lnTo>
                        <a:pt x="200406" y="1397"/>
                      </a:lnTo>
                      <a:lnTo>
                        <a:pt x="223393" y="7366"/>
                      </a:lnTo>
                      <a:lnTo>
                        <a:pt x="232664" y="12192"/>
                      </a:lnTo>
                      <a:lnTo>
                        <a:pt x="239268" y="17780"/>
                      </a:lnTo>
                      <a:lnTo>
                        <a:pt x="242824" y="22987"/>
                      </a:lnTo>
                      <a:lnTo>
                        <a:pt x="242824" y="28194"/>
                      </a:lnTo>
                      <a:lnTo>
                        <a:pt x="240157" y="33147"/>
                      </a:lnTo>
                      <a:lnTo>
                        <a:pt x="235331" y="38354"/>
                      </a:lnTo>
                      <a:lnTo>
                        <a:pt x="228600" y="43561"/>
                      </a:lnTo>
                      <a:lnTo>
                        <a:pt x="210439" y="54737"/>
                      </a:lnTo>
                      <a:lnTo>
                        <a:pt x="189738" y="67310"/>
                      </a:lnTo>
                      <a:lnTo>
                        <a:pt x="179070" y="74295"/>
                      </a:lnTo>
                      <a:lnTo>
                        <a:pt x="168910" y="81661"/>
                      </a:lnTo>
                      <a:lnTo>
                        <a:pt x="159258" y="89662"/>
                      </a:lnTo>
                      <a:lnTo>
                        <a:pt x="151257" y="98044"/>
                      </a:lnTo>
                      <a:lnTo>
                        <a:pt x="144653" y="107442"/>
                      </a:lnTo>
                      <a:lnTo>
                        <a:pt x="139700" y="117602"/>
                      </a:lnTo>
                      <a:lnTo>
                        <a:pt x="133985" y="136525"/>
                      </a:lnTo>
                      <a:lnTo>
                        <a:pt x="131826" y="143129"/>
                      </a:lnTo>
                      <a:lnTo>
                        <a:pt x="130048" y="150114"/>
                      </a:lnTo>
                      <a:lnTo>
                        <a:pt x="123444" y="170053"/>
                      </a:lnTo>
                      <a:lnTo>
                        <a:pt x="889" y="168529"/>
                      </a:lnTo>
                      <a:lnTo>
                        <a:pt x="0" y="155702"/>
                      </a:lnTo>
                      <a:lnTo>
                        <a:pt x="1397" y="142113"/>
                      </a:lnTo>
                      <a:lnTo>
                        <a:pt x="3556" y="128397"/>
                      </a:lnTo>
                      <a:lnTo>
                        <a:pt x="7112" y="114808"/>
                      </a:lnTo>
                      <a:lnTo>
                        <a:pt x="11938" y="101219"/>
                      </a:lnTo>
                      <a:lnTo>
                        <a:pt x="17653" y="88011"/>
                      </a:lnTo>
                      <a:lnTo>
                        <a:pt x="24384" y="75438"/>
                      </a:lnTo>
                      <a:close/>
                    </a:path>
                  </a:pathLst>
                </a:custGeom>
                <a:solidFill>
                  <a:srgbClr val="BAD3D6"/>
                </a:solidFill>
                <a:ln w="0" cap="flat" cmpd="sng" algn="ctr">
                  <a:solidFill>
                    <a:srgbClr val="BAD3D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>
                  <a:off x="1639316" y="6224651"/>
                  <a:ext cx="236602" cy="16865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6602" h="168657">
                      <a:moveTo>
                        <a:pt x="32258" y="61341"/>
                      </a:moveTo>
                      <a:lnTo>
                        <a:pt x="39751" y="51943"/>
                      </a:lnTo>
                      <a:lnTo>
                        <a:pt x="49022" y="43307"/>
                      </a:lnTo>
                      <a:lnTo>
                        <a:pt x="59690" y="34925"/>
                      </a:lnTo>
                      <a:lnTo>
                        <a:pt x="71628" y="27559"/>
                      </a:lnTo>
                      <a:lnTo>
                        <a:pt x="98552" y="15367"/>
                      </a:lnTo>
                      <a:lnTo>
                        <a:pt x="127762" y="6223"/>
                      </a:lnTo>
                      <a:lnTo>
                        <a:pt x="156972" y="1016"/>
                      </a:lnTo>
                      <a:lnTo>
                        <a:pt x="184785" y="0"/>
                      </a:lnTo>
                      <a:lnTo>
                        <a:pt x="209042" y="3048"/>
                      </a:lnTo>
                      <a:lnTo>
                        <a:pt x="219329" y="6604"/>
                      </a:lnTo>
                      <a:lnTo>
                        <a:pt x="228092" y="11557"/>
                      </a:lnTo>
                      <a:lnTo>
                        <a:pt x="234315" y="16764"/>
                      </a:lnTo>
                      <a:lnTo>
                        <a:pt x="236601" y="21590"/>
                      </a:lnTo>
                      <a:lnTo>
                        <a:pt x="235585" y="26162"/>
                      </a:lnTo>
                      <a:lnTo>
                        <a:pt x="232156" y="30988"/>
                      </a:lnTo>
                      <a:lnTo>
                        <a:pt x="226441" y="35560"/>
                      </a:lnTo>
                      <a:lnTo>
                        <a:pt x="209042" y="44958"/>
                      </a:lnTo>
                      <a:lnTo>
                        <a:pt x="187452" y="55499"/>
                      </a:lnTo>
                      <a:lnTo>
                        <a:pt x="164846" y="67310"/>
                      </a:lnTo>
                      <a:lnTo>
                        <a:pt x="154305" y="74295"/>
                      </a:lnTo>
                      <a:lnTo>
                        <a:pt x="144145" y="81661"/>
                      </a:lnTo>
                      <a:lnTo>
                        <a:pt x="136144" y="89662"/>
                      </a:lnTo>
                      <a:lnTo>
                        <a:pt x="129540" y="98806"/>
                      </a:lnTo>
                      <a:lnTo>
                        <a:pt x="125095" y="108585"/>
                      </a:lnTo>
                      <a:lnTo>
                        <a:pt x="123317" y="115570"/>
                      </a:lnTo>
                      <a:lnTo>
                        <a:pt x="121158" y="122555"/>
                      </a:lnTo>
                      <a:lnTo>
                        <a:pt x="119380" y="130175"/>
                      </a:lnTo>
                      <a:lnTo>
                        <a:pt x="117602" y="137541"/>
                      </a:lnTo>
                      <a:lnTo>
                        <a:pt x="115316" y="145542"/>
                      </a:lnTo>
                      <a:lnTo>
                        <a:pt x="113665" y="153162"/>
                      </a:lnTo>
                      <a:lnTo>
                        <a:pt x="109220" y="168656"/>
                      </a:lnTo>
                      <a:lnTo>
                        <a:pt x="381" y="167132"/>
                      </a:lnTo>
                      <a:lnTo>
                        <a:pt x="0" y="154305"/>
                      </a:lnTo>
                      <a:lnTo>
                        <a:pt x="889" y="140716"/>
                      </a:lnTo>
                      <a:lnTo>
                        <a:pt x="3048" y="127000"/>
                      </a:lnTo>
                      <a:lnTo>
                        <a:pt x="6985" y="113411"/>
                      </a:lnTo>
                      <a:lnTo>
                        <a:pt x="11938" y="99822"/>
                      </a:lnTo>
                      <a:lnTo>
                        <a:pt x="18034" y="86614"/>
                      </a:lnTo>
                      <a:lnTo>
                        <a:pt x="24638" y="73660"/>
                      </a:lnTo>
                      <a:close/>
                    </a:path>
                  </a:pathLst>
                </a:custGeom>
                <a:solidFill>
                  <a:srgbClr val="BCD6D8"/>
                </a:solidFill>
                <a:ln w="0" cap="flat" cmpd="sng" algn="ctr">
                  <a:solidFill>
                    <a:srgbClr val="BCD6D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>
                  <a:off x="1626362" y="6386322"/>
                  <a:ext cx="404242" cy="15316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4242" h="153163">
                      <a:moveTo>
                        <a:pt x="508" y="148590"/>
                      </a:moveTo>
                      <a:lnTo>
                        <a:pt x="0" y="123825"/>
                      </a:lnTo>
                      <a:lnTo>
                        <a:pt x="0" y="12446"/>
                      </a:lnTo>
                      <a:lnTo>
                        <a:pt x="508" y="0"/>
                      </a:lnTo>
                      <a:lnTo>
                        <a:pt x="404241" y="4826"/>
                      </a:lnTo>
                      <a:lnTo>
                        <a:pt x="404241" y="153162"/>
                      </a:lnTo>
                      <a:close/>
                    </a:path>
                  </a:pathLst>
                </a:custGeom>
                <a:solidFill>
                  <a:srgbClr val="4C6668"/>
                </a:solidFill>
                <a:ln w="0" cap="flat" cmpd="sng" algn="ctr">
                  <a:solidFill>
                    <a:srgbClr val="4C666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" name="Freeform 21"/>
                <p:cNvSpPr/>
                <p:nvPr/>
              </p:nvSpPr>
              <p:spPr>
                <a:xfrm>
                  <a:off x="1626362" y="6386322"/>
                  <a:ext cx="393193" cy="15278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3193" h="152782">
                      <a:moveTo>
                        <a:pt x="393192" y="4445"/>
                      </a:moveTo>
                      <a:lnTo>
                        <a:pt x="392303" y="152781"/>
                      </a:lnTo>
                      <a:lnTo>
                        <a:pt x="508" y="148590"/>
                      </a:lnTo>
                      <a:lnTo>
                        <a:pt x="0" y="123825"/>
                      </a:lnTo>
                      <a:lnTo>
                        <a:pt x="0" y="12446"/>
                      </a:lnTo>
                      <a:lnTo>
                        <a:pt x="508" y="0"/>
                      </a:lnTo>
                      <a:close/>
                    </a:path>
                  </a:pathLst>
                </a:custGeom>
                <a:solidFill>
                  <a:srgbClr val="567072"/>
                </a:solidFill>
                <a:ln w="0" cap="flat" cmpd="sng" algn="ctr">
                  <a:solidFill>
                    <a:srgbClr val="56707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" name="Freeform 22"/>
                <p:cNvSpPr/>
                <p:nvPr/>
              </p:nvSpPr>
              <p:spPr>
                <a:xfrm>
                  <a:off x="1626362" y="6386322"/>
                  <a:ext cx="379477" cy="15278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9477" h="152782">
                      <a:moveTo>
                        <a:pt x="379476" y="4445"/>
                      </a:moveTo>
                      <a:lnTo>
                        <a:pt x="378206" y="152781"/>
                      </a:lnTo>
                      <a:lnTo>
                        <a:pt x="508" y="148590"/>
                      </a:lnTo>
                      <a:lnTo>
                        <a:pt x="0" y="123825"/>
                      </a:lnTo>
                      <a:lnTo>
                        <a:pt x="0" y="12446"/>
                      </a:lnTo>
                      <a:lnTo>
                        <a:pt x="508" y="0"/>
                      </a:lnTo>
                      <a:close/>
                    </a:path>
                  </a:pathLst>
                </a:custGeom>
                <a:solidFill>
                  <a:srgbClr val="607A7C"/>
                </a:solidFill>
                <a:ln w="0" cap="flat" cmpd="sng" algn="ctr">
                  <a:solidFill>
                    <a:srgbClr val="607A7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1626362" y="6386322"/>
                  <a:ext cx="364872" cy="15278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4872" h="152782">
                      <a:moveTo>
                        <a:pt x="364871" y="4191"/>
                      </a:moveTo>
                      <a:lnTo>
                        <a:pt x="363601" y="152781"/>
                      </a:lnTo>
                      <a:lnTo>
                        <a:pt x="508" y="148590"/>
                      </a:lnTo>
                      <a:lnTo>
                        <a:pt x="0" y="123825"/>
                      </a:lnTo>
                      <a:lnTo>
                        <a:pt x="0" y="12446"/>
                      </a:lnTo>
                      <a:lnTo>
                        <a:pt x="508" y="0"/>
                      </a:lnTo>
                      <a:close/>
                    </a:path>
                  </a:pathLst>
                </a:custGeom>
                <a:solidFill>
                  <a:srgbClr val="6B8487"/>
                </a:solidFill>
                <a:ln w="0" cap="flat" cmpd="sng" algn="ctr">
                  <a:solidFill>
                    <a:srgbClr val="6B848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>
                  <a:off x="1626362" y="6386322"/>
                  <a:ext cx="349886" cy="15252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9886" h="152528">
                      <a:moveTo>
                        <a:pt x="349885" y="4191"/>
                      </a:moveTo>
                      <a:lnTo>
                        <a:pt x="348107" y="152527"/>
                      </a:lnTo>
                      <a:lnTo>
                        <a:pt x="508" y="148590"/>
                      </a:lnTo>
                      <a:lnTo>
                        <a:pt x="0" y="123825"/>
                      </a:lnTo>
                      <a:lnTo>
                        <a:pt x="0" y="12446"/>
                      </a:lnTo>
                      <a:lnTo>
                        <a:pt x="508" y="0"/>
                      </a:lnTo>
                      <a:close/>
                    </a:path>
                  </a:pathLst>
                </a:custGeom>
                <a:solidFill>
                  <a:srgbClr val="728C8E"/>
                </a:solidFill>
                <a:ln w="0" cap="flat" cmpd="sng" algn="ctr">
                  <a:solidFill>
                    <a:srgbClr val="728C8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>
                  <a:off x="1626362" y="6386322"/>
                  <a:ext cx="334011" cy="15252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4011" h="152528">
                      <a:moveTo>
                        <a:pt x="334010" y="3810"/>
                      </a:moveTo>
                      <a:lnTo>
                        <a:pt x="332232" y="152527"/>
                      </a:lnTo>
                      <a:lnTo>
                        <a:pt x="508" y="148590"/>
                      </a:lnTo>
                      <a:lnTo>
                        <a:pt x="0" y="123825"/>
                      </a:lnTo>
                      <a:lnTo>
                        <a:pt x="0" y="12446"/>
                      </a:lnTo>
                      <a:lnTo>
                        <a:pt x="508" y="0"/>
                      </a:lnTo>
                      <a:close/>
                    </a:path>
                  </a:pathLst>
                </a:custGeom>
                <a:solidFill>
                  <a:srgbClr val="779193"/>
                </a:solidFill>
                <a:ln w="0" cap="flat" cmpd="sng" algn="ctr">
                  <a:solidFill>
                    <a:srgbClr val="77919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>
                  <a:off x="1626362" y="6386322"/>
                  <a:ext cx="317628" cy="1521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7628" h="152147">
                      <a:moveTo>
                        <a:pt x="317627" y="3810"/>
                      </a:moveTo>
                      <a:lnTo>
                        <a:pt x="315341" y="152146"/>
                      </a:lnTo>
                      <a:lnTo>
                        <a:pt x="508" y="148590"/>
                      </a:lnTo>
                      <a:lnTo>
                        <a:pt x="0" y="123825"/>
                      </a:lnTo>
                      <a:lnTo>
                        <a:pt x="0" y="12446"/>
                      </a:lnTo>
                      <a:lnTo>
                        <a:pt x="508" y="0"/>
                      </a:lnTo>
                      <a:close/>
                    </a:path>
                  </a:pathLst>
                </a:custGeom>
                <a:solidFill>
                  <a:srgbClr val="829B9E"/>
                </a:solidFill>
                <a:ln w="0" cap="flat" cmpd="sng" algn="ctr">
                  <a:solidFill>
                    <a:srgbClr val="829B9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Freeform 27"/>
                <p:cNvSpPr/>
                <p:nvPr/>
              </p:nvSpPr>
              <p:spPr>
                <a:xfrm>
                  <a:off x="1626362" y="6386322"/>
                  <a:ext cx="300737" cy="15176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0737" h="151766">
                      <a:moveTo>
                        <a:pt x="300736" y="3810"/>
                      </a:moveTo>
                      <a:lnTo>
                        <a:pt x="298196" y="151765"/>
                      </a:lnTo>
                      <a:lnTo>
                        <a:pt x="508" y="148590"/>
                      </a:lnTo>
                      <a:lnTo>
                        <a:pt x="0" y="123825"/>
                      </a:lnTo>
                      <a:lnTo>
                        <a:pt x="0" y="12446"/>
                      </a:lnTo>
                      <a:lnTo>
                        <a:pt x="508" y="0"/>
                      </a:lnTo>
                      <a:close/>
                    </a:path>
                  </a:pathLst>
                </a:custGeom>
                <a:solidFill>
                  <a:srgbClr val="89A3A5"/>
                </a:solidFill>
                <a:ln w="0" cap="flat" cmpd="sng" algn="ctr">
                  <a:solidFill>
                    <a:srgbClr val="89A3A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>
                  <a:off x="1627251" y="6386322"/>
                  <a:ext cx="282703" cy="15176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2703" h="151766">
                      <a:moveTo>
                        <a:pt x="282702" y="3429"/>
                      </a:moveTo>
                      <a:lnTo>
                        <a:pt x="280035" y="151765"/>
                      </a:lnTo>
                      <a:lnTo>
                        <a:pt x="508" y="1485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EA8AA"/>
                </a:solidFill>
                <a:ln w="0" cap="flat" cmpd="sng" algn="ctr">
                  <a:solidFill>
                    <a:srgbClr val="8EA8A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" name="Freeform 29"/>
                <p:cNvSpPr/>
                <p:nvPr/>
              </p:nvSpPr>
              <p:spPr>
                <a:xfrm>
                  <a:off x="1629029" y="6386576"/>
                  <a:ext cx="263145" cy="15125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3145" h="151258">
                      <a:moveTo>
                        <a:pt x="263144" y="2794"/>
                      </a:moveTo>
                      <a:lnTo>
                        <a:pt x="260477" y="151257"/>
                      </a:lnTo>
                      <a:lnTo>
                        <a:pt x="508" y="1483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3ADAF"/>
                </a:solidFill>
                <a:ln w="0" cap="flat" cmpd="sng" algn="ctr">
                  <a:solidFill>
                    <a:srgbClr val="93ADA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>
                  <a:off x="1629918" y="6386576"/>
                  <a:ext cx="244984" cy="15125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4984" h="151258">
                      <a:moveTo>
                        <a:pt x="244983" y="2794"/>
                      </a:moveTo>
                      <a:lnTo>
                        <a:pt x="241935" y="151257"/>
                      </a:lnTo>
                      <a:lnTo>
                        <a:pt x="889" y="1483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B2B5"/>
                </a:solidFill>
                <a:ln w="0" cap="flat" cmpd="sng" algn="ctr">
                  <a:solidFill>
                    <a:srgbClr val="99B2B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>
                  <a:off x="1631696" y="6386576"/>
                  <a:ext cx="225553" cy="15087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5553" h="150877">
                      <a:moveTo>
                        <a:pt x="225552" y="2413"/>
                      </a:moveTo>
                      <a:lnTo>
                        <a:pt x="222885" y="150876"/>
                      </a:lnTo>
                      <a:lnTo>
                        <a:pt x="508" y="1483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EB7BA"/>
                </a:solidFill>
                <a:ln w="0" cap="flat" cmpd="sng" algn="ctr">
                  <a:solidFill>
                    <a:srgbClr val="9EB7B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>
                  <a:off x="1633093" y="6386576"/>
                  <a:ext cx="207392" cy="15087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7392" h="150877">
                      <a:moveTo>
                        <a:pt x="207391" y="2413"/>
                      </a:moveTo>
                      <a:lnTo>
                        <a:pt x="204724" y="150876"/>
                      </a:lnTo>
                      <a:lnTo>
                        <a:pt x="381" y="1483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3BCBF"/>
                </a:solidFill>
                <a:ln w="0" cap="flat" cmpd="sng" algn="ctr">
                  <a:solidFill>
                    <a:srgbClr val="A3BCB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>
                  <a:off x="1633982" y="6386576"/>
                  <a:ext cx="189739" cy="15049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9739" h="150496">
                      <a:moveTo>
                        <a:pt x="189738" y="2159"/>
                      </a:moveTo>
                      <a:lnTo>
                        <a:pt x="187071" y="150495"/>
                      </a:lnTo>
                      <a:lnTo>
                        <a:pt x="889" y="1483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BFC1"/>
                </a:solidFill>
                <a:ln w="0" cap="flat" cmpd="sng" algn="ctr">
                  <a:solidFill>
                    <a:srgbClr val="A5BFC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>
                  <a:off x="1635252" y="6386576"/>
                  <a:ext cx="172086" cy="15011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2086" h="150115">
                      <a:moveTo>
                        <a:pt x="172085" y="2159"/>
                      </a:moveTo>
                      <a:lnTo>
                        <a:pt x="169799" y="150114"/>
                      </a:lnTo>
                      <a:lnTo>
                        <a:pt x="508" y="1483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AC4C6"/>
                </a:solidFill>
                <a:ln w="0" cap="flat" cmpd="sng" algn="ctr">
                  <a:solidFill>
                    <a:srgbClr val="AAC4C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>
                  <a:off x="1636649" y="6386576"/>
                  <a:ext cx="155195" cy="15011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5195" h="150115">
                      <a:moveTo>
                        <a:pt x="155194" y="1778"/>
                      </a:moveTo>
                      <a:lnTo>
                        <a:pt x="153035" y="150114"/>
                      </a:lnTo>
                      <a:lnTo>
                        <a:pt x="381" y="1483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FC9CC"/>
                </a:solidFill>
                <a:ln w="0" cap="flat" cmpd="sng" algn="ctr">
                  <a:solidFill>
                    <a:srgbClr val="AFC9C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>
                  <a:off x="1637411" y="6386576"/>
                  <a:ext cx="139320" cy="15011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9320" h="150115">
                      <a:moveTo>
                        <a:pt x="139319" y="1778"/>
                      </a:moveTo>
                      <a:lnTo>
                        <a:pt x="137668" y="150114"/>
                      </a:lnTo>
                      <a:lnTo>
                        <a:pt x="508" y="1483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5CED1"/>
                </a:solidFill>
                <a:ln w="0" cap="flat" cmpd="sng" algn="ctr">
                  <a:solidFill>
                    <a:srgbClr val="B5CED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Freeform 37"/>
                <p:cNvSpPr/>
                <p:nvPr/>
              </p:nvSpPr>
              <p:spPr>
                <a:xfrm>
                  <a:off x="1638300" y="6386576"/>
                  <a:ext cx="124842" cy="1498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4842" h="149861">
                      <a:moveTo>
                        <a:pt x="124841" y="1397"/>
                      </a:moveTo>
                      <a:lnTo>
                        <a:pt x="123063" y="149860"/>
                      </a:lnTo>
                      <a:lnTo>
                        <a:pt x="508" y="1483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AD3D6"/>
                </a:solidFill>
                <a:ln w="0" cap="flat" cmpd="sng" algn="ctr">
                  <a:solidFill>
                    <a:srgbClr val="BAD3D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>
                  <a:off x="1639316" y="6386576"/>
                  <a:ext cx="110491" cy="1498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0491" h="149861">
                      <a:moveTo>
                        <a:pt x="110490" y="1143"/>
                      </a:moveTo>
                      <a:lnTo>
                        <a:pt x="109220" y="149860"/>
                      </a:lnTo>
                      <a:lnTo>
                        <a:pt x="381" y="1483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CD6D8"/>
                </a:solidFill>
                <a:ln w="0" cap="flat" cmpd="sng" algn="ctr">
                  <a:solidFill>
                    <a:srgbClr val="BCD6D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>
                  <a:off x="1662684" y="6400546"/>
                  <a:ext cx="23877" cy="1141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877" h="114174">
                      <a:moveTo>
                        <a:pt x="0" y="0"/>
                      </a:moveTo>
                      <a:lnTo>
                        <a:pt x="23876" y="381"/>
                      </a:lnTo>
                      <a:lnTo>
                        <a:pt x="23876" y="114173"/>
                      </a:lnTo>
                      <a:lnTo>
                        <a:pt x="0" y="114173"/>
                      </a:lnTo>
                      <a:close/>
                    </a:path>
                  </a:pathLst>
                </a:custGeom>
                <a:solidFill>
                  <a:srgbClr val="8CA5A8"/>
                </a:solidFill>
                <a:ln w="0" cap="flat" cmpd="sng" algn="ctr">
                  <a:solidFill>
                    <a:srgbClr val="8CA5A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>
                  <a:off x="1671066" y="6405753"/>
                  <a:ext cx="11050" cy="10376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050" h="103760">
                      <a:moveTo>
                        <a:pt x="0" y="0"/>
                      </a:moveTo>
                      <a:lnTo>
                        <a:pt x="11049" y="381"/>
                      </a:lnTo>
                      <a:lnTo>
                        <a:pt x="11049" y="103759"/>
                      </a:lnTo>
                      <a:lnTo>
                        <a:pt x="0" y="103759"/>
                      </a:lnTo>
                      <a:close/>
                    </a:path>
                  </a:pathLst>
                </a:custGeom>
                <a:solidFill>
                  <a:srgbClr val="00070A"/>
                </a:solidFill>
                <a:ln w="0" cap="flat" cmpd="sng" algn="ctr">
                  <a:solidFill>
                    <a:srgbClr val="00070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" name="Freeform 41"/>
                <p:cNvSpPr/>
                <p:nvPr/>
              </p:nvSpPr>
              <p:spPr>
                <a:xfrm>
                  <a:off x="1817878" y="6402324"/>
                  <a:ext cx="24385" cy="1141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385" h="114174">
                      <a:moveTo>
                        <a:pt x="0" y="0"/>
                      </a:moveTo>
                      <a:lnTo>
                        <a:pt x="24384" y="381"/>
                      </a:lnTo>
                      <a:lnTo>
                        <a:pt x="24384" y="114173"/>
                      </a:lnTo>
                      <a:lnTo>
                        <a:pt x="0" y="113792"/>
                      </a:lnTo>
                      <a:close/>
                    </a:path>
                  </a:pathLst>
                </a:custGeom>
                <a:solidFill>
                  <a:srgbClr val="6D8789"/>
                </a:solidFill>
                <a:ln w="0" cap="flat" cmpd="sng" algn="ctr">
                  <a:solidFill>
                    <a:srgbClr val="6D878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>
                  <a:off x="1822831" y="6407912"/>
                  <a:ext cx="14479" cy="10325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479" h="103252">
                      <a:moveTo>
                        <a:pt x="0" y="0"/>
                      </a:moveTo>
                      <a:lnTo>
                        <a:pt x="14478" y="0"/>
                      </a:lnTo>
                      <a:lnTo>
                        <a:pt x="14478" y="103251"/>
                      </a:lnTo>
                      <a:lnTo>
                        <a:pt x="0" y="102997"/>
                      </a:lnTo>
                      <a:close/>
                    </a:path>
                  </a:pathLst>
                </a:custGeom>
                <a:solidFill>
                  <a:srgbClr val="00070A"/>
                </a:solidFill>
                <a:ln w="0" cap="flat" cmpd="sng" algn="ctr">
                  <a:solidFill>
                    <a:srgbClr val="00070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>
                  <a:off x="1267333" y="6429883"/>
                  <a:ext cx="99950" cy="12712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9950" h="127128">
                      <a:moveTo>
                        <a:pt x="0" y="1016"/>
                      </a:moveTo>
                      <a:lnTo>
                        <a:pt x="99949" y="0"/>
                      </a:lnTo>
                      <a:lnTo>
                        <a:pt x="83947" y="115951"/>
                      </a:lnTo>
                      <a:lnTo>
                        <a:pt x="2667" y="127127"/>
                      </a:lnTo>
                      <a:close/>
                    </a:path>
                  </a:pathLst>
                </a:custGeom>
                <a:solidFill>
                  <a:srgbClr val="7C9699"/>
                </a:solidFill>
                <a:ln w="0" cap="flat" cmpd="sng" algn="ctr">
                  <a:solidFill>
                    <a:srgbClr val="7C96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>
                  <a:off x="1265936" y="6434455"/>
                  <a:ext cx="101347" cy="1217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347" h="121794">
                      <a:moveTo>
                        <a:pt x="1397" y="1016"/>
                      </a:moveTo>
                      <a:lnTo>
                        <a:pt x="101346" y="0"/>
                      </a:lnTo>
                      <a:lnTo>
                        <a:pt x="85344" y="112014"/>
                      </a:lnTo>
                      <a:lnTo>
                        <a:pt x="0" y="121793"/>
                      </a:lnTo>
                      <a:close/>
                    </a:path>
                  </a:pathLst>
                </a:custGeom>
                <a:solidFill>
                  <a:srgbClr val="607A7C"/>
                </a:solidFill>
                <a:ln w="0" cap="flat" cmpd="sng" algn="ctr">
                  <a:solidFill>
                    <a:srgbClr val="607A7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" name="Freeform 45"/>
                <p:cNvSpPr/>
                <p:nvPr/>
              </p:nvSpPr>
              <p:spPr>
                <a:xfrm>
                  <a:off x="1347343" y="6415913"/>
                  <a:ext cx="189739" cy="1445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9739" h="144527">
                      <a:moveTo>
                        <a:pt x="1270" y="0"/>
                      </a:moveTo>
                      <a:lnTo>
                        <a:pt x="20320" y="1397"/>
                      </a:lnTo>
                      <a:lnTo>
                        <a:pt x="20320" y="11938"/>
                      </a:lnTo>
                      <a:lnTo>
                        <a:pt x="188468" y="17145"/>
                      </a:lnTo>
                      <a:lnTo>
                        <a:pt x="189738" y="144526"/>
                      </a:lnTo>
                      <a:lnTo>
                        <a:pt x="0" y="136525"/>
                      </a:lnTo>
                      <a:close/>
                    </a:path>
                  </a:pathLst>
                </a:custGeom>
                <a:solidFill>
                  <a:srgbClr val="30494C"/>
                </a:solidFill>
                <a:ln w="0" cap="flat" cmpd="sng" algn="ctr">
                  <a:solidFill>
                    <a:srgbClr val="304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" name="Freeform 46"/>
                <p:cNvSpPr/>
                <p:nvPr/>
              </p:nvSpPr>
              <p:spPr>
                <a:xfrm>
                  <a:off x="1347343" y="6418326"/>
                  <a:ext cx="186691" cy="14173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6691" h="141733">
                      <a:moveTo>
                        <a:pt x="1270" y="0"/>
                      </a:moveTo>
                      <a:lnTo>
                        <a:pt x="19939" y="1143"/>
                      </a:lnTo>
                      <a:lnTo>
                        <a:pt x="19939" y="11557"/>
                      </a:lnTo>
                      <a:lnTo>
                        <a:pt x="185293" y="16764"/>
                      </a:lnTo>
                      <a:lnTo>
                        <a:pt x="186690" y="141732"/>
                      </a:lnTo>
                      <a:lnTo>
                        <a:pt x="0" y="134112"/>
                      </a:lnTo>
                      <a:close/>
                    </a:path>
                  </a:pathLst>
                </a:custGeom>
                <a:solidFill>
                  <a:srgbClr val="425B5E"/>
                </a:solidFill>
                <a:ln w="0" cap="flat" cmpd="sng" algn="ctr">
                  <a:solidFill>
                    <a:srgbClr val="425B5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8" name="Freeform 47"/>
                <p:cNvSpPr/>
                <p:nvPr/>
              </p:nvSpPr>
              <p:spPr>
                <a:xfrm>
                  <a:off x="1296035" y="6415532"/>
                  <a:ext cx="55246" cy="13131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5246" h="131319">
                      <a:moveTo>
                        <a:pt x="0" y="1143"/>
                      </a:moveTo>
                      <a:lnTo>
                        <a:pt x="55245" y="0"/>
                      </a:lnTo>
                      <a:lnTo>
                        <a:pt x="55245" y="130302"/>
                      </a:lnTo>
                      <a:lnTo>
                        <a:pt x="0" y="131318"/>
                      </a:lnTo>
                      <a:close/>
                    </a:path>
                  </a:pathLst>
                </a:custGeom>
                <a:solidFill>
                  <a:srgbClr val="779193"/>
                </a:solidFill>
                <a:ln w="0" cap="flat" cmpd="sng" algn="ctr">
                  <a:solidFill>
                    <a:srgbClr val="77919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9" name="Freeform 48"/>
                <p:cNvSpPr/>
                <p:nvPr/>
              </p:nvSpPr>
              <p:spPr>
                <a:xfrm>
                  <a:off x="1162558" y="6400927"/>
                  <a:ext cx="82678" cy="1016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2678" h="101601">
                      <a:moveTo>
                        <a:pt x="82677" y="0"/>
                      </a:moveTo>
                      <a:lnTo>
                        <a:pt x="82677" y="101600"/>
                      </a:lnTo>
                      <a:lnTo>
                        <a:pt x="0" y="101219"/>
                      </a:lnTo>
                      <a:lnTo>
                        <a:pt x="0" y="1016"/>
                      </a:lnTo>
                      <a:close/>
                    </a:path>
                  </a:pathLst>
                </a:custGeom>
                <a:solidFill>
                  <a:srgbClr val="779193"/>
                </a:solidFill>
                <a:ln w="0" cap="flat" cmpd="sng" algn="ctr">
                  <a:solidFill>
                    <a:srgbClr val="77919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0" name="Freeform 49"/>
                <p:cNvSpPr/>
                <p:nvPr/>
              </p:nvSpPr>
              <p:spPr>
                <a:xfrm>
                  <a:off x="1165987" y="6405118"/>
                  <a:ext cx="76074" cy="93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074" h="93600">
                      <a:moveTo>
                        <a:pt x="76073" y="0"/>
                      </a:moveTo>
                      <a:lnTo>
                        <a:pt x="76073" y="93599"/>
                      </a:lnTo>
                      <a:lnTo>
                        <a:pt x="0" y="92837"/>
                      </a:lnTo>
                      <a:lnTo>
                        <a:pt x="0" y="635"/>
                      </a:lnTo>
                      <a:close/>
                    </a:path>
                  </a:pathLst>
                </a:custGeom>
                <a:solidFill>
                  <a:srgbClr val="96AFB2"/>
                </a:solidFill>
                <a:ln w="0" cap="flat" cmpd="sng" algn="ctr">
                  <a:solidFill>
                    <a:srgbClr val="96A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" name="Freeform 50"/>
                <p:cNvSpPr/>
                <p:nvPr/>
              </p:nvSpPr>
              <p:spPr>
                <a:xfrm>
                  <a:off x="1245235" y="6400927"/>
                  <a:ext cx="26036" cy="1026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036" h="102617">
                      <a:moveTo>
                        <a:pt x="0" y="0"/>
                      </a:moveTo>
                      <a:lnTo>
                        <a:pt x="26035" y="4191"/>
                      </a:lnTo>
                      <a:lnTo>
                        <a:pt x="26035" y="102616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3D5659"/>
                </a:solidFill>
                <a:ln w="0" cap="flat" cmpd="sng" algn="ctr">
                  <a:solidFill>
                    <a:srgbClr val="3D565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" name="Freeform 51"/>
                <p:cNvSpPr/>
                <p:nvPr/>
              </p:nvSpPr>
              <p:spPr>
                <a:xfrm>
                  <a:off x="1108075" y="6493764"/>
                  <a:ext cx="194184" cy="8801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4184" h="88012">
                      <a:moveTo>
                        <a:pt x="5334" y="0"/>
                      </a:moveTo>
                      <a:lnTo>
                        <a:pt x="194183" y="11176"/>
                      </a:lnTo>
                      <a:lnTo>
                        <a:pt x="192913" y="88011"/>
                      </a:lnTo>
                      <a:lnTo>
                        <a:pt x="0" y="85598"/>
                      </a:lnTo>
                      <a:close/>
                    </a:path>
                  </a:pathLst>
                </a:custGeom>
                <a:solidFill>
                  <a:srgbClr val="476063"/>
                </a:solidFill>
                <a:ln w="0" cap="flat" cmpd="sng" algn="ctr">
                  <a:solidFill>
                    <a:srgbClr val="47606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Freeform 52"/>
                <p:cNvSpPr/>
                <p:nvPr/>
              </p:nvSpPr>
              <p:spPr>
                <a:xfrm>
                  <a:off x="1297432" y="6419088"/>
                  <a:ext cx="48134" cy="12433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8134" h="124334">
                      <a:moveTo>
                        <a:pt x="0" y="1016"/>
                      </a:moveTo>
                      <a:lnTo>
                        <a:pt x="48133" y="0"/>
                      </a:lnTo>
                      <a:lnTo>
                        <a:pt x="48133" y="123571"/>
                      </a:lnTo>
                      <a:lnTo>
                        <a:pt x="0" y="124333"/>
                      </a:lnTo>
                      <a:close/>
                    </a:path>
                  </a:pathLst>
                </a:custGeom>
                <a:solidFill>
                  <a:srgbClr val="96AFB2"/>
                </a:solidFill>
                <a:ln w="0" cap="flat" cmpd="sng" algn="ctr">
                  <a:solidFill>
                    <a:srgbClr val="96A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4" name="Freeform 53"/>
                <p:cNvSpPr/>
                <p:nvPr/>
              </p:nvSpPr>
              <p:spPr>
                <a:xfrm>
                  <a:off x="1554353" y="6470015"/>
                  <a:ext cx="138431" cy="5448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8431" h="54484">
                      <a:moveTo>
                        <a:pt x="0" y="0"/>
                      </a:moveTo>
                      <a:lnTo>
                        <a:pt x="138430" y="7747"/>
                      </a:lnTo>
                      <a:lnTo>
                        <a:pt x="136652" y="54483"/>
                      </a:lnTo>
                      <a:lnTo>
                        <a:pt x="0" y="48133"/>
                      </a:lnTo>
                      <a:close/>
                    </a:path>
                  </a:pathLst>
                </a:custGeom>
                <a:solidFill>
                  <a:srgbClr val="385154"/>
                </a:solidFill>
                <a:ln w="0" cap="flat" cmpd="sng" algn="ctr">
                  <a:solidFill>
                    <a:srgbClr val="38515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5" name="Freeform 54"/>
                <p:cNvSpPr/>
                <p:nvPr/>
              </p:nvSpPr>
              <p:spPr>
                <a:xfrm>
                  <a:off x="1934718" y="6387338"/>
                  <a:ext cx="221108" cy="3213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1108" h="32132">
                      <a:moveTo>
                        <a:pt x="0" y="3810"/>
                      </a:moveTo>
                      <a:lnTo>
                        <a:pt x="217932" y="0"/>
                      </a:lnTo>
                      <a:lnTo>
                        <a:pt x="221107" y="30734"/>
                      </a:lnTo>
                      <a:lnTo>
                        <a:pt x="0" y="32131"/>
                      </a:lnTo>
                      <a:close/>
                    </a:path>
                  </a:pathLst>
                </a:custGeom>
                <a:solidFill>
                  <a:srgbClr val="1C3538"/>
                </a:solidFill>
                <a:ln w="0" cap="flat" cmpd="sng" algn="ctr">
                  <a:solidFill>
                    <a:srgbClr val="1C353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" name="Freeform 55"/>
                <p:cNvSpPr/>
                <p:nvPr/>
              </p:nvSpPr>
              <p:spPr>
                <a:xfrm>
                  <a:off x="2152650" y="6387338"/>
                  <a:ext cx="113285" cy="359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3285" h="35942">
                      <a:moveTo>
                        <a:pt x="113284" y="7239"/>
                      </a:moveTo>
                      <a:lnTo>
                        <a:pt x="113284" y="35941"/>
                      </a:lnTo>
                      <a:lnTo>
                        <a:pt x="889" y="285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70A"/>
                </a:solidFill>
                <a:ln w="0" cap="flat" cmpd="sng" algn="ctr">
                  <a:solidFill>
                    <a:srgbClr val="00070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" name="Freeform 56"/>
                <p:cNvSpPr/>
                <p:nvPr/>
              </p:nvSpPr>
              <p:spPr>
                <a:xfrm>
                  <a:off x="1893570" y="6404102"/>
                  <a:ext cx="250699" cy="20383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0699" h="203836">
                      <a:moveTo>
                        <a:pt x="250698" y="0"/>
                      </a:moveTo>
                      <a:lnTo>
                        <a:pt x="250698" y="203835"/>
                      </a:lnTo>
                      <a:lnTo>
                        <a:pt x="0" y="195453"/>
                      </a:lnTo>
                      <a:lnTo>
                        <a:pt x="0" y="2794"/>
                      </a:lnTo>
                      <a:close/>
                    </a:path>
                  </a:pathLst>
                </a:custGeom>
                <a:solidFill>
                  <a:srgbClr val="8CA5A8"/>
                </a:solidFill>
                <a:ln w="0" cap="flat" cmpd="sng" algn="ctr">
                  <a:solidFill>
                    <a:srgbClr val="8CA5A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8" name="Freeform 57"/>
                <p:cNvSpPr/>
                <p:nvPr/>
              </p:nvSpPr>
              <p:spPr>
                <a:xfrm>
                  <a:off x="1899793" y="6409309"/>
                  <a:ext cx="238253" cy="2070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8253" h="207011">
                      <a:moveTo>
                        <a:pt x="238252" y="0"/>
                      </a:moveTo>
                      <a:lnTo>
                        <a:pt x="238252" y="207010"/>
                      </a:lnTo>
                      <a:lnTo>
                        <a:pt x="0" y="198247"/>
                      </a:lnTo>
                      <a:lnTo>
                        <a:pt x="0" y="3175"/>
                      </a:lnTo>
                      <a:close/>
                    </a:path>
                  </a:pathLst>
                </a:custGeom>
                <a:solidFill>
                  <a:srgbClr val="AAC4C6"/>
                </a:solidFill>
                <a:ln w="0" cap="flat" cmpd="sng" algn="ctr">
                  <a:solidFill>
                    <a:srgbClr val="AAC4C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9" name="Freeform 58"/>
                <p:cNvSpPr/>
                <p:nvPr/>
              </p:nvSpPr>
              <p:spPr>
                <a:xfrm>
                  <a:off x="1829435" y="6421247"/>
                  <a:ext cx="24766" cy="6273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766" h="62739">
                      <a:moveTo>
                        <a:pt x="24765" y="1016"/>
                      </a:moveTo>
                      <a:lnTo>
                        <a:pt x="24765" y="61722"/>
                      </a:lnTo>
                      <a:lnTo>
                        <a:pt x="0" y="627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79193"/>
                </a:solidFill>
                <a:ln w="0" cap="flat" cmpd="sng" algn="ctr">
                  <a:solidFill>
                    <a:srgbClr val="77919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Freeform 59"/>
                <p:cNvSpPr/>
                <p:nvPr/>
              </p:nvSpPr>
              <p:spPr>
                <a:xfrm>
                  <a:off x="1831594" y="6426708"/>
                  <a:ext cx="20321" cy="513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321" h="51309">
                      <a:moveTo>
                        <a:pt x="20320" y="1143"/>
                      </a:moveTo>
                      <a:lnTo>
                        <a:pt x="20320" y="50673"/>
                      </a:lnTo>
                      <a:lnTo>
                        <a:pt x="0" y="5130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6AFB2"/>
                </a:solidFill>
                <a:ln w="0" cap="flat" cmpd="sng" algn="ctr">
                  <a:solidFill>
                    <a:srgbClr val="96A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Freeform 60"/>
                <p:cNvSpPr/>
                <p:nvPr/>
              </p:nvSpPr>
              <p:spPr>
                <a:xfrm>
                  <a:off x="1807337" y="6475984"/>
                  <a:ext cx="32640" cy="4889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640" h="48896">
                      <a:moveTo>
                        <a:pt x="32639" y="381"/>
                      </a:moveTo>
                      <a:lnTo>
                        <a:pt x="32639" y="48133"/>
                      </a:lnTo>
                      <a:lnTo>
                        <a:pt x="0" y="4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79193"/>
                </a:solidFill>
                <a:ln w="0" cap="flat" cmpd="sng" algn="ctr">
                  <a:solidFill>
                    <a:srgbClr val="77919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>
                  <a:off x="1810385" y="6480556"/>
                  <a:ext cx="26544" cy="3975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544" h="39752">
                      <a:moveTo>
                        <a:pt x="26543" y="254"/>
                      </a:moveTo>
                      <a:lnTo>
                        <a:pt x="26543" y="39370"/>
                      </a:lnTo>
                      <a:lnTo>
                        <a:pt x="0" y="3975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6AFB2"/>
                </a:solidFill>
                <a:ln w="0" cap="flat" cmpd="sng" algn="ctr">
                  <a:solidFill>
                    <a:srgbClr val="96A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" name="Freeform 62"/>
                <p:cNvSpPr/>
                <p:nvPr/>
              </p:nvSpPr>
              <p:spPr>
                <a:xfrm>
                  <a:off x="1403477" y="6470015"/>
                  <a:ext cx="150877" cy="4813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0877" h="48134">
                      <a:moveTo>
                        <a:pt x="0" y="0"/>
                      </a:moveTo>
                      <a:lnTo>
                        <a:pt x="150876" y="0"/>
                      </a:lnTo>
                      <a:lnTo>
                        <a:pt x="150876" y="48133"/>
                      </a:lnTo>
                      <a:lnTo>
                        <a:pt x="0" y="45085"/>
                      </a:lnTo>
                      <a:close/>
                    </a:path>
                  </a:pathLst>
                </a:custGeom>
                <a:solidFill>
                  <a:srgbClr val="779193"/>
                </a:solidFill>
                <a:ln w="0" cap="flat" cmpd="sng" algn="ctr">
                  <a:solidFill>
                    <a:srgbClr val="77919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>
                  <a:off x="1407541" y="6471031"/>
                  <a:ext cx="143257" cy="458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3257" h="45848">
                      <a:moveTo>
                        <a:pt x="0" y="0"/>
                      </a:moveTo>
                      <a:lnTo>
                        <a:pt x="143256" y="381"/>
                      </a:lnTo>
                      <a:lnTo>
                        <a:pt x="143256" y="45847"/>
                      </a:lnTo>
                      <a:lnTo>
                        <a:pt x="0" y="43053"/>
                      </a:lnTo>
                      <a:close/>
                    </a:path>
                  </a:pathLst>
                </a:custGeom>
                <a:solidFill>
                  <a:srgbClr val="96AFB2"/>
                </a:solidFill>
                <a:ln w="0" cap="flat" cmpd="sng" algn="ctr">
                  <a:solidFill>
                    <a:srgbClr val="96A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5" name="Freeform 64"/>
                <p:cNvSpPr/>
                <p:nvPr/>
              </p:nvSpPr>
              <p:spPr>
                <a:xfrm>
                  <a:off x="1384046" y="6514719"/>
                  <a:ext cx="271527" cy="4965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1527" h="49658">
                      <a:moveTo>
                        <a:pt x="0" y="0"/>
                      </a:moveTo>
                      <a:lnTo>
                        <a:pt x="22987" y="381"/>
                      </a:lnTo>
                      <a:lnTo>
                        <a:pt x="245872" y="4191"/>
                      </a:lnTo>
                      <a:lnTo>
                        <a:pt x="271526" y="4572"/>
                      </a:lnTo>
                      <a:lnTo>
                        <a:pt x="271526" y="49657"/>
                      </a:lnTo>
                      <a:lnTo>
                        <a:pt x="0" y="43942"/>
                      </a:lnTo>
                      <a:close/>
                    </a:path>
                  </a:pathLst>
                </a:custGeom>
                <a:solidFill>
                  <a:srgbClr val="779193"/>
                </a:solidFill>
                <a:ln w="0" cap="flat" cmpd="sng" algn="ctr">
                  <a:solidFill>
                    <a:srgbClr val="77919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>
                  <a:off x="1391158" y="6518529"/>
                  <a:ext cx="258192" cy="4470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8192" h="44705">
                      <a:moveTo>
                        <a:pt x="0" y="0"/>
                      </a:moveTo>
                      <a:lnTo>
                        <a:pt x="38481" y="762"/>
                      </a:lnTo>
                      <a:lnTo>
                        <a:pt x="233934" y="4191"/>
                      </a:lnTo>
                      <a:lnTo>
                        <a:pt x="258191" y="4572"/>
                      </a:lnTo>
                      <a:lnTo>
                        <a:pt x="258191" y="44704"/>
                      </a:lnTo>
                      <a:lnTo>
                        <a:pt x="0" y="39116"/>
                      </a:lnTo>
                      <a:close/>
                    </a:path>
                  </a:pathLst>
                </a:custGeom>
                <a:solidFill>
                  <a:srgbClr val="9BB5B7"/>
                </a:solidFill>
                <a:ln w="0" cap="flat" cmpd="sng" algn="ctr">
                  <a:solidFill>
                    <a:srgbClr val="9BB5B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" name="Freeform 66"/>
                <p:cNvSpPr/>
                <p:nvPr/>
              </p:nvSpPr>
              <p:spPr>
                <a:xfrm>
                  <a:off x="1418082" y="6526276"/>
                  <a:ext cx="86234" cy="132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6234" h="13209">
                      <a:moveTo>
                        <a:pt x="0" y="0"/>
                      </a:moveTo>
                      <a:lnTo>
                        <a:pt x="86233" y="1778"/>
                      </a:lnTo>
                      <a:lnTo>
                        <a:pt x="86233" y="13208"/>
                      </a:lnTo>
                      <a:lnTo>
                        <a:pt x="0" y="11811"/>
                      </a:lnTo>
                      <a:close/>
                    </a:path>
                  </a:pathLst>
                </a:custGeom>
                <a:solidFill>
                  <a:srgbClr val="4C6668"/>
                </a:solidFill>
                <a:ln w="0" cap="flat" cmpd="sng" algn="ctr">
                  <a:solidFill>
                    <a:srgbClr val="4C666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8" name="Freeform 67"/>
                <p:cNvSpPr/>
                <p:nvPr/>
              </p:nvSpPr>
              <p:spPr>
                <a:xfrm>
                  <a:off x="1420749" y="6528308"/>
                  <a:ext cx="80900" cy="952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0900" h="9526">
                      <a:moveTo>
                        <a:pt x="0" y="0"/>
                      </a:moveTo>
                      <a:lnTo>
                        <a:pt x="80899" y="1397"/>
                      </a:lnTo>
                      <a:lnTo>
                        <a:pt x="80899" y="9525"/>
                      </a:lnTo>
                      <a:lnTo>
                        <a:pt x="0" y="8128"/>
                      </a:lnTo>
                      <a:close/>
                    </a:path>
                  </a:pathLst>
                </a:custGeom>
                <a:solidFill>
                  <a:srgbClr val="00070A"/>
                </a:solidFill>
                <a:ln w="0" cap="flat" cmpd="sng" algn="ctr">
                  <a:solidFill>
                    <a:srgbClr val="00070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Freeform 68"/>
                <p:cNvSpPr/>
                <p:nvPr/>
              </p:nvSpPr>
              <p:spPr>
                <a:xfrm>
                  <a:off x="1522984" y="6528308"/>
                  <a:ext cx="86234" cy="1333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6234" h="13336">
                      <a:moveTo>
                        <a:pt x="86233" y="1397"/>
                      </a:moveTo>
                      <a:lnTo>
                        <a:pt x="86233" y="13335"/>
                      </a:lnTo>
                      <a:lnTo>
                        <a:pt x="0" y="115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C6668"/>
                </a:solidFill>
                <a:ln w="0" cap="flat" cmpd="sng" algn="ctr">
                  <a:solidFill>
                    <a:srgbClr val="4C666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Freeform 69"/>
                <p:cNvSpPr/>
                <p:nvPr/>
              </p:nvSpPr>
              <p:spPr>
                <a:xfrm>
                  <a:off x="1525524" y="6530086"/>
                  <a:ext cx="81027" cy="93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1027" h="9399">
                      <a:moveTo>
                        <a:pt x="81026" y="1397"/>
                      </a:moveTo>
                      <a:lnTo>
                        <a:pt x="81026" y="9398"/>
                      </a:lnTo>
                      <a:lnTo>
                        <a:pt x="0" y="8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70A"/>
                </a:solidFill>
                <a:ln w="0" cap="flat" cmpd="sng" algn="ctr">
                  <a:solidFill>
                    <a:srgbClr val="00070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1" name="Freeform 70"/>
                <p:cNvSpPr/>
                <p:nvPr/>
              </p:nvSpPr>
              <p:spPr>
                <a:xfrm>
                  <a:off x="1415415" y="6477762"/>
                  <a:ext cx="53976" cy="80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3976" h="8002">
                      <a:moveTo>
                        <a:pt x="0" y="0"/>
                      </a:moveTo>
                      <a:lnTo>
                        <a:pt x="53975" y="635"/>
                      </a:lnTo>
                      <a:lnTo>
                        <a:pt x="53975" y="8001"/>
                      </a:lnTo>
                      <a:lnTo>
                        <a:pt x="0" y="7239"/>
                      </a:lnTo>
                      <a:close/>
                    </a:path>
                  </a:pathLst>
                </a:custGeom>
                <a:solidFill>
                  <a:srgbClr val="4C6668"/>
                </a:solidFill>
                <a:ln w="0" cap="flat" cmpd="sng" algn="ctr">
                  <a:solidFill>
                    <a:srgbClr val="4C666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Freeform 71"/>
                <p:cNvSpPr/>
                <p:nvPr/>
              </p:nvSpPr>
              <p:spPr>
                <a:xfrm>
                  <a:off x="1417193" y="6478778"/>
                  <a:ext cx="50420" cy="597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420" h="5970">
                      <a:moveTo>
                        <a:pt x="0" y="0"/>
                      </a:moveTo>
                      <a:lnTo>
                        <a:pt x="50419" y="762"/>
                      </a:lnTo>
                      <a:lnTo>
                        <a:pt x="50419" y="5969"/>
                      </a:lnTo>
                      <a:lnTo>
                        <a:pt x="0" y="5207"/>
                      </a:lnTo>
                      <a:close/>
                    </a:path>
                  </a:pathLst>
                </a:custGeom>
                <a:solidFill>
                  <a:srgbClr val="00070A"/>
                </a:solidFill>
                <a:ln w="0" cap="flat" cmpd="sng" algn="ctr">
                  <a:solidFill>
                    <a:srgbClr val="00070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" name="Freeform 72"/>
                <p:cNvSpPr/>
                <p:nvPr/>
              </p:nvSpPr>
              <p:spPr>
                <a:xfrm>
                  <a:off x="1480947" y="6478778"/>
                  <a:ext cx="54357" cy="83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357" h="8383">
                      <a:moveTo>
                        <a:pt x="54356" y="762"/>
                      </a:moveTo>
                      <a:lnTo>
                        <a:pt x="54356" y="8382"/>
                      </a:lnTo>
                      <a:lnTo>
                        <a:pt x="0" y="73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C6668"/>
                </a:solidFill>
                <a:ln w="0" cap="flat" cmpd="sng" algn="ctr">
                  <a:solidFill>
                    <a:srgbClr val="4C666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" name="Freeform 73"/>
                <p:cNvSpPr/>
                <p:nvPr/>
              </p:nvSpPr>
              <p:spPr>
                <a:xfrm>
                  <a:off x="1482725" y="6479794"/>
                  <a:ext cx="50801" cy="597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01" h="5970">
                      <a:moveTo>
                        <a:pt x="50800" y="1016"/>
                      </a:moveTo>
                      <a:lnTo>
                        <a:pt x="50800" y="5969"/>
                      </a:lnTo>
                      <a:lnTo>
                        <a:pt x="0" y="52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70A"/>
                </a:solidFill>
                <a:ln w="0" cap="flat" cmpd="sng" algn="ctr">
                  <a:solidFill>
                    <a:srgbClr val="00070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5" name="Freeform 74"/>
                <p:cNvSpPr/>
                <p:nvPr/>
              </p:nvSpPr>
              <p:spPr>
                <a:xfrm>
                  <a:off x="1415415" y="6490970"/>
                  <a:ext cx="53976" cy="83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3976" h="8383">
                      <a:moveTo>
                        <a:pt x="0" y="0"/>
                      </a:moveTo>
                      <a:lnTo>
                        <a:pt x="53975" y="1016"/>
                      </a:lnTo>
                      <a:lnTo>
                        <a:pt x="53975" y="8382"/>
                      </a:lnTo>
                      <a:lnTo>
                        <a:pt x="0" y="7366"/>
                      </a:lnTo>
                      <a:close/>
                    </a:path>
                  </a:pathLst>
                </a:custGeom>
                <a:solidFill>
                  <a:srgbClr val="4C6668"/>
                </a:solidFill>
                <a:ln w="0" cap="flat" cmpd="sng" algn="ctr">
                  <a:solidFill>
                    <a:srgbClr val="4C666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" name="Freeform 75"/>
                <p:cNvSpPr/>
                <p:nvPr/>
              </p:nvSpPr>
              <p:spPr>
                <a:xfrm>
                  <a:off x="1417193" y="6491986"/>
                  <a:ext cx="50420" cy="63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420" h="6351">
                      <a:moveTo>
                        <a:pt x="0" y="0"/>
                      </a:moveTo>
                      <a:lnTo>
                        <a:pt x="50419" y="1143"/>
                      </a:lnTo>
                      <a:lnTo>
                        <a:pt x="50419" y="6350"/>
                      </a:lnTo>
                      <a:lnTo>
                        <a:pt x="0" y="5334"/>
                      </a:lnTo>
                      <a:close/>
                    </a:path>
                  </a:pathLst>
                </a:custGeom>
                <a:solidFill>
                  <a:srgbClr val="00070A"/>
                </a:solidFill>
                <a:ln w="0" cap="flat" cmpd="sng" algn="ctr">
                  <a:solidFill>
                    <a:srgbClr val="00070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7" name="Freeform 76"/>
                <p:cNvSpPr/>
                <p:nvPr/>
              </p:nvSpPr>
              <p:spPr>
                <a:xfrm>
                  <a:off x="1480947" y="6491986"/>
                  <a:ext cx="54357" cy="876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357" h="8764">
                      <a:moveTo>
                        <a:pt x="54356" y="1143"/>
                      </a:moveTo>
                      <a:lnTo>
                        <a:pt x="54356" y="8763"/>
                      </a:lnTo>
                      <a:lnTo>
                        <a:pt x="0" y="77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C6668"/>
                </a:solidFill>
                <a:ln w="0" cap="flat" cmpd="sng" algn="ctr">
                  <a:solidFill>
                    <a:srgbClr val="4C666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8" name="Freeform 77"/>
                <p:cNvSpPr/>
                <p:nvPr/>
              </p:nvSpPr>
              <p:spPr>
                <a:xfrm>
                  <a:off x="1482725" y="6493383"/>
                  <a:ext cx="50801" cy="597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01" h="5970">
                      <a:moveTo>
                        <a:pt x="50800" y="762"/>
                      </a:moveTo>
                      <a:lnTo>
                        <a:pt x="50800" y="5969"/>
                      </a:lnTo>
                      <a:lnTo>
                        <a:pt x="0" y="49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70A"/>
                </a:solidFill>
                <a:ln w="0" cap="flat" cmpd="sng" algn="ctr">
                  <a:solidFill>
                    <a:srgbClr val="00070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" name="Freeform 78"/>
                <p:cNvSpPr/>
                <p:nvPr/>
              </p:nvSpPr>
              <p:spPr>
                <a:xfrm>
                  <a:off x="1278382" y="6536436"/>
                  <a:ext cx="112269" cy="254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2269" h="25401">
                      <a:moveTo>
                        <a:pt x="0" y="0"/>
                      </a:moveTo>
                      <a:lnTo>
                        <a:pt x="112268" y="1651"/>
                      </a:lnTo>
                      <a:lnTo>
                        <a:pt x="112268" y="25400"/>
                      </a:lnTo>
                      <a:lnTo>
                        <a:pt x="0" y="24003"/>
                      </a:lnTo>
                      <a:close/>
                    </a:path>
                  </a:pathLst>
                </a:custGeom>
                <a:solidFill>
                  <a:srgbClr val="2D4749"/>
                </a:solidFill>
                <a:ln w="0" cap="flat" cmpd="sng" algn="ctr">
                  <a:solidFill>
                    <a:srgbClr val="2D474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0" name="Freeform 79"/>
                <p:cNvSpPr/>
                <p:nvPr/>
              </p:nvSpPr>
              <p:spPr>
                <a:xfrm>
                  <a:off x="1390650" y="6538087"/>
                  <a:ext cx="28830" cy="237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830" h="23750">
                      <a:moveTo>
                        <a:pt x="28829" y="0"/>
                      </a:moveTo>
                      <a:lnTo>
                        <a:pt x="28829" y="23749"/>
                      </a:lnTo>
                      <a:lnTo>
                        <a:pt x="0" y="237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63033"/>
                </a:solidFill>
                <a:ln w="0" cap="flat" cmpd="sng" algn="ctr">
                  <a:solidFill>
                    <a:srgbClr val="1630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" name="Freeform 80"/>
                <p:cNvSpPr/>
                <p:nvPr/>
              </p:nvSpPr>
              <p:spPr>
                <a:xfrm>
                  <a:off x="1288923" y="6540246"/>
                  <a:ext cx="100839" cy="251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0839" h="25147">
                      <a:moveTo>
                        <a:pt x="0" y="0"/>
                      </a:moveTo>
                      <a:lnTo>
                        <a:pt x="100838" y="1651"/>
                      </a:lnTo>
                      <a:lnTo>
                        <a:pt x="100838" y="25146"/>
                      </a:lnTo>
                      <a:lnTo>
                        <a:pt x="0" y="24130"/>
                      </a:lnTo>
                      <a:close/>
                    </a:path>
                  </a:pathLst>
                </a:custGeom>
                <a:solidFill>
                  <a:srgbClr val="425B5E"/>
                </a:solidFill>
                <a:ln w="0" cap="flat" cmpd="sng" algn="ctr">
                  <a:solidFill>
                    <a:srgbClr val="425B5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1389761" y="6541643"/>
                  <a:ext cx="25655" cy="2400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655" h="24004">
                      <a:moveTo>
                        <a:pt x="25654" y="0"/>
                      </a:moveTo>
                      <a:lnTo>
                        <a:pt x="25654" y="24003"/>
                      </a:lnTo>
                      <a:lnTo>
                        <a:pt x="0" y="23749"/>
                      </a:lnTo>
                      <a:lnTo>
                        <a:pt x="0" y="254"/>
                      </a:lnTo>
                      <a:close/>
                    </a:path>
                  </a:pathLst>
                </a:custGeom>
                <a:solidFill>
                  <a:srgbClr val="2B4447"/>
                </a:solidFill>
                <a:ln w="0" cap="flat" cmpd="sng" algn="ctr">
                  <a:solidFill>
                    <a:srgbClr val="2B444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" name="Freeform 82"/>
                <p:cNvSpPr/>
                <p:nvPr/>
              </p:nvSpPr>
              <p:spPr>
                <a:xfrm>
                  <a:off x="1270000" y="6557010"/>
                  <a:ext cx="235205" cy="6947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5205" h="69470">
                      <a:moveTo>
                        <a:pt x="0" y="0"/>
                      </a:moveTo>
                      <a:lnTo>
                        <a:pt x="235204" y="1397"/>
                      </a:lnTo>
                      <a:lnTo>
                        <a:pt x="235204" y="69469"/>
                      </a:lnTo>
                      <a:lnTo>
                        <a:pt x="0" y="64135"/>
                      </a:lnTo>
                      <a:close/>
                    </a:path>
                  </a:pathLst>
                </a:custGeom>
                <a:solidFill>
                  <a:srgbClr val="779193"/>
                </a:solidFill>
                <a:ln w="0" cap="flat" cmpd="sng" algn="ctr">
                  <a:solidFill>
                    <a:srgbClr val="77919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4" name="Freeform 83"/>
                <p:cNvSpPr/>
                <p:nvPr/>
              </p:nvSpPr>
              <p:spPr>
                <a:xfrm>
                  <a:off x="1275334" y="6558661"/>
                  <a:ext cx="223648" cy="6527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3648" h="65279">
                      <a:moveTo>
                        <a:pt x="381" y="0"/>
                      </a:moveTo>
                      <a:lnTo>
                        <a:pt x="223647" y="1143"/>
                      </a:lnTo>
                      <a:lnTo>
                        <a:pt x="223647" y="65278"/>
                      </a:lnTo>
                      <a:lnTo>
                        <a:pt x="0" y="59055"/>
                      </a:lnTo>
                      <a:close/>
                    </a:path>
                  </a:pathLst>
                </a:custGeom>
                <a:solidFill>
                  <a:srgbClr val="9EB7BA"/>
                </a:solidFill>
                <a:ln w="0" cap="flat" cmpd="sng" algn="ctr">
                  <a:solidFill>
                    <a:srgbClr val="9EB7B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1008126" y="6493383"/>
                  <a:ext cx="105284" cy="1099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5284" h="109983">
                      <a:moveTo>
                        <a:pt x="0" y="2159"/>
                      </a:moveTo>
                      <a:lnTo>
                        <a:pt x="889" y="1397"/>
                      </a:lnTo>
                      <a:lnTo>
                        <a:pt x="32766" y="0"/>
                      </a:lnTo>
                      <a:lnTo>
                        <a:pt x="80518" y="0"/>
                      </a:lnTo>
                      <a:lnTo>
                        <a:pt x="105283" y="381"/>
                      </a:lnTo>
                      <a:lnTo>
                        <a:pt x="105283" y="109982"/>
                      </a:lnTo>
                      <a:lnTo>
                        <a:pt x="0" y="108966"/>
                      </a:lnTo>
                      <a:close/>
                    </a:path>
                  </a:pathLst>
                </a:custGeom>
                <a:solidFill>
                  <a:srgbClr val="779193"/>
                </a:solidFill>
                <a:ln w="0" cap="flat" cmpd="sng" algn="ctr">
                  <a:solidFill>
                    <a:srgbClr val="77919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6" name="Freeform 85"/>
                <p:cNvSpPr/>
                <p:nvPr/>
              </p:nvSpPr>
              <p:spPr>
                <a:xfrm>
                  <a:off x="1010793" y="6496558"/>
                  <a:ext cx="99950" cy="10401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9950" h="104014">
                      <a:moveTo>
                        <a:pt x="0" y="1778"/>
                      </a:moveTo>
                      <a:lnTo>
                        <a:pt x="889" y="1397"/>
                      </a:lnTo>
                      <a:lnTo>
                        <a:pt x="3937" y="762"/>
                      </a:lnTo>
                      <a:lnTo>
                        <a:pt x="40259" y="0"/>
                      </a:lnTo>
                      <a:lnTo>
                        <a:pt x="76581" y="0"/>
                      </a:lnTo>
                      <a:lnTo>
                        <a:pt x="99949" y="0"/>
                      </a:lnTo>
                      <a:lnTo>
                        <a:pt x="99949" y="104013"/>
                      </a:lnTo>
                      <a:lnTo>
                        <a:pt x="0" y="102997"/>
                      </a:lnTo>
                      <a:close/>
                    </a:path>
                  </a:pathLst>
                </a:custGeom>
                <a:solidFill>
                  <a:srgbClr val="96AFB2"/>
                </a:solidFill>
                <a:ln w="0" cap="flat" cmpd="sng" algn="ctr">
                  <a:solidFill>
                    <a:srgbClr val="96A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7" name="Freeform 86"/>
                <p:cNvSpPr/>
                <p:nvPr/>
              </p:nvSpPr>
              <p:spPr>
                <a:xfrm>
                  <a:off x="1012952" y="6502146"/>
                  <a:ext cx="41657" cy="77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657" h="7748">
                      <a:moveTo>
                        <a:pt x="0" y="381"/>
                      </a:moveTo>
                      <a:lnTo>
                        <a:pt x="41656" y="0"/>
                      </a:lnTo>
                      <a:lnTo>
                        <a:pt x="41656" y="7366"/>
                      </a:lnTo>
                      <a:lnTo>
                        <a:pt x="0" y="7747"/>
                      </a:lnTo>
                      <a:close/>
                    </a:path>
                  </a:pathLst>
                </a:custGeom>
                <a:solidFill>
                  <a:srgbClr val="4C6668"/>
                </a:solidFill>
                <a:ln w="0" cap="flat" cmpd="sng" algn="ctr">
                  <a:solidFill>
                    <a:srgbClr val="4C666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1013841" y="6503289"/>
                  <a:ext cx="39371" cy="5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371" h="5462">
                      <a:moveTo>
                        <a:pt x="0" y="254"/>
                      </a:moveTo>
                      <a:lnTo>
                        <a:pt x="39370" y="0"/>
                      </a:lnTo>
                      <a:lnTo>
                        <a:pt x="39370" y="5207"/>
                      </a:lnTo>
                      <a:lnTo>
                        <a:pt x="0" y="5461"/>
                      </a:lnTo>
                      <a:close/>
                    </a:path>
                  </a:pathLst>
                </a:custGeom>
                <a:solidFill>
                  <a:srgbClr val="00070A"/>
                </a:solidFill>
                <a:ln w="0" cap="flat" cmpd="sng" algn="ctr">
                  <a:solidFill>
                    <a:srgbClr val="00070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9" name="Freeform 88"/>
                <p:cNvSpPr/>
                <p:nvPr/>
              </p:nvSpPr>
              <p:spPr>
                <a:xfrm>
                  <a:off x="1063371" y="6501765"/>
                  <a:ext cx="41657" cy="77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657" h="7748">
                      <a:moveTo>
                        <a:pt x="41656" y="0"/>
                      </a:moveTo>
                      <a:lnTo>
                        <a:pt x="41656" y="7366"/>
                      </a:lnTo>
                      <a:lnTo>
                        <a:pt x="0" y="7747"/>
                      </a:lnTo>
                      <a:lnTo>
                        <a:pt x="0" y="381"/>
                      </a:lnTo>
                      <a:close/>
                    </a:path>
                  </a:pathLst>
                </a:custGeom>
                <a:solidFill>
                  <a:srgbClr val="4C6668"/>
                </a:solidFill>
                <a:ln w="0" cap="flat" cmpd="sng" algn="ctr">
                  <a:solidFill>
                    <a:srgbClr val="4C666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0" name="Freeform 89"/>
                <p:cNvSpPr/>
                <p:nvPr/>
              </p:nvSpPr>
              <p:spPr>
                <a:xfrm>
                  <a:off x="1064768" y="6502908"/>
                  <a:ext cx="38863" cy="558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3" h="5589">
                      <a:moveTo>
                        <a:pt x="38862" y="0"/>
                      </a:moveTo>
                      <a:lnTo>
                        <a:pt x="38862" y="5207"/>
                      </a:lnTo>
                      <a:lnTo>
                        <a:pt x="0" y="5588"/>
                      </a:lnTo>
                      <a:lnTo>
                        <a:pt x="0" y="381"/>
                      </a:lnTo>
                      <a:close/>
                    </a:path>
                  </a:pathLst>
                </a:custGeom>
                <a:solidFill>
                  <a:srgbClr val="00070A"/>
                </a:solidFill>
                <a:ln w="0" cap="flat" cmpd="sng" algn="ctr">
                  <a:solidFill>
                    <a:srgbClr val="00070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1" name="Freeform 90"/>
                <p:cNvSpPr/>
                <p:nvPr/>
              </p:nvSpPr>
              <p:spPr>
                <a:xfrm>
                  <a:off x="1171321" y="6411341"/>
                  <a:ext cx="29592" cy="81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592" h="8129">
                      <a:moveTo>
                        <a:pt x="0" y="762"/>
                      </a:moveTo>
                      <a:lnTo>
                        <a:pt x="29591" y="0"/>
                      </a:lnTo>
                      <a:lnTo>
                        <a:pt x="29591" y="7747"/>
                      </a:lnTo>
                      <a:lnTo>
                        <a:pt x="0" y="8128"/>
                      </a:lnTo>
                      <a:close/>
                    </a:path>
                  </a:pathLst>
                </a:custGeom>
                <a:solidFill>
                  <a:srgbClr val="4C6668"/>
                </a:solidFill>
                <a:ln w="0" cap="flat" cmpd="sng" algn="ctr">
                  <a:solidFill>
                    <a:srgbClr val="4C666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2" name="Freeform 91"/>
                <p:cNvSpPr/>
                <p:nvPr/>
              </p:nvSpPr>
              <p:spPr>
                <a:xfrm>
                  <a:off x="1172210" y="6412738"/>
                  <a:ext cx="27941" cy="558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941" h="5589">
                      <a:moveTo>
                        <a:pt x="0" y="381"/>
                      </a:moveTo>
                      <a:lnTo>
                        <a:pt x="27940" y="0"/>
                      </a:lnTo>
                      <a:lnTo>
                        <a:pt x="27940" y="4953"/>
                      </a:lnTo>
                      <a:lnTo>
                        <a:pt x="0" y="5588"/>
                      </a:lnTo>
                      <a:close/>
                    </a:path>
                  </a:pathLst>
                </a:custGeom>
                <a:solidFill>
                  <a:srgbClr val="00070A"/>
                </a:solidFill>
                <a:ln w="0" cap="flat" cmpd="sng" algn="ctr">
                  <a:solidFill>
                    <a:srgbClr val="00070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3" name="Freeform 92"/>
                <p:cNvSpPr/>
                <p:nvPr/>
              </p:nvSpPr>
              <p:spPr>
                <a:xfrm>
                  <a:off x="1207135" y="6411087"/>
                  <a:ext cx="30100" cy="76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100" h="7621">
                      <a:moveTo>
                        <a:pt x="30099" y="0"/>
                      </a:moveTo>
                      <a:lnTo>
                        <a:pt x="30099" y="7239"/>
                      </a:lnTo>
                      <a:lnTo>
                        <a:pt x="0" y="7620"/>
                      </a:lnTo>
                      <a:lnTo>
                        <a:pt x="0" y="254"/>
                      </a:lnTo>
                      <a:close/>
                    </a:path>
                  </a:pathLst>
                </a:custGeom>
                <a:solidFill>
                  <a:srgbClr val="4C6668"/>
                </a:solidFill>
                <a:ln w="0" cap="flat" cmpd="sng" algn="ctr">
                  <a:solidFill>
                    <a:srgbClr val="4C666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" name="Freeform 93"/>
                <p:cNvSpPr/>
                <p:nvPr/>
              </p:nvSpPr>
              <p:spPr>
                <a:xfrm>
                  <a:off x="1208532" y="6412103"/>
                  <a:ext cx="27814" cy="558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814" h="5589">
                      <a:moveTo>
                        <a:pt x="27813" y="0"/>
                      </a:moveTo>
                      <a:lnTo>
                        <a:pt x="27813" y="4826"/>
                      </a:lnTo>
                      <a:lnTo>
                        <a:pt x="0" y="5588"/>
                      </a:lnTo>
                      <a:lnTo>
                        <a:pt x="0" y="381"/>
                      </a:lnTo>
                      <a:close/>
                    </a:path>
                  </a:pathLst>
                </a:custGeom>
                <a:solidFill>
                  <a:srgbClr val="00070A"/>
                </a:solidFill>
                <a:ln w="0" cap="flat" cmpd="sng" algn="ctr">
                  <a:solidFill>
                    <a:srgbClr val="00070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" name="Freeform 94"/>
                <p:cNvSpPr/>
                <p:nvPr/>
              </p:nvSpPr>
              <p:spPr>
                <a:xfrm>
                  <a:off x="1171321" y="6425057"/>
                  <a:ext cx="29592" cy="76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592" h="7621">
                      <a:moveTo>
                        <a:pt x="0" y="254"/>
                      </a:moveTo>
                      <a:lnTo>
                        <a:pt x="29591" y="0"/>
                      </a:lnTo>
                      <a:lnTo>
                        <a:pt x="29591" y="7239"/>
                      </a:lnTo>
                      <a:lnTo>
                        <a:pt x="0" y="7620"/>
                      </a:lnTo>
                      <a:close/>
                    </a:path>
                  </a:pathLst>
                </a:custGeom>
                <a:solidFill>
                  <a:srgbClr val="4C6668"/>
                </a:solidFill>
                <a:ln w="0" cap="flat" cmpd="sng" algn="ctr">
                  <a:solidFill>
                    <a:srgbClr val="4C666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6" name="Freeform 95"/>
                <p:cNvSpPr/>
                <p:nvPr/>
              </p:nvSpPr>
              <p:spPr>
                <a:xfrm>
                  <a:off x="1172210" y="6426073"/>
                  <a:ext cx="27941" cy="558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941" h="5589">
                      <a:moveTo>
                        <a:pt x="0" y="635"/>
                      </a:moveTo>
                      <a:lnTo>
                        <a:pt x="27940" y="0"/>
                      </a:lnTo>
                      <a:lnTo>
                        <a:pt x="27940" y="5207"/>
                      </a:lnTo>
                      <a:lnTo>
                        <a:pt x="0" y="5588"/>
                      </a:lnTo>
                      <a:close/>
                    </a:path>
                  </a:pathLst>
                </a:custGeom>
                <a:solidFill>
                  <a:srgbClr val="00070A"/>
                </a:solidFill>
                <a:ln w="0" cap="flat" cmpd="sng" algn="ctr">
                  <a:solidFill>
                    <a:srgbClr val="00070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7" name="Freeform 96"/>
                <p:cNvSpPr/>
                <p:nvPr/>
              </p:nvSpPr>
              <p:spPr>
                <a:xfrm>
                  <a:off x="1207135" y="6424295"/>
                  <a:ext cx="30100" cy="80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100" h="8002">
                      <a:moveTo>
                        <a:pt x="30099" y="0"/>
                      </a:moveTo>
                      <a:lnTo>
                        <a:pt x="30099" y="7366"/>
                      </a:lnTo>
                      <a:lnTo>
                        <a:pt x="0" y="8001"/>
                      </a:lnTo>
                      <a:lnTo>
                        <a:pt x="0" y="762"/>
                      </a:lnTo>
                      <a:close/>
                    </a:path>
                  </a:pathLst>
                </a:custGeom>
                <a:solidFill>
                  <a:srgbClr val="4C6668"/>
                </a:solidFill>
                <a:ln w="0" cap="flat" cmpd="sng" algn="ctr">
                  <a:solidFill>
                    <a:srgbClr val="4C666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8" name="Freeform 97"/>
                <p:cNvSpPr/>
                <p:nvPr/>
              </p:nvSpPr>
              <p:spPr>
                <a:xfrm>
                  <a:off x="1208532" y="6425692"/>
                  <a:ext cx="27814" cy="520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814" h="5208">
                      <a:moveTo>
                        <a:pt x="27813" y="0"/>
                      </a:moveTo>
                      <a:lnTo>
                        <a:pt x="27813" y="4953"/>
                      </a:lnTo>
                      <a:lnTo>
                        <a:pt x="0" y="5207"/>
                      </a:lnTo>
                      <a:lnTo>
                        <a:pt x="0" y="381"/>
                      </a:lnTo>
                      <a:close/>
                    </a:path>
                  </a:pathLst>
                </a:custGeom>
                <a:solidFill>
                  <a:srgbClr val="00070A"/>
                </a:solidFill>
                <a:ln w="0" cap="flat" cmpd="sng" algn="ctr">
                  <a:solidFill>
                    <a:srgbClr val="00070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9" name="Freeform 98"/>
                <p:cNvSpPr/>
                <p:nvPr/>
              </p:nvSpPr>
              <p:spPr>
                <a:xfrm>
                  <a:off x="1171321" y="6438265"/>
                  <a:ext cx="29592" cy="77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592" h="7748">
                      <a:moveTo>
                        <a:pt x="0" y="762"/>
                      </a:moveTo>
                      <a:lnTo>
                        <a:pt x="29591" y="0"/>
                      </a:lnTo>
                      <a:lnTo>
                        <a:pt x="29591" y="7366"/>
                      </a:lnTo>
                      <a:lnTo>
                        <a:pt x="0" y="7747"/>
                      </a:lnTo>
                      <a:close/>
                    </a:path>
                  </a:pathLst>
                </a:custGeom>
                <a:solidFill>
                  <a:srgbClr val="4C6668"/>
                </a:solidFill>
                <a:ln w="0" cap="flat" cmpd="sng" algn="ctr">
                  <a:solidFill>
                    <a:srgbClr val="4C666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0" name="Freeform 99"/>
                <p:cNvSpPr/>
                <p:nvPr/>
              </p:nvSpPr>
              <p:spPr>
                <a:xfrm>
                  <a:off x="1172210" y="6439662"/>
                  <a:ext cx="27941" cy="520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941" h="5208">
                      <a:moveTo>
                        <a:pt x="0" y="381"/>
                      </a:moveTo>
                      <a:lnTo>
                        <a:pt x="27940" y="0"/>
                      </a:lnTo>
                      <a:lnTo>
                        <a:pt x="27940" y="4953"/>
                      </a:lnTo>
                      <a:lnTo>
                        <a:pt x="0" y="5207"/>
                      </a:lnTo>
                      <a:close/>
                    </a:path>
                  </a:pathLst>
                </a:custGeom>
                <a:solidFill>
                  <a:srgbClr val="00070A"/>
                </a:solidFill>
                <a:ln w="0" cap="flat" cmpd="sng" algn="ctr">
                  <a:solidFill>
                    <a:srgbClr val="00070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1" name="Freeform 100"/>
                <p:cNvSpPr/>
                <p:nvPr/>
              </p:nvSpPr>
              <p:spPr>
                <a:xfrm>
                  <a:off x="1207135" y="6437884"/>
                  <a:ext cx="30100" cy="77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100" h="7748">
                      <a:moveTo>
                        <a:pt x="30099" y="0"/>
                      </a:moveTo>
                      <a:lnTo>
                        <a:pt x="30099" y="6985"/>
                      </a:lnTo>
                      <a:lnTo>
                        <a:pt x="0" y="7747"/>
                      </a:lnTo>
                      <a:lnTo>
                        <a:pt x="0" y="381"/>
                      </a:lnTo>
                      <a:close/>
                    </a:path>
                  </a:pathLst>
                </a:custGeom>
                <a:solidFill>
                  <a:srgbClr val="4C6668"/>
                </a:solidFill>
                <a:ln w="0" cap="flat" cmpd="sng" algn="ctr">
                  <a:solidFill>
                    <a:srgbClr val="4C666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2" name="Freeform 101"/>
                <p:cNvSpPr/>
                <p:nvPr/>
              </p:nvSpPr>
              <p:spPr>
                <a:xfrm>
                  <a:off x="1208532" y="6439027"/>
                  <a:ext cx="27814" cy="520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814" h="5208">
                      <a:moveTo>
                        <a:pt x="27813" y="0"/>
                      </a:moveTo>
                      <a:lnTo>
                        <a:pt x="27813" y="4826"/>
                      </a:lnTo>
                      <a:lnTo>
                        <a:pt x="0" y="5207"/>
                      </a:lnTo>
                      <a:lnTo>
                        <a:pt x="0" y="254"/>
                      </a:lnTo>
                      <a:close/>
                    </a:path>
                  </a:pathLst>
                </a:custGeom>
                <a:solidFill>
                  <a:srgbClr val="00070A"/>
                </a:solidFill>
                <a:ln w="0" cap="flat" cmpd="sng" algn="ctr">
                  <a:solidFill>
                    <a:srgbClr val="00070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3" name="Freeform 102"/>
                <p:cNvSpPr/>
                <p:nvPr/>
              </p:nvSpPr>
              <p:spPr>
                <a:xfrm>
                  <a:off x="1012952" y="6515481"/>
                  <a:ext cx="41657" cy="76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657" h="7621">
                      <a:moveTo>
                        <a:pt x="0" y="254"/>
                      </a:moveTo>
                      <a:lnTo>
                        <a:pt x="41656" y="0"/>
                      </a:lnTo>
                      <a:lnTo>
                        <a:pt x="41656" y="7239"/>
                      </a:lnTo>
                      <a:lnTo>
                        <a:pt x="0" y="7620"/>
                      </a:lnTo>
                      <a:close/>
                    </a:path>
                  </a:pathLst>
                </a:custGeom>
                <a:solidFill>
                  <a:srgbClr val="4C6668"/>
                </a:solidFill>
                <a:ln w="0" cap="flat" cmpd="sng" algn="ctr">
                  <a:solidFill>
                    <a:srgbClr val="4C666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1013841" y="6516497"/>
                  <a:ext cx="39371" cy="558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371" h="5589">
                      <a:moveTo>
                        <a:pt x="0" y="381"/>
                      </a:moveTo>
                      <a:lnTo>
                        <a:pt x="39370" y="0"/>
                      </a:lnTo>
                      <a:lnTo>
                        <a:pt x="39370" y="5207"/>
                      </a:lnTo>
                      <a:lnTo>
                        <a:pt x="0" y="5588"/>
                      </a:lnTo>
                      <a:close/>
                    </a:path>
                  </a:pathLst>
                </a:custGeom>
                <a:solidFill>
                  <a:srgbClr val="00070A"/>
                </a:solidFill>
                <a:ln w="0" cap="flat" cmpd="sng" algn="ctr">
                  <a:solidFill>
                    <a:srgbClr val="00070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5" name="Freeform 104"/>
                <p:cNvSpPr/>
                <p:nvPr/>
              </p:nvSpPr>
              <p:spPr>
                <a:xfrm>
                  <a:off x="1063371" y="6515100"/>
                  <a:ext cx="41657" cy="76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657" h="7621">
                      <a:moveTo>
                        <a:pt x="41656" y="0"/>
                      </a:moveTo>
                      <a:lnTo>
                        <a:pt x="41656" y="7366"/>
                      </a:lnTo>
                      <a:lnTo>
                        <a:pt x="0" y="7620"/>
                      </a:lnTo>
                      <a:lnTo>
                        <a:pt x="0" y="381"/>
                      </a:lnTo>
                      <a:close/>
                    </a:path>
                  </a:pathLst>
                </a:custGeom>
                <a:solidFill>
                  <a:srgbClr val="4C6668"/>
                </a:solidFill>
                <a:ln w="0" cap="flat" cmpd="sng" algn="ctr">
                  <a:solidFill>
                    <a:srgbClr val="4C666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6" name="Freeform 105"/>
                <p:cNvSpPr/>
                <p:nvPr/>
              </p:nvSpPr>
              <p:spPr>
                <a:xfrm>
                  <a:off x="1064768" y="6516116"/>
                  <a:ext cx="38863" cy="558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3" h="5589">
                      <a:moveTo>
                        <a:pt x="38862" y="0"/>
                      </a:moveTo>
                      <a:lnTo>
                        <a:pt x="38862" y="5207"/>
                      </a:lnTo>
                      <a:lnTo>
                        <a:pt x="0" y="5588"/>
                      </a:lnTo>
                      <a:lnTo>
                        <a:pt x="0" y="381"/>
                      </a:lnTo>
                      <a:close/>
                    </a:path>
                  </a:pathLst>
                </a:custGeom>
                <a:solidFill>
                  <a:srgbClr val="00070A"/>
                </a:solidFill>
                <a:ln w="0" cap="flat" cmpd="sng" algn="ctr">
                  <a:solidFill>
                    <a:srgbClr val="00070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7" name="Freeform 106"/>
                <p:cNvSpPr/>
                <p:nvPr/>
              </p:nvSpPr>
              <p:spPr>
                <a:xfrm>
                  <a:off x="1200150" y="6508496"/>
                  <a:ext cx="59183" cy="1079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183" h="10796">
                      <a:moveTo>
                        <a:pt x="59182" y="3429"/>
                      </a:moveTo>
                      <a:lnTo>
                        <a:pt x="59182" y="10795"/>
                      </a:lnTo>
                      <a:lnTo>
                        <a:pt x="22098" y="8636"/>
                      </a:lnTo>
                      <a:lnTo>
                        <a:pt x="0" y="7620"/>
                      </a:lnTo>
                      <a:lnTo>
                        <a:pt x="0" y="0"/>
                      </a:lnTo>
                      <a:lnTo>
                        <a:pt x="40640" y="2413"/>
                      </a:lnTo>
                      <a:close/>
                    </a:path>
                  </a:pathLst>
                </a:custGeom>
                <a:solidFill>
                  <a:srgbClr val="4C6668"/>
                </a:solidFill>
                <a:ln w="0" cap="flat" cmpd="sng" algn="ctr">
                  <a:solidFill>
                    <a:srgbClr val="4C666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8" name="Freeform 107"/>
                <p:cNvSpPr/>
                <p:nvPr/>
              </p:nvSpPr>
              <p:spPr>
                <a:xfrm>
                  <a:off x="1201801" y="6509893"/>
                  <a:ext cx="55754" cy="82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5754" h="8256">
                      <a:moveTo>
                        <a:pt x="55753" y="3048"/>
                      </a:moveTo>
                      <a:lnTo>
                        <a:pt x="55753" y="8255"/>
                      </a:lnTo>
                      <a:lnTo>
                        <a:pt x="13716" y="5842"/>
                      </a:lnTo>
                      <a:lnTo>
                        <a:pt x="0" y="5207"/>
                      </a:lnTo>
                      <a:lnTo>
                        <a:pt x="0" y="0"/>
                      </a:lnTo>
                      <a:lnTo>
                        <a:pt x="38100" y="2032"/>
                      </a:lnTo>
                      <a:close/>
                    </a:path>
                  </a:pathLst>
                </a:custGeom>
                <a:solidFill>
                  <a:srgbClr val="00070A"/>
                </a:solidFill>
                <a:ln w="0" cap="flat" cmpd="sng" algn="ctr">
                  <a:solidFill>
                    <a:srgbClr val="00070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9" name="Freeform 108"/>
                <p:cNvSpPr/>
                <p:nvPr/>
              </p:nvSpPr>
              <p:spPr>
                <a:xfrm>
                  <a:off x="1127506" y="6504305"/>
                  <a:ext cx="59691" cy="1079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691" h="10796">
                      <a:moveTo>
                        <a:pt x="0" y="0"/>
                      </a:moveTo>
                      <a:lnTo>
                        <a:pt x="15113" y="635"/>
                      </a:lnTo>
                      <a:lnTo>
                        <a:pt x="59690" y="3429"/>
                      </a:lnTo>
                      <a:lnTo>
                        <a:pt x="59690" y="10795"/>
                      </a:lnTo>
                      <a:lnTo>
                        <a:pt x="48641" y="10414"/>
                      </a:lnTo>
                      <a:lnTo>
                        <a:pt x="0" y="7239"/>
                      </a:lnTo>
                      <a:close/>
                    </a:path>
                  </a:pathLst>
                </a:custGeom>
                <a:solidFill>
                  <a:srgbClr val="4C6668"/>
                </a:solidFill>
                <a:ln w="0" cap="flat" cmpd="sng" algn="ctr">
                  <a:solidFill>
                    <a:srgbClr val="4C666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0" name="Freeform 109"/>
                <p:cNvSpPr/>
                <p:nvPr/>
              </p:nvSpPr>
              <p:spPr>
                <a:xfrm>
                  <a:off x="1129284" y="6505702"/>
                  <a:ext cx="56262" cy="83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262" h="8383">
                      <a:moveTo>
                        <a:pt x="0" y="0"/>
                      </a:moveTo>
                      <a:lnTo>
                        <a:pt x="17780" y="1016"/>
                      </a:lnTo>
                      <a:lnTo>
                        <a:pt x="56261" y="3048"/>
                      </a:lnTo>
                      <a:lnTo>
                        <a:pt x="56261" y="8382"/>
                      </a:lnTo>
                      <a:lnTo>
                        <a:pt x="42418" y="7239"/>
                      </a:lnTo>
                      <a:lnTo>
                        <a:pt x="0" y="5207"/>
                      </a:lnTo>
                      <a:close/>
                    </a:path>
                  </a:pathLst>
                </a:custGeom>
                <a:solidFill>
                  <a:srgbClr val="00070A"/>
                </a:solidFill>
                <a:ln w="0" cap="flat" cmpd="sng" algn="ctr">
                  <a:solidFill>
                    <a:srgbClr val="00070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1" name="Freeform 110"/>
                <p:cNvSpPr/>
                <p:nvPr/>
              </p:nvSpPr>
              <p:spPr>
                <a:xfrm>
                  <a:off x="1200150" y="6522085"/>
                  <a:ext cx="59183" cy="1079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183" h="10796">
                      <a:moveTo>
                        <a:pt x="59182" y="3048"/>
                      </a:moveTo>
                      <a:lnTo>
                        <a:pt x="59182" y="10795"/>
                      </a:lnTo>
                      <a:lnTo>
                        <a:pt x="14605" y="8001"/>
                      </a:lnTo>
                      <a:lnTo>
                        <a:pt x="0" y="7366"/>
                      </a:lnTo>
                      <a:lnTo>
                        <a:pt x="0" y="0"/>
                      </a:lnTo>
                      <a:lnTo>
                        <a:pt x="40640" y="2032"/>
                      </a:lnTo>
                      <a:close/>
                    </a:path>
                  </a:pathLst>
                </a:custGeom>
                <a:solidFill>
                  <a:srgbClr val="4C6668"/>
                </a:solidFill>
                <a:ln w="0" cap="flat" cmpd="sng" algn="ctr">
                  <a:solidFill>
                    <a:srgbClr val="4C666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2" name="Freeform 111"/>
                <p:cNvSpPr/>
                <p:nvPr/>
              </p:nvSpPr>
              <p:spPr>
                <a:xfrm>
                  <a:off x="1201801" y="6523101"/>
                  <a:ext cx="55754" cy="83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5754" h="8383">
                      <a:moveTo>
                        <a:pt x="55753" y="3175"/>
                      </a:moveTo>
                      <a:lnTo>
                        <a:pt x="55753" y="8382"/>
                      </a:lnTo>
                      <a:lnTo>
                        <a:pt x="17272" y="6350"/>
                      </a:lnTo>
                      <a:lnTo>
                        <a:pt x="0" y="5207"/>
                      </a:lnTo>
                      <a:lnTo>
                        <a:pt x="0" y="0"/>
                      </a:lnTo>
                      <a:lnTo>
                        <a:pt x="41656" y="2413"/>
                      </a:lnTo>
                      <a:close/>
                    </a:path>
                  </a:pathLst>
                </a:custGeom>
                <a:solidFill>
                  <a:srgbClr val="00070A"/>
                </a:solidFill>
                <a:ln w="0" cap="flat" cmpd="sng" algn="ctr">
                  <a:solidFill>
                    <a:srgbClr val="00070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3" name="Freeform 112"/>
                <p:cNvSpPr/>
                <p:nvPr/>
              </p:nvSpPr>
              <p:spPr>
                <a:xfrm>
                  <a:off x="1127506" y="6517894"/>
                  <a:ext cx="59691" cy="1079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691" h="10796">
                      <a:moveTo>
                        <a:pt x="0" y="0"/>
                      </a:moveTo>
                      <a:lnTo>
                        <a:pt x="18669" y="1016"/>
                      </a:lnTo>
                      <a:lnTo>
                        <a:pt x="59690" y="3175"/>
                      </a:lnTo>
                      <a:lnTo>
                        <a:pt x="59690" y="10795"/>
                      </a:lnTo>
                      <a:lnTo>
                        <a:pt x="41148" y="9398"/>
                      </a:lnTo>
                      <a:lnTo>
                        <a:pt x="0" y="7239"/>
                      </a:lnTo>
                      <a:close/>
                    </a:path>
                  </a:pathLst>
                </a:custGeom>
                <a:solidFill>
                  <a:srgbClr val="4C6668"/>
                </a:solidFill>
                <a:ln w="0" cap="flat" cmpd="sng" algn="ctr">
                  <a:solidFill>
                    <a:srgbClr val="4C666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4" name="Freeform 113"/>
                <p:cNvSpPr/>
                <p:nvPr/>
              </p:nvSpPr>
              <p:spPr>
                <a:xfrm>
                  <a:off x="1129284" y="6518910"/>
                  <a:ext cx="56262" cy="83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262" h="8383">
                      <a:moveTo>
                        <a:pt x="0" y="0"/>
                      </a:moveTo>
                      <a:lnTo>
                        <a:pt x="17780" y="1397"/>
                      </a:lnTo>
                      <a:lnTo>
                        <a:pt x="56261" y="3175"/>
                      </a:lnTo>
                      <a:lnTo>
                        <a:pt x="56261" y="8382"/>
                      </a:lnTo>
                      <a:lnTo>
                        <a:pt x="38989" y="7366"/>
                      </a:lnTo>
                      <a:lnTo>
                        <a:pt x="0" y="5207"/>
                      </a:lnTo>
                      <a:close/>
                    </a:path>
                  </a:pathLst>
                </a:custGeom>
                <a:solidFill>
                  <a:srgbClr val="00070A"/>
                </a:solidFill>
                <a:ln w="0" cap="flat" cmpd="sng" algn="ctr">
                  <a:solidFill>
                    <a:srgbClr val="00070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5" name="Freeform 114"/>
                <p:cNvSpPr/>
                <p:nvPr/>
              </p:nvSpPr>
              <p:spPr>
                <a:xfrm>
                  <a:off x="1018794" y="6547612"/>
                  <a:ext cx="66676" cy="7785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676" h="77852">
                      <a:moveTo>
                        <a:pt x="1270" y="635"/>
                      </a:moveTo>
                      <a:lnTo>
                        <a:pt x="66675" y="0"/>
                      </a:lnTo>
                      <a:lnTo>
                        <a:pt x="66675" y="77851"/>
                      </a:lnTo>
                      <a:lnTo>
                        <a:pt x="0" y="74295"/>
                      </a:lnTo>
                      <a:close/>
                    </a:path>
                  </a:pathLst>
                </a:custGeom>
                <a:solidFill>
                  <a:srgbClr val="779193"/>
                </a:solidFill>
                <a:ln w="0" cap="flat" cmpd="sng" algn="ctr">
                  <a:solidFill>
                    <a:srgbClr val="77919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6" name="Freeform 115"/>
                <p:cNvSpPr/>
                <p:nvPr/>
              </p:nvSpPr>
              <p:spPr>
                <a:xfrm>
                  <a:off x="1022350" y="6551676"/>
                  <a:ext cx="59691" cy="6947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691" h="69470">
                      <a:moveTo>
                        <a:pt x="1270" y="381"/>
                      </a:moveTo>
                      <a:lnTo>
                        <a:pt x="59690" y="0"/>
                      </a:lnTo>
                      <a:lnTo>
                        <a:pt x="59690" y="69469"/>
                      </a:lnTo>
                      <a:lnTo>
                        <a:pt x="0" y="66040"/>
                      </a:lnTo>
                      <a:close/>
                    </a:path>
                  </a:pathLst>
                </a:custGeom>
                <a:solidFill>
                  <a:srgbClr val="96AFB2"/>
                </a:solidFill>
                <a:ln w="0" cap="flat" cmpd="sng" algn="ctr">
                  <a:solidFill>
                    <a:srgbClr val="96A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7" name="Freeform 116"/>
                <p:cNvSpPr/>
                <p:nvPr/>
              </p:nvSpPr>
              <p:spPr>
                <a:xfrm>
                  <a:off x="2144268" y="6404102"/>
                  <a:ext cx="149988" cy="21780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9988" h="217806">
                      <a:moveTo>
                        <a:pt x="0" y="0"/>
                      </a:moveTo>
                      <a:lnTo>
                        <a:pt x="145161" y="10414"/>
                      </a:lnTo>
                      <a:lnTo>
                        <a:pt x="149987" y="206629"/>
                      </a:lnTo>
                      <a:lnTo>
                        <a:pt x="0" y="217805"/>
                      </a:lnTo>
                      <a:close/>
                    </a:path>
                  </a:pathLst>
                </a:custGeom>
                <a:solidFill>
                  <a:srgbClr val="4C6668"/>
                </a:solidFill>
                <a:ln w="0" cap="flat" cmpd="sng" algn="ctr">
                  <a:solidFill>
                    <a:srgbClr val="4C666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8" name="Freeform 117"/>
                <p:cNvSpPr/>
                <p:nvPr/>
              </p:nvSpPr>
              <p:spPr>
                <a:xfrm>
                  <a:off x="1854200" y="6422263"/>
                  <a:ext cx="41530" cy="6273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530" h="62739">
                      <a:moveTo>
                        <a:pt x="0" y="0"/>
                      </a:moveTo>
                      <a:lnTo>
                        <a:pt x="39751" y="5842"/>
                      </a:lnTo>
                      <a:lnTo>
                        <a:pt x="41529" y="62738"/>
                      </a:lnTo>
                      <a:lnTo>
                        <a:pt x="0" y="60706"/>
                      </a:lnTo>
                      <a:close/>
                    </a:path>
                  </a:pathLst>
                </a:custGeom>
                <a:solidFill>
                  <a:srgbClr val="3D5659"/>
                </a:solidFill>
                <a:ln w="0" cap="flat" cmpd="sng" algn="ctr">
                  <a:solidFill>
                    <a:srgbClr val="3D565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9" name="Freeform 118"/>
                <p:cNvSpPr/>
                <p:nvPr/>
              </p:nvSpPr>
              <p:spPr>
                <a:xfrm>
                  <a:off x="1839976" y="6476365"/>
                  <a:ext cx="58040" cy="4876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040" h="48769">
                      <a:moveTo>
                        <a:pt x="0" y="0"/>
                      </a:moveTo>
                      <a:lnTo>
                        <a:pt x="58039" y="3429"/>
                      </a:lnTo>
                      <a:lnTo>
                        <a:pt x="57150" y="48768"/>
                      </a:lnTo>
                      <a:lnTo>
                        <a:pt x="0" y="47752"/>
                      </a:lnTo>
                      <a:close/>
                    </a:path>
                  </a:pathLst>
                </a:custGeom>
                <a:solidFill>
                  <a:srgbClr val="4C6668"/>
                </a:solidFill>
                <a:ln w="0" cap="flat" cmpd="sng" algn="ctr">
                  <a:solidFill>
                    <a:srgbClr val="4C666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0" name="Freeform 119"/>
                <p:cNvSpPr/>
                <p:nvPr/>
              </p:nvSpPr>
              <p:spPr>
                <a:xfrm>
                  <a:off x="1505204" y="6519291"/>
                  <a:ext cx="395860" cy="1064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5860" h="106427">
                      <a:moveTo>
                        <a:pt x="150368" y="0"/>
                      </a:moveTo>
                      <a:lnTo>
                        <a:pt x="391922" y="5842"/>
                      </a:lnTo>
                      <a:lnTo>
                        <a:pt x="395859" y="86614"/>
                      </a:lnTo>
                      <a:lnTo>
                        <a:pt x="0" y="106426"/>
                      </a:lnTo>
                      <a:lnTo>
                        <a:pt x="0" y="39116"/>
                      </a:lnTo>
                      <a:lnTo>
                        <a:pt x="150368" y="45085"/>
                      </a:lnTo>
                      <a:close/>
                    </a:path>
                  </a:pathLst>
                </a:custGeom>
                <a:solidFill>
                  <a:srgbClr val="4C6668"/>
                </a:solidFill>
                <a:ln w="0" cap="flat" cmpd="sng" algn="ctr">
                  <a:solidFill>
                    <a:srgbClr val="4C666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1" name="Freeform 120"/>
                <p:cNvSpPr/>
                <p:nvPr/>
              </p:nvSpPr>
              <p:spPr>
                <a:xfrm>
                  <a:off x="1085469" y="6547612"/>
                  <a:ext cx="184532" cy="7785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4532" h="77852">
                      <a:moveTo>
                        <a:pt x="0" y="77851"/>
                      </a:moveTo>
                      <a:lnTo>
                        <a:pt x="0" y="0"/>
                      </a:lnTo>
                      <a:lnTo>
                        <a:pt x="184531" y="9398"/>
                      </a:lnTo>
                      <a:lnTo>
                        <a:pt x="184531" y="73279"/>
                      </a:lnTo>
                      <a:close/>
                    </a:path>
                  </a:pathLst>
                </a:custGeom>
                <a:solidFill>
                  <a:srgbClr val="546D70"/>
                </a:solidFill>
                <a:ln w="0" cap="flat" cmpd="sng" algn="ctr">
                  <a:solidFill>
                    <a:srgbClr val="546D7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2" name="Freeform 121"/>
                <p:cNvSpPr/>
                <p:nvPr/>
              </p:nvSpPr>
              <p:spPr>
                <a:xfrm>
                  <a:off x="1899285" y="6471031"/>
                  <a:ext cx="137034" cy="1490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7034" h="149099">
                      <a:moveTo>
                        <a:pt x="0" y="144653"/>
                      </a:moveTo>
                      <a:lnTo>
                        <a:pt x="0" y="0"/>
                      </a:lnTo>
                      <a:lnTo>
                        <a:pt x="137033" y="1524"/>
                      </a:lnTo>
                      <a:lnTo>
                        <a:pt x="137033" y="145288"/>
                      </a:lnTo>
                      <a:lnTo>
                        <a:pt x="135763" y="146304"/>
                      </a:lnTo>
                      <a:lnTo>
                        <a:pt x="125222" y="148082"/>
                      </a:lnTo>
                      <a:lnTo>
                        <a:pt x="116713" y="148463"/>
                      </a:lnTo>
                      <a:lnTo>
                        <a:pt x="81788" y="149098"/>
                      </a:lnTo>
                      <a:lnTo>
                        <a:pt x="43307" y="148844"/>
                      </a:lnTo>
                      <a:lnTo>
                        <a:pt x="7493" y="146304"/>
                      </a:lnTo>
                      <a:close/>
                    </a:path>
                  </a:pathLst>
                </a:custGeom>
                <a:solidFill>
                  <a:srgbClr val="4C6668"/>
                </a:solidFill>
                <a:ln w="0" cap="flat" cmpd="sng" algn="ctr">
                  <a:solidFill>
                    <a:srgbClr val="4C666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3" name="Freeform 122"/>
                <p:cNvSpPr/>
                <p:nvPr/>
              </p:nvSpPr>
              <p:spPr>
                <a:xfrm>
                  <a:off x="1899285" y="6471031"/>
                  <a:ext cx="133097" cy="1490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3097" h="149099">
                      <a:moveTo>
                        <a:pt x="133096" y="1524"/>
                      </a:moveTo>
                      <a:lnTo>
                        <a:pt x="133096" y="146685"/>
                      </a:lnTo>
                      <a:lnTo>
                        <a:pt x="116332" y="148463"/>
                      </a:lnTo>
                      <a:lnTo>
                        <a:pt x="79248" y="149098"/>
                      </a:lnTo>
                      <a:lnTo>
                        <a:pt x="43307" y="148844"/>
                      </a:lnTo>
                      <a:lnTo>
                        <a:pt x="7493" y="146304"/>
                      </a:lnTo>
                      <a:lnTo>
                        <a:pt x="0" y="1446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7072"/>
                </a:solidFill>
                <a:ln w="0" cap="flat" cmpd="sng" algn="ctr">
                  <a:solidFill>
                    <a:srgbClr val="56707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4" name="Freeform 123"/>
                <p:cNvSpPr/>
                <p:nvPr/>
              </p:nvSpPr>
              <p:spPr>
                <a:xfrm>
                  <a:off x="1899285" y="6471031"/>
                  <a:ext cx="128652" cy="1490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8652" h="149099">
                      <a:moveTo>
                        <a:pt x="128651" y="1524"/>
                      </a:moveTo>
                      <a:lnTo>
                        <a:pt x="128270" y="147701"/>
                      </a:lnTo>
                      <a:lnTo>
                        <a:pt x="117602" y="148463"/>
                      </a:lnTo>
                      <a:lnTo>
                        <a:pt x="77851" y="149098"/>
                      </a:lnTo>
                      <a:lnTo>
                        <a:pt x="43307" y="148844"/>
                      </a:lnTo>
                      <a:lnTo>
                        <a:pt x="7493" y="146304"/>
                      </a:lnTo>
                      <a:lnTo>
                        <a:pt x="0" y="1446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7A7C"/>
                </a:solidFill>
                <a:ln w="0" cap="flat" cmpd="sng" algn="ctr">
                  <a:solidFill>
                    <a:srgbClr val="607A7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5" name="Freeform 124"/>
                <p:cNvSpPr/>
                <p:nvPr/>
              </p:nvSpPr>
              <p:spPr>
                <a:xfrm>
                  <a:off x="1899285" y="6471031"/>
                  <a:ext cx="123826" cy="1490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3826" h="149099">
                      <a:moveTo>
                        <a:pt x="123825" y="1524"/>
                      </a:moveTo>
                      <a:lnTo>
                        <a:pt x="123444" y="148082"/>
                      </a:lnTo>
                      <a:lnTo>
                        <a:pt x="112395" y="148844"/>
                      </a:lnTo>
                      <a:lnTo>
                        <a:pt x="76454" y="149098"/>
                      </a:lnTo>
                      <a:lnTo>
                        <a:pt x="43307" y="148844"/>
                      </a:lnTo>
                      <a:lnTo>
                        <a:pt x="7493" y="146304"/>
                      </a:lnTo>
                      <a:lnTo>
                        <a:pt x="0" y="1446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B8487"/>
                </a:solidFill>
                <a:ln w="0" cap="flat" cmpd="sng" algn="ctr">
                  <a:solidFill>
                    <a:srgbClr val="6B848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6" name="Freeform 125"/>
                <p:cNvSpPr/>
                <p:nvPr/>
              </p:nvSpPr>
              <p:spPr>
                <a:xfrm>
                  <a:off x="1899285" y="6471031"/>
                  <a:ext cx="118492" cy="1490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8492" h="149099">
                      <a:moveTo>
                        <a:pt x="118491" y="1524"/>
                      </a:moveTo>
                      <a:lnTo>
                        <a:pt x="118110" y="148463"/>
                      </a:lnTo>
                      <a:lnTo>
                        <a:pt x="82296" y="149098"/>
                      </a:lnTo>
                      <a:lnTo>
                        <a:pt x="43307" y="148844"/>
                      </a:lnTo>
                      <a:lnTo>
                        <a:pt x="7493" y="146304"/>
                      </a:lnTo>
                      <a:lnTo>
                        <a:pt x="0" y="1446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28C8E"/>
                </a:solidFill>
                <a:ln w="0" cap="flat" cmpd="sng" algn="ctr">
                  <a:solidFill>
                    <a:srgbClr val="728C8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7" name="Freeform 126"/>
                <p:cNvSpPr/>
                <p:nvPr/>
              </p:nvSpPr>
              <p:spPr>
                <a:xfrm>
                  <a:off x="1899285" y="6471031"/>
                  <a:ext cx="113285" cy="1490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3285" h="149099">
                      <a:moveTo>
                        <a:pt x="113284" y="1524"/>
                      </a:moveTo>
                      <a:lnTo>
                        <a:pt x="112776" y="148844"/>
                      </a:lnTo>
                      <a:lnTo>
                        <a:pt x="80518" y="149098"/>
                      </a:lnTo>
                      <a:lnTo>
                        <a:pt x="43307" y="148844"/>
                      </a:lnTo>
                      <a:lnTo>
                        <a:pt x="7493" y="146304"/>
                      </a:lnTo>
                      <a:lnTo>
                        <a:pt x="0" y="1446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79193"/>
                </a:solidFill>
                <a:ln w="0" cap="flat" cmpd="sng" algn="ctr">
                  <a:solidFill>
                    <a:srgbClr val="77919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8" name="Freeform 127"/>
                <p:cNvSpPr/>
                <p:nvPr/>
              </p:nvSpPr>
              <p:spPr>
                <a:xfrm>
                  <a:off x="1899285" y="6471031"/>
                  <a:ext cx="107951" cy="1490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7951" h="149099">
                      <a:moveTo>
                        <a:pt x="107950" y="1143"/>
                      </a:moveTo>
                      <a:lnTo>
                        <a:pt x="107061" y="149098"/>
                      </a:lnTo>
                      <a:lnTo>
                        <a:pt x="78740" y="149098"/>
                      </a:lnTo>
                      <a:lnTo>
                        <a:pt x="43307" y="148844"/>
                      </a:lnTo>
                      <a:lnTo>
                        <a:pt x="7493" y="146304"/>
                      </a:lnTo>
                      <a:lnTo>
                        <a:pt x="0" y="1446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29B9E"/>
                </a:solidFill>
                <a:ln w="0" cap="flat" cmpd="sng" algn="ctr">
                  <a:solidFill>
                    <a:srgbClr val="829B9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9" name="Freeform 128"/>
                <p:cNvSpPr/>
                <p:nvPr/>
              </p:nvSpPr>
              <p:spPr>
                <a:xfrm>
                  <a:off x="1899285" y="6471031"/>
                  <a:ext cx="102236" cy="1494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2236" h="149480">
                      <a:moveTo>
                        <a:pt x="102235" y="1143"/>
                      </a:moveTo>
                      <a:lnTo>
                        <a:pt x="101346" y="149098"/>
                      </a:lnTo>
                      <a:lnTo>
                        <a:pt x="81407" y="149479"/>
                      </a:lnTo>
                      <a:lnTo>
                        <a:pt x="43307" y="148844"/>
                      </a:lnTo>
                      <a:lnTo>
                        <a:pt x="7493" y="146304"/>
                      </a:lnTo>
                      <a:lnTo>
                        <a:pt x="0" y="1446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9A3A5"/>
                </a:solidFill>
                <a:ln w="0" cap="flat" cmpd="sng" algn="ctr">
                  <a:solidFill>
                    <a:srgbClr val="89A3A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0" name="Freeform 129"/>
                <p:cNvSpPr/>
                <p:nvPr/>
              </p:nvSpPr>
              <p:spPr>
                <a:xfrm>
                  <a:off x="1899285" y="6471031"/>
                  <a:ext cx="96394" cy="1494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6394" h="149480">
                      <a:moveTo>
                        <a:pt x="96393" y="1143"/>
                      </a:moveTo>
                      <a:lnTo>
                        <a:pt x="95123" y="149098"/>
                      </a:lnTo>
                      <a:lnTo>
                        <a:pt x="82296" y="149479"/>
                      </a:lnTo>
                      <a:lnTo>
                        <a:pt x="43815" y="148844"/>
                      </a:lnTo>
                      <a:lnTo>
                        <a:pt x="15113" y="147066"/>
                      </a:lnTo>
                      <a:lnTo>
                        <a:pt x="508" y="1446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EA8AA"/>
                </a:solidFill>
                <a:ln w="0" cap="flat" cmpd="sng" algn="ctr">
                  <a:solidFill>
                    <a:srgbClr val="8EA8A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1" name="Freeform 130"/>
                <p:cNvSpPr/>
                <p:nvPr/>
              </p:nvSpPr>
              <p:spPr>
                <a:xfrm>
                  <a:off x="1900174" y="6471031"/>
                  <a:ext cx="89409" cy="1494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9409" h="149480">
                      <a:moveTo>
                        <a:pt x="89408" y="1143"/>
                      </a:moveTo>
                      <a:lnTo>
                        <a:pt x="88519" y="149479"/>
                      </a:lnTo>
                      <a:lnTo>
                        <a:pt x="73025" y="149479"/>
                      </a:lnTo>
                      <a:lnTo>
                        <a:pt x="33147" y="148463"/>
                      </a:lnTo>
                      <a:lnTo>
                        <a:pt x="3556" y="145669"/>
                      </a:lnTo>
                      <a:lnTo>
                        <a:pt x="0" y="1446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3ADAF"/>
                </a:solidFill>
                <a:ln w="0" cap="flat" cmpd="sng" algn="ctr">
                  <a:solidFill>
                    <a:srgbClr val="93ADA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1900555" y="6471031"/>
                  <a:ext cx="83186" cy="1494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3186" h="149480">
                      <a:moveTo>
                        <a:pt x="83185" y="1143"/>
                      </a:moveTo>
                      <a:lnTo>
                        <a:pt x="82296" y="149479"/>
                      </a:lnTo>
                      <a:lnTo>
                        <a:pt x="70866" y="149479"/>
                      </a:lnTo>
                      <a:lnTo>
                        <a:pt x="68580" y="149098"/>
                      </a:lnTo>
                      <a:lnTo>
                        <a:pt x="54864" y="149098"/>
                      </a:lnTo>
                      <a:lnTo>
                        <a:pt x="16002" y="147066"/>
                      </a:lnTo>
                      <a:lnTo>
                        <a:pt x="0" y="1449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B2B5"/>
                </a:solidFill>
                <a:ln w="0" cap="flat" cmpd="sng" algn="ctr">
                  <a:solidFill>
                    <a:srgbClr val="99B2B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1901063" y="6471031"/>
                  <a:ext cx="76582" cy="1494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582" h="149480">
                      <a:moveTo>
                        <a:pt x="76581" y="762"/>
                      </a:moveTo>
                      <a:lnTo>
                        <a:pt x="75565" y="149479"/>
                      </a:lnTo>
                      <a:lnTo>
                        <a:pt x="73406" y="149479"/>
                      </a:lnTo>
                      <a:lnTo>
                        <a:pt x="33655" y="148463"/>
                      </a:lnTo>
                      <a:lnTo>
                        <a:pt x="0" y="1449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EB7BA"/>
                </a:solidFill>
                <a:ln w="0" cap="flat" cmpd="sng" algn="ctr">
                  <a:solidFill>
                    <a:srgbClr val="9EB7B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4" name="Freeform 133"/>
                <p:cNvSpPr/>
                <p:nvPr/>
              </p:nvSpPr>
              <p:spPr>
                <a:xfrm>
                  <a:off x="1901444" y="6471031"/>
                  <a:ext cx="70359" cy="1494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59" h="149480">
                      <a:moveTo>
                        <a:pt x="70358" y="762"/>
                      </a:moveTo>
                      <a:lnTo>
                        <a:pt x="69469" y="149479"/>
                      </a:lnTo>
                      <a:lnTo>
                        <a:pt x="66802" y="149479"/>
                      </a:lnTo>
                      <a:lnTo>
                        <a:pt x="65913" y="149098"/>
                      </a:lnTo>
                      <a:lnTo>
                        <a:pt x="54483" y="149098"/>
                      </a:lnTo>
                      <a:lnTo>
                        <a:pt x="24384" y="148082"/>
                      </a:lnTo>
                      <a:lnTo>
                        <a:pt x="0" y="1452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3BCBF"/>
                </a:solidFill>
                <a:ln w="0" cap="flat" cmpd="sng" algn="ctr">
                  <a:solidFill>
                    <a:srgbClr val="A3BCB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5" name="Freeform 134"/>
                <p:cNvSpPr/>
                <p:nvPr/>
              </p:nvSpPr>
              <p:spPr>
                <a:xfrm>
                  <a:off x="1901952" y="6471031"/>
                  <a:ext cx="64136" cy="1490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136" h="149099">
                      <a:moveTo>
                        <a:pt x="64135" y="762"/>
                      </a:moveTo>
                      <a:lnTo>
                        <a:pt x="63246" y="149098"/>
                      </a:lnTo>
                      <a:lnTo>
                        <a:pt x="15875" y="147447"/>
                      </a:lnTo>
                      <a:lnTo>
                        <a:pt x="0" y="1452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BFC1"/>
                </a:solidFill>
                <a:ln w="0" cap="flat" cmpd="sng" algn="ctr">
                  <a:solidFill>
                    <a:srgbClr val="A5BFC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6" name="Freeform 135"/>
                <p:cNvSpPr/>
                <p:nvPr/>
              </p:nvSpPr>
              <p:spPr>
                <a:xfrm>
                  <a:off x="1902460" y="6471031"/>
                  <a:ext cx="58294" cy="1490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294" h="149099">
                      <a:moveTo>
                        <a:pt x="58293" y="762"/>
                      </a:moveTo>
                      <a:lnTo>
                        <a:pt x="57404" y="149098"/>
                      </a:lnTo>
                      <a:lnTo>
                        <a:pt x="22098" y="147701"/>
                      </a:lnTo>
                      <a:lnTo>
                        <a:pt x="0" y="1452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AC4C6"/>
                </a:solidFill>
                <a:ln w="0" cap="flat" cmpd="sng" algn="ctr">
                  <a:solidFill>
                    <a:srgbClr val="AAC4C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7" name="Freeform 136"/>
                <p:cNvSpPr/>
                <p:nvPr/>
              </p:nvSpPr>
              <p:spPr>
                <a:xfrm>
                  <a:off x="1902460" y="6471031"/>
                  <a:ext cx="52960" cy="1490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2960" h="149099">
                      <a:moveTo>
                        <a:pt x="52959" y="762"/>
                      </a:moveTo>
                      <a:lnTo>
                        <a:pt x="52070" y="149098"/>
                      </a:lnTo>
                      <a:lnTo>
                        <a:pt x="43307" y="148844"/>
                      </a:lnTo>
                      <a:lnTo>
                        <a:pt x="8382" y="146685"/>
                      </a:lnTo>
                      <a:lnTo>
                        <a:pt x="381" y="1452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FC9CC"/>
                </a:solidFill>
                <a:ln w="0" cap="flat" cmpd="sng" algn="ctr">
                  <a:solidFill>
                    <a:srgbClr val="AFC9C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8" name="Freeform 137"/>
                <p:cNvSpPr/>
                <p:nvPr/>
              </p:nvSpPr>
              <p:spPr>
                <a:xfrm>
                  <a:off x="1902841" y="6471031"/>
                  <a:ext cx="47753" cy="1490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753" h="149099">
                      <a:moveTo>
                        <a:pt x="47752" y="762"/>
                      </a:moveTo>
                      <a:lnTo>
                        <a:pt x="46863" y="149098"/>
                      </a:lnTo>
                      <a:lnTo>
                        <a:pt x="38862" y="148844"/>
                      </a:lnTo>
                      <a:lnTo>
                        <a:pt x="3556" y="145923"/>
                      </a:lnTo>
                      <a:lnTo>
                        <a:pt x="508" y="1452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5CED1"/>
                </a:solidFill>
                <a:ln w="0" cap="flat" cmpd="sng" algn="ctr">
                  <a:solidFill>
                    <a:srgbClr val="B5CED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9" name="Freeform 138"/>
                <p:cNvSpPr/>
                <p:nvPr/>
              </p:nvSpPr>
              <p:spPr>
                <a:xfrm>
                  <a:off x="1903222" y="6471031"/>
                  <a:ext cx="42546" cy="1488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546" h="148845">
                      <a:moveTo>
                        <a:pt x="42545" y="381"/>
                      </a:moveTo>
                      <a:lnTo>
                        <a:pt x="42037" y="148844"/>
                      </a:lnTo>
                      <a:lnTo>
                        <a:pt x="34925" y="148463"/>
                      </a:lnTo>
                      <a:lnTo>
                        <a:pt x="0" y="1456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AD3D6"/>
                </a:solidFill>
                <a:ln w="0" cap="flat" cmpd="sng" algn="ctr">
                  <a:solidFill>
                    <a:srgbClr val="BAD3D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1903730" y="6471031"/>
                  <a:ext cx="37593" cy="1488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593" h="148845">
                      <a:moveTo>
                        <a:pt x="37592" y="381"/>
                      </a:moveTo>
                      <a:lnTo>
                        <a:pt x="37211" y="148844"/>
                      </a:lnTo>
                      <a:lnTo>
                        <a:pt x="0" y="1456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CD6D8"/>
                </a:solidFill>
                <a:ln w="0" cap="flat" cmpd="sng" algn="ctr">
                  <a:solidFill>
                    <a:srgbClr val="BCD6D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1" name="Freeform 140"/>
                <p:cNvSpPr/>
                <p:nvPr/>
              </p:nvSpPr>
              <p:spPr>
                <a:xfrm>
                  <a:off x="1898904" y="6468618"/>
                  <a:ext cx="137415" cy="63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7415" h="6351">
                      <a:moveTo>
                        <a:pt x="68453" y="0"/>
                      </a:moveTo>
                      <a:lnTo>
                        <a:pt x="95504" y="381"/>
                      </a:lnTo>
                      <a:lnTo>
                        <a:pt x="132207" y="2413"/>
                      </a:lnTo>
                      <a:lnTo>
                        <a:pt x="136144" y="3175"/>
                      </a:lnTo>
                      <a:lnTo>
                        <a:pt x="137414" y="3937"/>
                      </a:lnTo>
                      <a:lnTo>
                        <a:pt x="136144" y="4572"/>
                      </a:lnTo>
                      <a:lnTo>
                        <a:pt x="106934" y="6350"/>
                      </a:lnTo>
                      <a:lnTo>
                        <a:pt x="68453" y="6350"/>
                      </a:lnTo>
                      <a:lnTo>
                        <a:pt x="30480" y="5207"/>
                      </a:lnTo>
                      <a:lnTo>
                        <a:pt x="1270" y="3175"/>
                      </a:lnTo>
                      <a:lnTo>
                        <a:pt x="0" y="2413"/>
                      </a:lnTo>
                      <a:lnTo>
                        <a:pt x="1270" y="1778"/>
                      </a:lnTo>
                      <a:lnTo>
                        <a:pt x="5207" y="1016"/>
                      </a:lnTo>
                      <a:lnTo>
                        <a:pt x="30480" y="0"/>
                      </a:lnTo>
                      <a:close/>
                    </a:path>
                  </a:pathLst>
                </a:custGeom>
                <a:solidFill>
                  <a:srgbClr val="9EB7BA"/>
                </a:solidFill>
                <a:ln w="0" cap="flat" cmpd="sng" algn="ctr">
                  <a:solidFill>
                    <a:srgbClr val="9EB7B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2" name="Freeform 141"/>
                <p:cNvSpPr/>
                <p:nvPr/>
              </p:nvSpPr>
              <p:spPr>
                <a:xfrm>
                  <a:off x="2033270" y="6472555"/>
                  <a:ext cx="137542" cy="1493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7542" h="149353">
                      <a:moveTo>
                        <a:pt x="0" y="144399"/>
                      </a:moveTo>
                      <a:lnTo>
                        <a:pt x="0" y="0"/>
                      </a:lnTo>
                      <a:lnTo>
                        <a:pt x="137541" y="1651"/>
                      </a:lnTo>
                      <a:lnTo>
                        <a:pt x="137541" y="145161"/>
                      </a:lnTo>
                      <a:lnTo>
                        <a:pt x="137160" y="145161"/>
                      </a:lnTo>
                      <a:lnTo>
                        <a:pt x="135763" y="146177"/>
                      </a:lnTo>
                      <a:lnTo>
                        <a:pt x="131826" y="146939"/>
                      </a:lnTo>
                      <a:lnTo>
                        <a:pt x="116840" y="148336"/>
                      </a:lnTo>
                      <a:lnTo>
                        <a:pt x="82296" y="149352"/>
                      </a:lnTo>
                      <a:lnTo>
                        <a:pt x="43815" y="148590"/>
                      </a:lnTo>
                      <a:lnTo>
                        <a:pt x="14605" y="146939"/>
                      </a:lnTo>
                      <a:close/>
                    </a:path>
                  </a:pathLst>
                </a:custGeom>
                <a:solidFill>
                  <a:srgbClr val="4C6668"/>
                </a:solidFill>
                <a:ln w="0" cap="flat" cmpd="sng" algn="ctr">
                  <a:solidFill>
                    <a:srgbClr val="4C666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3" name="Freeform 142"/>
                <p:cNvSpPr/>
                <p:nvPr/>
              </p:nvSpPr>
              <p:spPr>
                <a:xfrm>
                  <a:off x="2033270" y="6472555"/>
                  <a:ext cx="133605" cy="1493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3605" h="149353">
                      <a:moveTo>
                        <a:pt x="133604" y="1270"/>
                      </a:moveTo>
                      <a:lnTo>
                        <a:pt x="133604" y="146939"/>
                      </a:lnTo>
                      <a:lnTo>
                        <a:pt x="116332" y="148590"/>
                      </a:lnTo>
                      <a:lnTo>
                        <a:pt x="79629" y="149352"/>
                      </a:lnTo>
                      <a:lnTo>
                        <a:pt x="43815" y="148590"/>
                      </a:lnTo>
                      <a:lnTo>
                        <a:pt x="14605" y="146939"/>
                      </a:lnTo>
                      <a:lnTo>
                        <a:pt x="0" y="14439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7072"/>
                </a:solidFill>
                <a:ln w="0" cap="flat" cmpd="sng" algn="ctr">
                  <a:solidFill>
                    <a:srgbClr val="56707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2033270" y="6472555"/>
                  <a:ext cx="129160" cy="1493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9160" h="149353">
                      <a:moveTo>
                        <a:pt x="129159" y="1270"/>
                      </a:moveTo>
                      <a:lnTo>
                        <a:pt x="128778" y="147574"/>
                      </a:lnTo>
                      <a:lnTo>
                        <a:pt x="110998" y="148590"/>
                      </a:lnTo>
                      <a:lnTo>
                        <a:pt x="77851" y="149352"/>
                      </a:lnTo>
                      <a:lnTo>
                        <a:pt x="43815" y="148590"/>
                      </a:lnTo>
                      <a:lnTo>
                        <a:pt x="14605" y="146939"/>
                      </a:lnTo>
                      <a:lnTo>
                        <a:pt x="0" y="14439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7A7C"/>
                </a:solidFill>
                <a:ln w="0" cap="flat" cmpd="sng" algn="ctr">
                  <a:solidFill>
                    <a:srgbClr val="607A7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5" name="Freeform 144"/>
                <p:cNvSpPr/>
                <p:nvPr/>
              </p:nvSpPr>
              <p:spPr>
                <a:xfrm>
                  <a:off x="2033270" y="6472555"/>
                  <a:ext cx="123826" cy="1493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3826" h="149353">
                      <a:moveTo>
                        <a:pt x="123825" y="1270"/>
                      </a:moveTo>
                      <a:lnTo>
                        <a:pt x="123825" y="147955"/>
                      </a:lnTo>
                      <a:lnTo>
                        <a:pt x="112776" y="148590"/>
                      </a:lnTo>
                      <a:lnTo>
                        <a:pt x="76962" y="149352"/>
                      </a:lnTo>
                      <a:lnTo>
                        <a:pt x="43815" y="148590"/>
                      </a:lnTo>
                      <a:lnTo>
                        <a:pt x="14605" y="146939"/>
                      </a:lnTo>
                      <a:lnTo>
                        <a:pt x="0" y="14439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B8487"/>
                </a:solidFill>
                <a:ln w="0" cap="flat" cmpd="sng" algn="ctr">
                  <a:solidFill>
                    <a:srgbClr val="6B848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6" name="Freeform 145"/>
                <p:cNvSpPr/>
                <p:nvPr/>
              </p:nvSpPr>
              <p:spPr>
                <a:xfrm>
                  <a:off x="2033270" y="6472555"/>
                  <a:ext cx="119000" cy="1493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9000" h="149353">
                      <a:moveTo>
                        <a:pt x="118999" y="1270"/>
                      </a:moveTo>
                      <a:lnTo>
                        <a:pt x="118110" y="148336"/>
                      </a:lnTo>
                      <a:lnTo>
                        <a:pt x="82677" y="149352"/>
                      </a:lnTo>
                      <a:lnTo>
                        <a:pt x="43815" y="148590"/>
                      </a:lnTo>
                      <a:lnTo>
                        <a:pt x="14605" y="146939"/>
                      </a:lnTo>
                      <a:lnTo>
                        <a:pt x="0" y="14439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28C8E"/>
                </a:solidFill>
                <a:ln w="0" cap="flat" cmpd="sng" algn="ctr">
                  <a:solidFill>
                    <a:srgbClr val="728C8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7" name="Freeform 146"/>
                <p:cNvSpPr/>
                <p:nvPr/>
              </p:nvSpPr>
              <p:spPr>
                <a:xfrm>
                  <a:off x="2033270" y="6472555"/>
                  <a:ext cx="113666" cy="1493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3666" h="149353">
                      <a:moveTo>
                        <a:pt x="113665" y="1270"/>
                      </a:moveTo>
                      <a:lnTo>
                        <a:pt x="112776" y="148590"/>
                      </a:lnTo>
                      <a:lnTo>
                        <a:pt x="81026" y="149352"/>
                      </a:lnTo>
                      <a:lnTo>
                        <a:pt x="43815" y="148590"/>
                      </a:lnTo>
                      <a:lnTo>
                        <a:pt x="14605" y="146939"/>
                      </a:lnTo>
                      <a:lnTo>
                        <a:pt x="0" y="14439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79193"/>
                </a:solidFill>
                <a:ln w="0" cap="flat" cmpd="sng" algn="ctr">
                  <a:solidFill>
                    <a:srgbClr val="77919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8" name="Freeform 147"/>
                <p:cNvSpPr/>
                <p:nvPr/>
              </p:nvSpPr>
              <p:spPr>
                <a:xfrm>
                  <a:off x="2033270" y="6472555"/>
                  <a:ext cx="107951" cy="1493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7951" h="149353">
                      <a:moveTo>
                        <a:pt x="107950" y="1270"/>
                      </a:moveTo>
                      <a:lnTo>
                        <a:pt x="107061" y="148971"/>
                      </a:lnTo>
                      <a:lnTo>
                        <a:pt x="79248" y="149352"/>
                      </a:lnTo>
                      <a:lnTo>
                        <a:pt x="43815" y="148590"/>
                      </a:lnTo>
                      <a:lnTo>
                        <a:pt x="14605" y="146939"/>
                      </a:lnTo>
                      <a:lnTo>
                        <a:pt x="0" y="14439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29B9E"/>
                </a:solidFill>
                <a:ln w="0" cap="flat" cmpd="sng" algn="ctr">
                  <a:solidFill>
                    <a:srgbClr val="829B9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9" name="Freeform 148"/>
                <p:cNvSpPr/>
                <p:nvPr/>
              </p:nvSpPr>
              <p:spPr>
                <a:xfrm>
                  <a:off x="2033270" y="6472555"/>
                  <a:ext cx="102617" cy="1493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2617" h="149353">
                      <a:moveTo>
                        <a:pt x="102616" y="1270"/>
                      </a:moveTo>
                      <a:lnTo>
                        <a:pt x="101727" y="148971"/>
                      </a:lnTo>
                      <a:lnTo>
                        <a:pt x="81788" y="149352"/>
                      </a:lnTo>
                      <a:lnTo>
                        <a:pt x="43815" y="148590"/>
                      </a:lnTo>
                      <a:lnTo>
                        <a:pt x="14605" y="146939"/>
                      </a:lnTo>
                      <a:lnTo>
                        <a:pt x="0" y="14439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9A3A5"/>
                </a:solidFill>
                <a:ln w="0" cap="flat" cmpd="sng" algn="ctr">
                  <a:solidFill>
                    <a:srgbClr val="89A3A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0" name="Freeform 149"/>
                <p:cNvSpPr/>
                <p:nvPr/>
              </p:nvSpPr>
              <p:spPr>
                <a:xfrm>
                  <a:off x="2033778" y="6472555"/>
                  <a:ext cx="95886" cy="1493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5886" h="149353">
                      <a:moveTo>
                        <a:pt x="95885" y="1016"/>
                      </a:moveTo>
                      <a:lnTo>
                        <a:pt x="95123" y="149352"/>
                      </a:lnTo>
                      <a:lnTo>
                        <a:pt x="81788" y="149352"/>
                      </a:lnTo>
                      <a:lnTo>
                        <a:pt x="43688" y="148590"/>
                      </a:lnTo>
                      <a:lnTo>
                        <a:pt x="14986" y="146939"/>
                      </a:lnTo>
                      <a:lnTo>
                        <a:pt x="381" y="1447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EA8AA"/>
                </a:solidFill>
                <a:ln w="0" cap="flat" cmpd="sng" algn="ctr">
                  <a:solidFill>
                    <a:srgbClr val="8EA8A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1" name="Freeform 150"/>
                <p:cNvSpPr/>
                <p:nvPr/>
              </p:nvSpPr>
              <p:spPr>
                <a:xfrm>
                  <a:off x="2034159" y="6472555"/>
                  <a:ext cx="89790" cy="1493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9790" h="149353">
                      <a:moveTo>
                        <a:pt x="89789" y="1016"/>
                      </a:moveTo>
                      <a:lnTo>
                        <a:pt x="88519" y="149352"/>
                      </a:lnTo>
                      <a:lnTo>
                        <a:pt x="55753" y="148971"/>
                      </a:lnTo>
                      <a:lnTo>
                        <a:pt x="23876" y="147574"/>
                      </a:lnTo>
                      <a:lnTo>
                        <a:pt x="0" y="1447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3ADAF"/>
                </a:solidFill>
                <a:ln w="0" cap="flat" cmpd="sng" algn="ctr">
                  <a:solidFill>
                    <a:srgbClr val="93ADA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2" name="Freeform 151"/>
                <p:cNvSpPr/>
                <p:nvPr/>
              </p:nvSpPr>
              <p:spPr>
                <a:xfrm>
                  <a:off x="2034667" y="6472555"/>
                  <a:ext cx="83059" cy="1493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3059" h="149353">
                      <a:moveTo>
                        <a:pt x="83058" y="1016"/>
                      </a:moveTo>
                      <a:lnTo>
                        <a:pt x="82296" y="149352"/>
                      </a:lnTo>
                      <a:lnTo>
                        <a:pt x="55245" y="148971"/>
                      </a:lnTo>
                      <a:lnTo>
                        <a:pt x="24257" y="147574"/>
                      </a:lnTo>
                      <a:lnTo>
                        <a:pt x="381" y="1447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B2B5"/>
                </a:solidFill>
                <a:ln w="0" cap="flat" cmpd="sng" algn="ctr">
                  <a:solidFill>
                    <a:srgbClr val="99B2B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3" name="Freeform 152"/>
                <p:cNvSpPr/>
                <p:nvPr/>
              </p:nvSpPr>
              <p:spPr>
                <a:xfrm>
                  <a:off x="2035048" y="6472555"/>
                  <a:ext cx="76963" cy="1493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963" h="149353">
                      <a:moveTo>
                        <a:pt x="76962" y="1016"/>
                      </a:moveTo>
                      <a:lnTo>
                        <a:pt x="76073" y="149352"/>
                      </a:lnTo>
                      <a:lnTo>
                        <a:pt x="66802" y="149352"/>
                      </a:lnTo>
                      <a:lnTo>
                        <a:pt x="24384" y="147955"/>
                      </a:lnTo>
                      <a:lnTo>
                        <a:pt x="508" y="14516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EB7BA"/>
                </a:solidFill>
                <a:ln w="0" cap="flat" cmpd="sng" algn="ctr">
                  <a:solidFill>
                    <a:srgbClr val="9EB7B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4" name="Freeform 153"/>
                <p:cNvSpPr/>
                <p:nvPr/>
              </p:nvSpPr>
              <p:spPr>
                <a:xfrm>
                  <a:off x="2035556" y="6472555"/>
                  <a:ext cx="70740" cy="1493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740" h="149353">
                      <a:moveTo>
                        <a:pt x="70739" y="635"/>
                      </a:moveTo>
                      <a:lnTo>
                        <a:pt x="69850" y="149352"/>
                      </a:lnTo>
                      <a:lnTo>
                        <a:pt x="66294" y="149352"/>
                      </a:lnTo>
                      <a:lnTo>
                        <a:pt x="24765" y="147955"/>
                      </a:lnTo>
                      <a:lnTo>
                        <a:pt x="0" y="14516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3BCBF"/>
                </a:solidFill>
                <a:ln w="0" cap="flat" cmpd="sng" algn="ctr">
                  <a:solidFill>
                    <a:srgbClr val="A3BCB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5" name="Freeform 154"/>
                <p:cNvSpPr/>
                <p:nvPr/>
              </p:nvSpPr>
              <p:spPr>
                <a:xfrm>
                  <a:off x="2035937" y="6472555"/>
                  <a:ext cx="64517" cy="1493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517" h="149353">
                      <a:moveTo>
                        <a:pt x="64516" y="635"/>
                      </a:moveTo>
                      <a:lnTo>
                        <a:pt x="63754" y="149352"/>
                      </a:lnTo>
                      <a:lnTo>
                        <a:pt x="52578" y="148971"/>
                      </a:lnTo>
                      <a:lnTo>
                        <a:pt x="16383" y="147320"/>
                      </a:lnTo>
                      <a:lnTo>
                        <a:pt x="381" y="14516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BFC1"/>
                </a:solidFill>
                <a:ln w="0" cap="flat" cmpd="sng" algn="ctr">
                  <a:solidFill>
                    <a:srgbClr val="A5BFC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6" name="Freeform 155"/>
                <p:cNvSpPr/>
                <p:nvPr/>
              </p:nvSpPr>
              <p:spPr>
                <a:xfrm>
                  <a:off x="2036318" y="6472555"/>
                  <a:ext cx="58929" cy="14897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929" h="148972">
                      <a:moveTo>
                        <a:pt x="58928" y="635"/>
                      </a:moveTo>
                      <a:lnTo>
                        <a:pt x="58039" y="148971"/>
                      </a:lnTo>
                      <a:lnTo>
                        <a:pt x="48260" y="148590"/>
                      </a:lnTo>
                      <a:lnTo>
                        <a:pt x="15113" y="147320"/>
                      </a:lnTo>
                      <a:lnTo>
                        <a:pt x="508" y="14516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AC4C6"/>
                </a:solidFill>
                <a:ln w="0" cap="flat" cmpd="sng" algn="ctr">
                  <a:solidFill>
                    <a:srgbClr val="AAC4C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7" name="Freeform 156"/>
                <p:cNvSpPr/>
                <p:nvPr/>
              </p:nvSpPr>
              <p:spPr>
                <a:xfrm>
                  <a:off x="2036826" y="6472555"/>
                  <a:ext cx="52579" cy="14897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2579" h="148972">
                      <a:moveTo>
                        <a:pt x="52578" y="635"/>
                      </a:moveTo>
                      <a:lnTo>
                        <a:pt x="52197" y="148971"/>
                      </a:lnTo>
                      <a:lnTo>
                        <a:pt x="13716" y="147320"/>
                      </a:lnTo>
                      <a:lnTo>
                        <a:pt x="0" y="14554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FC9CC"/>
                </a:solidFill>
                <a:ln w="0" cap="flat" cmpd="sng" algn="ctr">
                  <a:solidFill>
                    <a:srgbClr val="AFC9C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8" name="Freeform 157"/>
                <p:cNvSpPr/>
                <p:nvPr/>
              </p:nvSpPr>
              <p:spPr>
                <a:xfrm>
                  <a:off x="2037334" y="6472555"/>
                  <a:ext cx="47245" cy="14897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245" h="148972">
                      <a:moveTo>
                        <a:pt x="47244" y="635"/>
                      </a:moveTo>
                      <a:lnTo>
                        <a:pt x="46863" y="148971"/>
                      </a:lnTo>
                      <a:lnTo>
                        <a:pt x="38862" y="148590"/>
                      </a:lnTo>
                      <a:lnTo>
                        <a:pt x="0" y="14554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5CED1"/>
                </a:solidFill>
                <a:ln w="0" cap="flat" cmpd="sng" algn="ctr">
                  <a:solidFill>
                    <a:srgbClr val="B5CED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9" name="Freeform 158"/>
                <p:cNvSpPr/>
                <p:nvPr/>
              </p:nvSpPr>
              <p:spPr>
                <a:xfrm>
                  <a:off x="2037715" y="6472555"/>
                  <a:ext cx="42038" cy="1485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038" h="148591">
                      <a:moveTo>
                        <a:pt x="42037" y="635"/>
                      </a:moveTo>
                      <a:lnTo>
                        <a:pt x="41656" y="148590"/>
                      </a:lnTo>
                      <a:lnTo>
                        <a:pt x="34544" y="148336"/>
                      </a:lnTo>
                      <a:lnTo>
                        <a:pt x="0" y="14554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AD3D6"/>
                </a:solidFill>
                <a:ln w="0" cap="flat" cmpd="sng" algn="ctr">
                  <a:solidFill>
                    <a:srgbClr val="BAD3D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0" name="Freeform 159"/>
                <p:cNvSpPr/>
                <p:nvPr/>
              </p:nvSpPr>
              <p:spPr>
                <a:xfrm>
                  <a:off x="2037715" y="6472555"/>
                  <a:ext cx="38101" cy="1485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101" h="148591">
                      <a:moveTo>
                        <a:pt x="38100" y="635"/>
                      </a:moveTo>
                      <a:lnTo>
                        <a:pt x="37211" y="148590"/>
                      </a:lnTo>
                      <a:lnTo>
                        <a:pt x="0" y="14554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CD6D8"/>
                </a:solidFill>
                <a:ln w="0" cap="flat" cmpd="sng" algn="ctr">
                  <a:solidFill>
                    <a:srgbClr val="BCD6D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1" name="Freeform 160"/>
                <p:cNvSpPr/>
                <p:nvPr/>
              </p:nvSpPr>
              <p:spPr>
                <a:xfrm>
                  <a:off x="2032889" y="6470015"/>
                  <a:ext cx="137542" cy="63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7542" h="6351">
                      <a:moveTo>
                        <a:pt x="68961" y="0"/>
                      </a:moveTo>
                      <a:lnTo>
                        <a:pt x="95504" y="381"/>
                      </a:lnTo>
                      <a:lnTo>
                        <a:pt x="132207" y="2540"/>
                      </a:lnTo>
                      <a:lnTo>
                        <a:pt x="136144" y="3175"/>
                      </a:lnTo>
                      <a:lnTo>
                        <a:pt x="137541" y="3810"/>
                      </a:lnTo>
                      <a:lnTo>
                        <a:pt x="136144" y="4572"/>
                      </a:lnTo>
                      <a:lnTo>
                        <a:pt x="117221" y="5969"/>
                      </a:lnTo>
                      <a:lnTo>
                        <a:pt x="82677" y="6350"/>
                      </a:lnTo>
                      <a:lnTo>
                        <a:pt x="55245" y="5969"/>
                      </a:lnTo>
                      <a:lnTo>
                        <a:pt x="20320" y="4953"/>
                      </a:lnTo>
                      <a:lnTo>
                        <a:pt x="1270" y="3175"/>
                      </a:lnTo>
                      <a:lnTo>
                        <a:pt x="0" y="2540"/>
                      </a:lnTo>
                      <a:lnTo>
                        <a:pt x="1270" y="1778"/>
                      </a:lnTo>
                      <a:lnTo>
                        <a:pt x="30480" y="0"/>
                      </a:lnTo>
                      <a:close/>
                    </a:path>
                  </a:pathLst>
                </a:custGeom>
                <a:solidFill>
                  <a:srgbClr val="9EB7BA"/>
                </a:solidFill>
                <a:ln w="0" cap="flat" cmpd="sng" algn="ctr">
                  <a:solidFill>
                    <a:srgbClr val="9EB7B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2" name="Freeform 161"/>
                <p:cNvSpPr/>
                <p:nvPr/>
              </p:nvSpPr>
              <p:spPr>
                <a:xfrm>
                  <a:off x="1831594" y="6532118"/>
                  <a:ext cx="85853" cy="9334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5853" h="93346">
                      <a:moveTo>
                        <a:pt x="0" y="90170"/>
                      </a:moveTo>
                      <a:lnTo>
                        <a:pt x="0" y="0"/>
                      </a:lnTo>
                      <a:lnTo>
                        <a:pt x="85852" y="1143"/>
                      </a:lnTo>
                      <a:lnTo>
                        <a:pt x="85852" y="90805"/>
                      </a:lnTo>
                      <a:lnTo>
                        <a:pt x="84963" y="91567"/>
                      </a:lnTo>
                      <a:lnTo>
                        <a:pt x="73025" y="92964"/>
                      </a:lnTo>
                      <a:lnTo>
                        <a:pt x="34544" y="93345"/>
                      </a:lnTo>
                      <a:lnTo>
                        <a:pt x="1778" y="90805"/>
                      </a:lnTo>
                      <a:close/>
                    </a:path>
                  </a:pathLst>
                </a:custGeom>
                <a:solidFill>
                  <a:srgbClr val="4C6668"/>
                </a:solidFill>
                <a:ln w="0" cap="flat" cmpd="sng" algn="ctr">
                  <a:solidFill>
                    <a:srgbClr val="4C666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3" name="Freeform 162"/>
                <p:cNvSpPr/>
                <p:nvPr/>
              </p:nvSpPr>
              <p:spPr>
                <a:xfrm>
                  <a:off x="1831594" y="6532118"/>
                  <a:ext cx="83186" cy="9334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3186" h="93346">
                      <a:moveTo>
                        <a:pt x="83185" y="1143"/>
                      </a:moveTo>
                      <a:lnTo>
                        <a:pt x="83185" y="91821"/>
                      </a:lnTo>
                      <a:lnTo>
                        <a:pt x="73025" y="92964"/>
                      </a:lnTo>
                      <a:lnTo>
                        <a:pt x="34544" y="93345"/>
                      </a:lnTo>
                      <a:lnTo>
                        <a:pt x="1778" y="90805"/>
                      </a:lnTo>
                      <a:lnTo>
                        <a:pt x="0" y="901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7072"/>
                </a:solidFill>
                <a:ln w="0" cap="flat" cmpd="sng" algn="ctr">
                  <a:solidFill>
                    <a:srgbClr val="56707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4" name="Freeform 163"/>
                <p:cNvSpPr/>
                <p:nvPr/>
              </p:nvSpPr>
              <p:spPr>
                <a:xfrm>
                  <a:off x="1831594" y="6532118"/>
                  <a:ext cx="80519" cy="9334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0519" h="93346">
                      <a:moveTo>
                        <a:pt x="80518" y="1143"/>
                      </a:moveTo>
                      <a:lnTo>
                        <a:pt x="80518" y="69596"/>
                      </a:lnTo>
                      <a:lnTo>
                        <a:pt x="80137" y="92202"/>
                      </a:lnTo>
                      <a:lnTo>
                        <a:pt x="76962" y="92583"/>
                      </a:lnTo>
                      <a:lnTo>
                        <a:pt x="34544" y="93345"/>
                      </a:lnTo>
                      <a:lnTo>
                        <a:pt x="1778" y="90805"/>
                      </a:lnTo>
                      <a:lnTo>
                        <a:pt x="0" y="901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7A7C"/>
                </a:solidFill>
                <a:ln w="0" cap="flat" cmpd="sng" algn="ctr">
                  <a:solidFill>
                    <a:srgbClr val="607A7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5" name="Freeform 164"/>
                <p:cNvSpPr/>
                <p:nvPr/>
              </p:nvSpPr>
              <p:spPr>
                <a:xfrm>
                  <a:off x="1831594" y="6532118"/>
                  <a:ext cx="77471" cy="9334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471" h="93346">
                      <a:moveTo>
                        <a:pt x="77470" y="1143"/>
                      </a:moveTo>
                      <a:lnTo>
                        <a:pt x="77470" y="46863"/>
                      </a:lnTo>
                      <a:lnTo>
                        <a:pt x="76962" y="69596"/>
                      </a:lnTo>
                      <a:lnTo>
                        <a:pt x="76962" y="92583"/>
                      </a:lnTo>
                      <a:lnTo>
                        <a:pt x="73914" y="92964"/>
                      </a:lnTo>
                      <a:lnTo>
                        <a:pt x="34544" y="93345"/>
                      </a:lnTo>
                      <a:lnTo>
                        <a:pt x="1778" y="90805"/>
                      </a:lnTo>
                      <a:lnTo>
                        <a:pt x="0" y="901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B8487"/>
                </a:solidFill>
                <a:ln w="0" cap="flat" cmpd="sng" algn="ctr">
                  <a:solidFill>
                    <a:srgbClr val="6B848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6" name="Freeform 165"/>
                <p:cNvSpPr/>
                <p:nvPr/>
              </p:nvSpPr>
              <p:spPr>
                <a:xfrm>
                  <a:off x="1831594" y="6532118"/>
                  <a:ext cx="73915" cy="9334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3915" h="93346">
                      <a:moveTo>
                        <a:pt x="73914" y="1143"/>
                      </a:moveTo>
                      <a:lnTo>
                        <a:pt x="73914" y="92964"/>
                      </a:lnTo>
                      <a:lnTo>
                        <a:pt x="34544" y="93345"/>
                      </a:lnTo>
                      <a:lnTo>
                        <a:pt x="1778" y="90805"/>
                      </a:lnTo>
                      <a:lnTo>
                        <a:pt x="0" y="901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28C8E"/>
                </a:solidFill>
                <a:ln w="0" cap="flat" cmpd="sng" algn="ctr">
                  <a:solidFill>
                    <a:srgbClr val="728C8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7" name="Freeform 166"/>
                <p:cNvSpPr/>
                <p:nvPr/>
              </p:nvSpPr>
              <p:spPr>
                <a:xfrm>
                  <a:off x="1831594" y="6532118"/>
                  <a:ext cx="70867" cy="9334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867" h="93346">
                      <a:moveTo>
                        <a:pt x="70866" y="1143"/>
                      </a:moveTo>
                      <a:lnTo>
                        <a:pt x="70866" y="69850"/>
                      </a:lnTo>
                      <a:lnTo>
                        <a:pt x="70358" y="92964"/>
                      </a:lnTo>
                      <a:lnTo>
                        <a:pt x="67310" y="92964"/>
                      </a:lnTo>
                      <a:lnTo>
                        <a:pt x="64135" y="93345"/>
                      </a:lnTo>
                      <a:lnTo>
                        <a:pt x="34544" y="93345"/>
                      </a:lnTo>
                      <a:lnTo>
                        <a:pt x="1778" y="90805"/>
                      </a:lnTo>
                      <a:lnTo>
                        <a:pt x="0" y="901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79193"/>
                </a:solidFill>
                <a:ln w="0" cap="flat" cmpd="sng" algn="ctr">
                  <a:solidFill>
                    <a:srgbClr val="77919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8" name="Freeform 167"/>
                <p:cNvSpPr/>
                <p:nvPr/>
              </p:nvSpPr>
              <p:spPr>
                <a:xfrm>
                  <a:off x="1831594" y="6532118"/>
                  <a:ext cx="67311" cy="9334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7311" h="93346">
                      <a:moveTo>
                        <a:pt x="67310" y="1143"/>
                      </a:moveTo>
                      <a:lnTo>
                        <a:pt x="67310" y="69850"/>
                      </a:lnTo>
                      <a:lnTo>
                        <a:pt x="66802" y="92964"/>
                      </a:lnTo>
                      <a:lnTo>
                        <a:pt x="64135" y="92964"/>
                      </a:lnTo>
                      <a:lnTo>
                        <a:pt x="61468" y="93345"/>
                      </a:lnTo>
                      <a:lnTo>
                        <a:pt x="34544" y="93345"/>
                      </a:lnTo>
                      <a:lnTo>
                        <a:pt x="1778" y="90805"/>
                      </a:lnTo>
                      <a:lnTo>
                        <a:pt x="0" y="901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29B9E"/>
                </a:solidFill>
                <a:ln w="0" cap="flat" cmpd="sng" algn="ctr">
                  <a:solidFill>
                    <a:srgbClr val="829B9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9" name="Freeform 168"/>
                <p:cNvSpPr/>
                <p:nvPr/>
              </p:nvSpPr>
              <p:spPr>
                <a:xfrm>
                  <a:off x="1831594" y="6532118"/>
                  <a:ext cx="63755" cy="9334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755" h="93346">
                      <a:moveTo>
                        <a:pt x="63754" y="762"/>
                      </a:moveTo>
                      <a:lnTo>
                        <a:pt x="63754" y="69850"/>
                      </a:lnTo>
                      <a:lnTo>
                        <a:pt x="63246" y="93345"/>
                      </a:lnTo>
                      <a:lnTo>
                        <a:pt x="34544" y="93345"/>
                      </a:lnTo>
                      <a:lnTo>
                        <a:pt x="1778" y="90805"/>
                      </a:lnTo>
                      <a:lnTo>
                        <a:pt x="0" y="901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9A3A5"/>
                </a:solidFill>
                <a:ln w="0" cap="flat" cmpd="sng" algn="ctr">
                  <a:solidFill>
                    <a:srgbClr val="89A3A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0" name="Freeform 169"/>
                <p:cNvSpPr/>
                <p:nvPr/>
              </p:nvSpPr>
              <p:spPr>
                <a:xfrm>
                  <a:off x="1832102" y="6532118"/>
                  <a:ext cx="59691" cy="9334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691" h="93346">
                      <a:moveTo>
                        <a:pt x="59690" y="762"/>
                      </a:moveTo>
                      <a:lnTo>
                        <a:pt x="59309" y="23749"/>
                      </a:lnTo>
                      <a:lnTo>
                        <a:pt x="59309" y="93345"/>
                      </a:lnTo>
                      <a:lnTo>
                        <a:pt x="53086" y="93345"/>
                      </a:lnTo>
                      <a:lnTo>
                        <a:pt x="14097" y="92202"/>
                      </a:lnTo>
                      <a:lnTo>
                        <a:pt x="0" y="9055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EA8AA"/>
                </a:solidFill>
                <a:ln w="0" cap="flat" cmpd="sng" algn="ctr">
                  <a:solidFill>
                    <a:srgbClr val="8EA8A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1" name="Freeform 170"/>
                <p:cNvSpPr/>
                <p:nvPr/>
              </p:nvSpPr>
              <p:spPr>
                <a:xfrm>
                  <a:off x="1832102" y="6532118"/>
                  <a:ext cx="56135" cy="9334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135" h="93346">
                      <a:moveTo>
                        <a:pt x="56134" y="762"/>
                      </a:moveTo>
                      <a:lnTo>
                        <a:pt x="55753" y="23749"/>
                      </a:lnTo>
                      <a:lnTo>
                        <a:pt x="55753" y="70231"/>
                      </a:lnTo>
                      <a:lnTo>
                        <a:pt x="55245" y="93345"/>
                      </a:lnTo>
                      <a:lnTo>
                        <a:pt x="34417" y="93345"/>
                      </a:lnTo>
                      <a:lnTo>
                        <a:pt x="381" y="90551"/>
                      </a:lnTo>
                      <a:lnTo>
                        <a:pt x="381" y="45466"/>
                      </a:lnTo>
                      <a:lnTo>
                        <a:pt x="0" y="227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3ADAF"/>
                </a:solidFill>
                <a:ln w="0" cap="flat" cmpd="sng" algn="ctr">
                  <a:solidFill>
                    <a:srgbClr val="93ADA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2" name="Freeform 171"/>
                <p:cNvSpPr/>
                <p:nvPr/>
              </p:nvSpPr>
              <p:spPr>
                <a:xfrm>
                  <a:off x="1832483" y="6532118"/>
                  <a:ext cx="51817" cy="9334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1817" h="93346">
                      <a:moveTo>
                        <a:pt x="51816" y="762"/>
                      </a:moveTo>
                      <a:lnTo>
                        <a:pt x="51816" y="46863"/>
                      </a:lnTo>
                      <a:lnTo>
                        <a:pt x="51308" y="69850"/>
                      </a:lnTo>
                      <a:lnTo>
                        <a:pt x="51308" y="93345"/>
                      </a:lnTo>
                      <a:lnTo>
                        <a:pt x="34036" y="93345"/>
                      </a:lnTo>
                      <a:lnTo>
                        <a:pt x="0" y="908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B2B5"/>
                </a:solidFill>
                <a:ln w="0" cap="flat" cmpd="sng" algn="ctr">
                  <a:solidFill>
                    <a:srgbClr val="99B2B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3" name="Freeform 172"/>
                <p:cNvSpPr/>
                <p:nvPr/>
              </p:nvSpPr>
              <p:spPr>
                <a:xfrm>
                  <a:off x="1832991" y="6532118"/>
                  <a:ext cx="47753" cy="9334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753" h="93346">
                      <a:moveTo>
                        <a:pt x="47752" y="762"/>
                      </a:moveTo>
                      <a:lnTo>
                        <a:pt x="47244" y="23749"/>
                      </a:lnTo>
                      <a:lnTo>
                        <a:pt x="47244" y="70231"/>
                      </a:lnTo>
                      <a:lnTo>
                        <a:pt x="46863" y="93345"/>
                      </a:lnTo>
                      <a:lnTo>
                        <a:pt x="34036" y="93345"/>
                      </a:lnTo>
                      <a:lnTo>
                        <a:pt x="0" y="908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EB7BA"/>
                </a:solidFill>
                <a:ln w="0" cap="flat" cmpd="sng" algn="ctr">
                  <a:solidFill>
                    <a:srgbClr val="9EB7B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4" name="Freeform 173"/>
                <p:cNvSpPr/>
                <p:nvPr/>
              </p:nvSpPr>
              <p:spPr>
                <a:xfrm>
                  <a:off x="1832991" y="6532118"/>
                  <a:ext cx="44197" cy="9334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197" h="93346">
                      <a:moveTo>
                        <a:pt x="44196" y="762"/>
                      </a:moveTo>
                      <a:lnTo>
                        <a:pt x="43815" y="23749"/>
                      </a:lnTo>
                      <a:lnTo>
                        <a:pt x="43815" y="70231"/>
                      </a:lnTo>
                      <a:lnTo>
                        <a:pt x="43307" y="93345"/>
                      </a:lnTo>
                      <a:lnTo>
                        <a:pt x="34036" y="93345"/>
                      </a:lnTo>
                      <a:lnTo>
                        <a:pt x="381" y="90805"/>
                      </a:lnTo>
                      <a:lnTo>
                        <a:pt x="0" y="680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3BCBF"/>
                </a:solidFill>
                <a:ln w="0" cap="flat" cmpd="sng" algn="ctr">
                  <a:solidFill>
                    <a:srgbClr val="A3BCB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5" name="Freeform 174"/>
                <p:cNvSpPr/>
                <p:nvPr/>
              </p:nvSpPr>
              <p:spPr>
                <a:xfrm>
                  <a:off x="1833372" y="6532118"/>
                  <a:ext cx="40260" cy="9334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260" h="93346">
                      <a:moveTo>
                        <a:pt x="40259" y="762"/>
                      </a:moveTo>
                      <a:lnTo>
                        <a:pt x="39878" y="23749"/>
                      </a:lnTo>
                      <a:lnTo>
                        <a:pt x="39878" y="93345"/>
                      </a:lnTo>
                      <a:lnTo>
                        <a:pt x="33147" y="93345"/>
                      </a:lnTo>
                      <a:lnTo>
                        <a:pt x="0" y="908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BFC1"/>
                </a:solidFill>
                <a:ln w="0" cap="flat" cmpd="sng" algn="ctr">
                  <a:solidFill>
                    <a:srgbClr val="A5BFC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6" name="Freeform 175"/>
                <p:cNvSpPr/>
                <p:nvPr/>
              </p:nvSpPr>
              <p:spPr>
                <a:xfrm>
                  <a:off x="1833372" y="6532118"/>
                  <a:ext cx="36704" cy="9334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704" h="93346">
                      <a:moveTo>
                        <a:pt x="36703" y="762"/>
                      </a:moveTo>
                      <a:lnTo>
                        <a:pt x="36703" y="46863"/>
                      </a:lnTo>
                      <a:lnTo>
                        <a:pt x="36322" y="70231"/>
                      </a:lnTo>
                      <a:lnTo>
                        <a:pt x="36322" y="93345"/>
                      </a:lnTo>
                      <a:lnTo>
                        <a:pt x="30099" y="93345"/>
                      </a:lnTo>
                      <a:lnTo>
                        <a:pt x="508" y="90805"/>
                      </a:lnTo>
                      <a:lnTo>
                        <a:pt x="0" y="680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AC4C6"/>
                </a:solidFill>
                <a:ln w="0" cap="flat" cmpd="sng" algn="ctr">
                  <a:solidFill>
                    <a:srgbClr val="AAC4C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7" name="Freeform 176"/>
                <p:cNvSpPr/>
                <p:nvPr/>
              </p:nvSpPr>
              <p:spPr>
                <a:xfrm>
                  <a:off x="1833880" y="6532118"/>
                  <a:ext cx="32640" cy="9334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640" h="93346">
                      <a:moveTo>
                        <a:pt x="32639" y="762"/>
                      </a:moveTo>
                      <a:lnTo>
                        <a:pt x="32639" y="69850"/>
                      </a:lnTo>
                      <a:lnTo>
                        <a:pt x="32258" y="93345"/>
                      </a:lnTo>
                      <a:lnTo>
                        <a:pt x="26924" y="93345"/>
                      </a:lnTo>
                      <a:lnTo>
                        <a:pt x="0" y="908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FC9CC"/>
                </a:solidFill>
                <a:ln w="0" cap="flat" cmpd="sng" algn="ctr">
                  <a:solidFill>
                    <a:srgbClr val="AFC9C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8" name="Freeform 177"/>
                <p:cNvSpPr/>
                <p:nvPr/>
              </p:nvSpPr>
              <p:spPr>
                <a:xfrm>
                  <a:off x="1833880" y="6532118"/>
                  <a:ext cx="29592" cy="9296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592" h="92965">
                      <a:moveTo>
                        <a:pt x="29591" y="762"/>
                      </a:moveTo>
                      <a:lnTo>
                        <a:pt x="29591" y="92964"/>
                      </a:lnTo>
                      <a:lnTo>
                        <a:pt x="15494" y="92583"/>
                      </a:lnTo>
                      <a:lnTo>
                        <a:pt x="0" y="908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5CED1"/>
                </a:solidFill>
                <a:ln w="0" cap="flat" cmpd="sng" algn="ctr">
                  <a:solidFill>
                    <a:srgbClr val="B5CED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9" name="Freeform 178"/>
                <p:cNvSpPr/>
                <p:nvPr/>
              </p:nvSpPr>
              <p:spPr>
                <a:xfrm>
                  <a:off x="1834261" y="6532118"/>
                  <a:ext cx="26163" cy="9296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163" h="92965">
                      <a:moveTo>
                        <a:pt x="26162" y="381"/>
                      </a:moveTo>
                      <a:lnTo>
                        <a:pt x="26162" y="92964"/>
                      </a:lnTo>
                      <a:lnTo>
                        <a:pt x="10160" y="92202"/>
                      </a:lnTo>
                      <a:lnTo>
                        <a:pt x="0" y="908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AD3D6"/>
                </a:solidFill>
                <a:ln w="0" cap="flat" cmpd="sng" algn="ctr">
                  <a:solidFill>
                    <a:srgbClr val="BAD3D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0" name="Freeform 179"/>
                <p:cNvSpPr/>
                <p:nvPr/>
              </p:nvSpPr>
              <p:spPr>
                <a:xfrm>
                  <a:off x="1834261" y="6532118"/>
                  <a:ext cx="23877" cy="9296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877" h="92965">
                      <a:moveTo>
                        <a:pt x="23876" y="381"/>
                      </a:moveTo>
                      <a:lnTo>
                        <a:pt x="23495" y="23749"/>
                      </a:lnTo>
                      <a:lnTo>
                        <a:pt x="23495" y="92964"/>
                      </a:lnTo>
                      <a:lnTo>
                        <a:pt x="12446" y="92583"/>
                      </a:lnTo>
                      <a:lnTo>
                        <a:pt x="4064" y="91567"/>
                      </a:lnTo>
                      <a:lnTo>
                        <a:pt x="1778" y="91567"/>
                      </a:lnTo>
                      <a:lnTo>
                        <a:pt x="0" y="9118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CD6D8"/>
                </a:solidFill>
                <a:ln w="0" cap="flat" cmpd="sng" algn="ctr">
                  <a:solidFill>
                    <a:srgbClr val="BCD6D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1" name="Freeform 180"/>
                <p:cNvSpPr/>
                <p:nvPr/>
              </p:nvSpPr>
              <p:spPr>
                <a:xfrm>
                  <a:off x="1831594" y="6530848"/>
                  <a:ext cx="85853" cy="38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5853" h="3811">
                      <a:moveTo>
                        <a:pt x="42545" y="0"/>
                      </a:moveTo>
                      <a:lnTo>
                        <a:pt x="51308" y="0"/>
                      </a:lnTo>
                      <a:lnTo>
                        <a:pt x="84963" y="2032"/>
                      </a:lnTo>
                      <a:lnTo>
                        <a:pt x="85852" y="2413"/>
                      </a:lnTo>
                      <a:lnTo>
                        <a:pt x="84963" y="2794"/>
                      </a:lnTo>
                      <a:lnTo>
                        <a:pt x="78359" y="3429"/>
                      </a:lnTo>
                      <a:lnTo>
                        <a:pt x="34163" y="3810"/>
                      </a:lnTo>
                      <a:lnTo>
                        <a:pt x="889" y="1651"/>
                      </a:lnTo>
                      <a:lnTo>
                        <a:pt x="0" y="1270"/>
                      </a:lnTo>
                      <a:lnTo>
                        <a:pt x="889" y="1016"/>
                      </a:lnTo>
                      <a:lnTo>
                        <a:pt x="3556" y="635"/>
                      </a:lnTo>
                      <a:close/>
                    </a:path>
                  </a:pathLst>
                </a:custGeom>
                <a:solidFill>
                  <a:srgbClr val="9EB7BA"/>
                </a:solidFill>
                <a:ln w="0" cap="flat" cmpd="sng" algn="ctr">
                  <a:solidFill>
                    <a:srgbClr val="9EB7B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2" name="Freeform 181"/>
                <p:cNvSpPr/>
                <p:nvPr/>
              </p:nvSpPr>
              <p:spPr>
                <a:xfrm>
                  <a:off x="1277874" y="6568186"/>
                  <a:ext cx="92076" cy="14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2076" h="14225">
                      <a:moveTo>
                        <a:pt x="0" y="0"/>
                      </a:moveTo>
                      <a:lnTo>
                        <a:pt x="92075" y="1651"/>
                      </a:lnTo>
                      <a:lnTo>
                        <a:pt x="92075" y="14224"/>
                      </a:lnTo>
                      <a:lnTo>
                        <a:pt x="0" y="12573"/>
                      </a:lnTo>
                      <a:close/>
                    </a:path>
                  </a:pathLst>
                </a:custGeom>
                <a:solidFill>
                  <a:srgbClr val="4C6668"/>
                </a:solidFill>
                <a:ln w="0" cap="flat" cmpd="sng" algn="ctr">
                  <a:solidFill>
                    <a:srgbClr val="4C666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3" name="Freeform 182"/>
                <p:cNvSpPr/>
                <p:nvPr/>
              </p:nvSpPr>
              <p:spPr>
                <a:xfrm>
                  <a:off x="1280541" y="6570218"/>
                  <a:ext cx="86234" cy="101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6234" h="10161">
                      <a:moveTo>
                        <a:pt x="0" y="0"/>
                      </a:moveTo>
                      <a:lnTo>
                        <a:pt x="86233" y="1397"/>
                      </a:lnTo>
                      <a:lnTo>
                        <a:pt x="86233" y="10160"/>
                      </a:lnTo>
                      <a:lnTo>
                        <a:pt x="0" y="8763"/>
                      </a:lnTo>
                      <a:close/>
                    </a:path>
                  </a:pathLst>
                </a:custGeom>
                <a:solidFill>
                  <a:srgbClr val="00070A"/>
                </a:solidFill>
                <a:ln w="0" cap="flat" cmpd="sng" algn="ctr">
                  <a:solidFill>
                    <a:srgbClr val="00070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4" name="Freeform 183"/>
                <p:cNvSpPr/>
                <p:nvPr/>
              </p:nvSpPr>
              <p:spPr>
                <a:xfrm>
                  <a:off x="1389380" y="6570218"/>
                  <a:ext cx="92457" cy="139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2457" h="13971">
                      <a:moveTo>
                        <a:pt x="92456" y="1397"/>
                      </a:moveTo>
                      <a:lnTo>
                        <a:pt x="92456" y="13970"/>
                      </a:lnTo>
                      <a:lnTo>
                        <a:pt x="0" y="125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C6668"/>
                </a:solidFill>
                <a:ln w="0" cap="flat" cmpd="sng" algn="ctr">
                  <a:solidFill>
                    <a:srgbClr val="4C666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5" name="Freeform 184"/>
                <p:cNvSpPr/>
                <p:nvPr/>
              </p:nvSpPr>
              <p:spPr>
                <a:xfrm>
                  <a:off x="1392428" y="6571996"/>
                  <a:ext cx="86234" cy="1041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6234" h="10415">
                      <a:moveTo>
                        <a:pt x="86233" y="1778"/>
                      </a:moveTo>
                      <a:lnTo>
                        <a:pt x="86233" y="10414"/>
                      </a:lnTo>
                      <a:lnTo>
                        <a:pt x="0" y="87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70A"/>
                </a:solidFill>
                <a:ln w="0" cap="flat" cmpd="sng" algn="ctr">
                  <a:solidFill>
                    <a:srgbClr val="00070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6" name="Freeform 185"/>
                <p:cNvSpPr/>
                <p:nvPr/>
              </p:nvSpPr>
              <p:spPr>
                <a:xfrm>
                  <a:off x="1909064" y="6422898"/>
                  <a:ext cx="99442" cy="18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9442" h="18924">
                      <a:moveTo>
                        <a:pt x="0" y="1397"/>
                      </a:moveTo>
                      <a:lnTo>
                        <a:pt x="99441" y="0"/>
                      </a:lnTo>
                      <a:lnTo>
                        <a:pt x="99441" y="17526"/>
                      </a:lnTo>
                      <a:lnTo>
                        <a:pt x="0" y="18923"/>
                      </a:lnTo>
                      <a:close/>
                    </a:path>
                  </a:pathLst>
                </a:custGeom>
                <a:solidFill>
                  <a:srgbClr val="4C6668"/>
                </a:solidFill>
                <a:ln w="0" cap="flat" cmpd="sng" algn="ctr">
                  <a:solidFill>
                    <a:srgbClr val="4C666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7" name="Freeform 186"/>
                <p:cNvSpPr/>
                <p:nvPr/>
              </p:nvSpPr>
              <p:spPr>
                <a:xfrm>
                  <a:off x="1912112" y="6425692"/>
                  <a:ext cx="93346" cy="1333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3346" h="13336">
                      <a:moveTo>
                        <a:pt x="0" y="1397"/>
                      </a:moveTo>
                      <a:lnTo>
                        <a:pt x="93345" y="0"/>
                      </a:lnTo>
                      <a:lnTo>
                        <a:pt x="93345" y="11938"/>
                      </a:lnTo>
                      <a:lnTo>
                        <a:pt x="0" y="13335"/>
                      </a:lnTo>
                      <a:close/>
                    </a:path>
                  </a:pathLst>
                </a:custGeom>
                <a:solidFill>
                  <a:srgbClr val="00070A"/>
                </a:solidFill>
                <a:ln w="0" cap="flat" cmpd="sng" algn="ctr">
                  <a:solidFill>
                    <a:srgbClr val="00070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8" name="Freeform 187"/>
                <p:cNvSpPr/>
                <p:nvPr/>
              </p:nvSpPr>
              <p:spPr>
                <a:xfrm>
                  <a:off x="2029333" y="6421247"/>
                  <a:ext cx="99442" cy="1879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9442" h="18797">
                      <a:moveTo>
                        <a:pt x="99441" y="0"/>
                      </a:moveTo>
                      <a:lnTo>
                        <a:pt x="99441" y="17399"/>
                      </a:lnTo>
                      <a:lnTo>
                        <a:pt x="0" y="18796"/>
                      </a:lnTo>
                      <a:lnTo>
                        <a:pt x="0" y="1270"/>
                      </a:lnTo>
                      <a:close/>
                    </a:path>
                  </a:pathLst>
                </a:custGeom>
                <a:solidFill>
                  <a:srgbClr val="4C6668"/>
                </a:solidFill>
                <a:ln w="0" cap="flat" cmpd="sng" algn="ctr">
                  <a:solidFill>
                    <a:srgbClr val="4C666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9" name="Freeform 188"/>
                <p:cNvSpPr/>
                <p:nvPr/>
              </p:nvSpPr>
              <p:spPr>
                <a:xfrm>
                  <a:off x="2032889" y="6423914"/>
                  <a:ext cx="92838" cy="1333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2838" h="13336">
                      <a:moveTo>
                        <a:pt x="92837" y="0"/>
                      </a:moveTo>
                      <a:lnTo>
                        <a:pt x="92837" y="12192"/>
                      </a:lnTo>
                      <a:lnTo>
                        <a:pt x="0" y="13335"/>
                      </a:lnTo>
                      <a:lnTo>
                        <a:pt x="0" y="1397"/>
                      </a:lnTo>
                      <a:close/>
                    </a:path>
                  </a:pathLst>
                </a:custGeom>
                <a:solidFill>
                  <a:srgbClr val="00070A"/>
                </a:solidFill>
                <a:ln w="0" cap="flat" cmpd="sng" algn="ctr">
                  <a:solidFill>
                    <a:srgbClr val="00070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0" name="Freeform 189"/>
                <p:cNvSpPr/>
                <p:nvPr/>
              </p:nvSpPr>
              <p:spPr>
                <a:xfrm>
                  <a:off x="1030732" y="6560058"/>
                  <a:ext cx="41530" cy="83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530" h="8383">
                      <a:moveTo>
                        <a:pt x="41529" y="1143"/>
                      </a:moveTo>
                      <a:lnTo>
                        <a:pt x="41529" y="8382"/>
                      </a:lnTo>
                      <a:lnTo>
                        <a:pt x="0" y="73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C6668"/>
                </a:solidFill>
                <a:ln w="0" cap="flat" cmpd="sng" algn="ctr">
                  <a:solidFill>
                    <a:srgbClr val="4C666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1" name="Freeform 190"/>
                <p:cNvSpPr/>
                <p:nvPr/>
              </p:nvSpPr>
              <p:spPr>
                <a:xfrm>
                  <a:off x="1032002" y="6561201"/>
                  <a:ext cx="38990" cy="584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90" h="5843">
                      <a:moveTo>
                        <a:pt x="38989" y="635"/>
                      </a:moveTo>
                      <a:lnTo>
                        <a:pt x="38989" y="5842"/>
                      </a:lnTo>
                      <a:lnTo>
                        <a:pt x="0" y="52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70A"/>
                </a:solidFill>
                <a:ln w="0" cap="flat" cmpd="sng" algn="ctr">
                  <a:solidFill>
                    <a:srgbClr val="00070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193" name="Picture 192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4600" y="3073400"/>
                <a:ext cx="853694" cy="558546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cxnSp>
            <p:nvCxnSpPr>
              <p:cNvPr id="194" name="Straight Connector 193"/>
              <p:cNvCxnSpPr/>
              <p:nvPr/>
            </p:nvCxnSpPr>
            <p:spPr>
              <a:xfrm>
                <a:off x="1854200" y="6591300"/>
                <a:ext cx="604520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flipV="1">
                <a:off x="7941056" y="3709543"/>
                <a:ext cx="0" cy="2884805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flipV="1">
                <a:off x="1841500" y="3683000"/>
                <a:ext cx="6070600" cy="292100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7" name="TextBox 196"/>
              <p:cNvSpPr txBox="1"/>
              <p:nvPr/>
            </p:nvSpPr>
            <p:spPr>
              <a:xfrm>
                <a:off x="4521200" y="4546600"/>
                <a:ext cx="12192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b="1" smtClean="0">
                    <a:solidFill>
                      <a:srgbClr val="FF0000"/>
                    </a:solidFill>
                    <a:latin typeface="Trebuchet MS - 24"/>
                  </a:rPr>
                  <a:t>23km</a:t>
                </a:r>
                <a:endParaRPr lang="en-GB" b="1">
                  <a:solidFill>
                    <a:srgbClr val="FF0000"/>
                  </a:solidFill>
                  <a:latin typeface="Trebuchet MS - 24"/>
                </a:endParaRPr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7962900" y="4965700"/>
                <a:ext cx="10414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b="1" smtClean="0">
                    <a:solidFill>
                      <a:srgbClr val="FF0000"/>
                    </a:solidFill>
                    <a:latin typeface="Trebuchet MS - 24"/>
                  </a:rPr>
                  <a:t>6km</a:t>
                </a:r>
                <a:endParaRPr lang="en-GB" b="1">
                  <a:solidFill>
                    <a:srgbClr val="FF0000"/>
                  </a:solidFill>
                  <a:latin typeface="Trebuchet MS - 24"/>
                </a:endParaRPr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4838700" y="6616700"/>
                <a:ext cx="5588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b="1" smtClean="0">
                    <a:solidFill>
                      <a:srgbClr val="FF0000"/>
                    </a:solidFill>
                    <a:latin typeface="Trebuchet MS - 24"/>
                  </a:rPr>
                  <a:t>?</a:t>
                </a:r>
                <a:endParaRPr lang="en-GB" b="1">
                  <a:solidFill>
                    <a:srgbClr val="FF0000"/>
                  </a:solidFill>
                  <a:latin typeface="Trebuchet MS - 24"/>
                </a:endParaRPr>
              </a:p>
            </p:txBody>
          </p:sp>
          <p:sp>
            <p:nvSpPr>
              <p:cNvPr id="200" name="TextBox 199"/>
              <p:cNvSpPr txBox="1"/>
              <p:nvPr/>
            </p:nvSpPr>
            <p:spPr>
              <a:xfrm>
                <a:off x="8382000" y="3302000"/>
                <a:ext cx="1219200" cy="29238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300" smtClean="0">
                    <a:solidFill>
                      <a:srgbClr val="000000"/>
                    </a:solidFill>
                    <a:latin typeface="Trebuchet MS - 18"/>
                  </a:rPr>
                  <a:t>Ironman</a:t>
                </a:r>
                <a:endParaRPr lang="en-GB" sz="1300">
                  <a:solidFill>
                    <a:srgbClr val="000000"/>
                  </a:solidFill>
                  <a:latin typeface="Trebuchet MS - 18"/>
                </a:endParaRPr>
              </a:p>
            </p:txBody>
          </p:sp>
          <p:sp>
            <p:nvSpPr>
              <p:cNvPr id="201" name="TextBox 200"/>
              <p:cNvSpPr txBox="1"/>
              <p:nvPr/>
            </p:nvSpPr>
            <p:spPr>
              <a:xfrm>
                <a:off x="7772400" y="6680200"/>
                <a:ext cx="1295400" cy="29238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300" smtClean="0">
                    <a:solidFill>
                      <a:srgbClr val="000000"/>
                    </a:solidFill>
                    <a:latin typeface="Trebuchet MS - 18"/>
                  </a:rPr>
                  <a:t>Whiplash</a:t>
                </a:r>
                <a:endParaRPr lang="en-GB" sz="1300">
                  <a:solidFill>
                    <a:srgbClr val="000000"/>
                  </a:solidFill>
                  <a:latin typeface="Trebuchet MS - 18"/>
                </a:endParaRPr>
              </a:p>
            </p:txBody>
          </p:sp>
          <p:sp>
            <p:nvSpPr>
              <p:cNvPr id="202" name="Freeform 201"/>
              <p:cNvSpPr/>
              <p:nvPr/>
            </p:nvSpPr>
            <p:spPr>
              <a:xfrm>
                <a:off x="7658100" y="6311900"/>
                <a:ext cx="261494" cy="261494"/>
              </a:xfrm>
              <a:custGeom>
                <a:avLst/>
                <a:gdLst/>
                <a:ahLst/>
                <a:cxnLst/>
                <a:rect l="0" t="0" r="0" b="0"/>
                <a:pathLst>
                  <a:path w="261494" h="261494">
                    <a:moveTo>
                      <a:pt x="0" y="0"/>
                    </a:moveTo>
                    <a:lnTo>
                      <a:pt x="261493" y="0"/>
                    </a:lnTo>
                    <a:lnTo>
                      <a:pt x="261493" y="261493"/>
                    </a:lnTo>
                    <a:lnTo>
                      <a:pt x="0" y="261493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03" name="Picture 202"/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1000" y="5486400"/>
                <a:ext cx="562102" cy="1132205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204" name="TextBox 203"/>
              <p:cNvSpPr txBox="1"/>
              <p:nvPr/>
            </p:nvSpPr>
            <p:spPr>
              <a:xfrm>
                <a:off x="800100" y="6718300"/>
                <a:ext cx="1803400" cy="29238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300" smtClean="0">
                    <a:solidFill>
                      <a:srgbClr val="000000"/>
                    </a:solidFill>
                    <a:latin typeface="Trebuchet MS - 18"/>
                  </a:rPr>
                  <a:t>Power Station</a:t>
                </a:r>
                <a:endParaRPr lang="en-GB" sz="1300">
                  <a:solidFill>
                    <a:srgbClr val="000000"/>
                  </a:solidFill>
                  <a:latin typeface="Trebuchet MS - 18"/>
                </a:endParaRPr>
              </a:p>
            </p:txBody>
          </p:sp>
        </p:grpSp>
        <p:sp>
          <p:nvSpPr>
            <p:cNvPr id="206" name="TextBox 205"/>
            <p:cNvSpPr txBox="1"/>
            <p:nvPr/>
          </p:nvSpPr>
          <p:spPr>
            <a:xfrm>
              <a:off x="3670300" y="139700"/>
              <a:ext cx="3073400" cy="5078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700" b="1" smtClean="0">
                  <a:solidFill>
                    <a:srgbClr val="000000"/>
                  </a:solidFill>
                  <a:latin typeface="Trebuchet MS - 36"/>
                </a:rPr>
                <a:t>Situation 4:</a:t>
              </a:r>
              <a:endParaRPr lang="en-GB" sz="2700" b="1">
                <a:solidFill>
                  <a:srgbClr val="000000"/>
                </a:solidFill>
                <a:latin typeface="Trebuchet MS - 36"/>
              </a:endParaRP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317500" y="660400"/>
              <a:ext cx="9652000" cy="147732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mtClean="0">
                  <a:solidFill>
                    <a:srgbClr val="000000"/>
                  </a:solidFill>
                  <a:latin typeface="Trebuchet MS - 24"/>
                </a:rPr>
                <a:t>Ironman has flown 23 kilometres from a power station and is immediately above Whiplash. Ironman's altimeter says that he is 6 kilometres up.</a:t>
              </a:r>
            </a:p>
            <a:p>
              <a:pPr algn="ctr"/>
              <a:endParaRPr lang="en-GB" smtClean="0">
                <a:solidFill>
                  <a:srgbClr val="000000"/>
                </a:solidFill>
                <a:latin typeface="Trebuchet MS - 24"/>
              </a:endParaRPr>
            </a:p>
            <a:p>
              <a:pPr algn="ctr"/>
              <a:r>
                <a:rPr lang="en-GB" smtClean="0">
                  <a:solidFill>
                    <a:srgbClr val="000000"/>
                  </a:solidFill>
                  <a:latin typeface="Trebuchet MS - 24"/>
                </a:rPr>
                <a:t>·How far has Ironman flown?</a:t>
              </a:r>
            </a:p>
            <a:p>
              <a:pPr algn="ctr"/>
              <a:r>
                <a:rPr lang="en-GB" smtClean="0">
                  <a:solidFill>
                    <a:srgbClr val="000000"/>
                  </a:solidFill>
                  <a:latin typeface="Trebuchet MS - 24"/>
                </a:rPr>
                <a:t>·At what angle did Ironman fly from the power station?</a:t>
              </a:r>
              <a:endParaRPr lang="en-GB">
                <a:solidFill>
                  <a:srgbClr val="000000"/>
                </a:solidFill>
                <a:latin typeface="Trebuchet MS - 2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47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</Words>
  <Application>Microsoft Office PowerPoint</Application>
  <PresentationFormat>Custom</PresentationFormat>
  <Paragraphs>45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Trebuchet MS - 18</vt:lpstr>
      <vt:lpstr>Trebuchet MS - 36</vt:lpstr>
      <vt:lpstr>Calibri</vt:lpstr>
      <vt:lpstr>Trebuchet MS - 24</vt:lpstr>
      <vt:lpstr>Trebuchet MS - 48</vt:lpstr>
      <vt:lpstr>Trebuchet MS - 26</vt:lpstr>
      <vt:lpstr>Trebuchet MS - 28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Worthing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Lutwyche</dc:creator>
  <cp:lastModifiedBy>A Lutwyche</cp:lastModifiedBy>
  <cp:revision>1</cp:revision>
  <dcterms:created xsi:type="dcterms:W3CDTF">2012-11-08T16:44:22Z</dcterms:created>
  <dcterms:modified xsi:type="dcterms:W3CDTF">2012-11-08T16:44:37Z</dcterms:modified>
</cp:coreProperties>
</file>