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73A79A1-F338-47CC-B874-79687D460D0F}" type="datetimeFigureOut">
              <a:rPr lang="en-GB" smtClean="0"/>
              <a:t>11/09/2016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C2E54C-6BF5-4914-9210-43FD67693B66}" type="slidenum">
              <a:rPr lang="en-GB" smtClean="0"/>
              <a:t>‹#›</a:t>
            </a:fld>
            <a:endParaRPr lang="en-GB"/>
          </a:p>
        </p:txBody>
      </p:sp>
    </p:spTree>
    <p:extLst>
      <p:ext uri="{BB962C8B-B14F-4D97-AF65-F5344CB8AC3E}">
        <p14:creationId xmlns:p14="http://schemas.microsoft.com/office/powerpoint/2010/main" val="8543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3A79A1-F338-47CC-B874-79687D460D0F}" type="datetimeFigureOut">
              <a:rPr lang="en-GB" smtClean="0"/>
              <a:t>11/09/2016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C2E54C-6BF5-4914-9210-43FD67693B66}" type="slidenum">
              <a:rPr lang="en-GB" smtClean="0"/>
              <a:t>‹#›</a:t>
            </a:fld>
            <a:endParaRPr lang="en-GB"/>
          </a:p>
        </p:txBody>
      </p:sp>
    </p:spTree>
    <p:extLst>
      <p:ext uri="{BB962C8B-B14F-4D97-AF65-F5344CB8AC3E}">
        <p14:creationId xmlns:p14="http://schemas.microsoft.com/office/powerpoint/2010/main" val="1936989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3A79A1-F338-47CC-B874-79687D460D0F}" type="datetimeFigureOut">
              <a:rPr lang="en-GB" smtClean="0"/>
              <a:t>11/09/2016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C2E54C-6BF5-4914-9210-43FD67693B66}" type="slidenum">
              <a:rPr lang="en-GB" smtClean="0"/>
              <a:t>‹#›</a:t>
            </a:fld>
            <a:endParaRPr lang="en-GB"/>
          </a:p>
        </p:txBody>
      </p:sp>
    </p:spTree>
    <p:extLst>
      <p:ext uri="{BB962C8B-B14F-4D97-AF65-F5344CB8AC3E}">
        <p14:creationId xmlns:p14="http://schemas.microsoft.com/office/powerpoint/2010/main" val="1809464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3A79A1-F338-47CC-B874-79687D460D0F}" type="datetimeFigureOut">
              <a:rPr lang="en-GB" smtClean="0"/>
              <a:t>11/09/2016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C2E54C-6BF5-4914-9210-43FD67693B66}" type="slidenum">
              <a:rPr lang="en-GB" smtClean="0"/>
              <a:t>‹#›</a:t>
            </a:fld>
            <a:endParaRPr lang="en-GB"/>
          </a:p>
        </p:txBody>
      </p:sp>
    </p:spTree>
    <p:extLst>
      <p:ext uri="{BB962C8B-B14F-4D97-AF65-F5344CB8AC3E}">
        <p14:creationId xmlns:p14="http://schemas.microsoft.com/office/powerpoint/2010/main" val="261985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3A79A1-F338-47CC-B874-79687D460D0F}" type="datetimeFigureOut">
              <a:rPr lang="en-GB" smtClean="0"/>
              <a:t>11/09/2016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C2E54C-6BF5-4914-9210-43FD67693B66}" type="slidenum">
              <a:rPr lang="en-GB" smtClean="0"/>
              <a:t>‹#›</a:t>
            </a:fld>
            <a:endParaRPr lang="en-GB"/>
          </a:p>
        </p:txBody>
      </p:sp>
    </p:spTree>
    <p:extLst>
      <p:ext uri="{BB962C8B-B14F-4D97-AF65-F5344CB8AC3E}">
        <p14:creationId xmlns:p14="http://schemas.microsoft.com/office/powerpoint/2010/main" val="1469259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73A79A1-F338-47CC-B874-79687D460D0F}" type="datetimeFigureOut">
              <a:rPr lang="en-GB" smtClean="0"/>
              <a:t>11/09/2016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C2E54C-6BF5-4914-9210-43FD67693B66}" type="slidenum">
              <a:rPr lang="en-GB" smtClean="0"/>
              <a:t>‹#›</a:t>
            </a:fld>
            <a:endParaRPr lang="en-GB"/>
          </a:p>
        </p:txBody>
      </p:sp>
    </p:spTree>
    <p:extLst>
      <p:ext uri="{BB962C8B-B14F-4D97-AF65-F5344CB8AC3E}">
        <p14:creationId xmlns:p14="http://schemas.microsoft.com/office/powerpoint/2010/main" val="3659204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73A79A1-F338-47CC-B874-79687D460D0F}" type="datetimeFigureOut">
              <a:rPr lang="en-GB" smtClean="0"/>
              <a:t>11/09/2016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C2E54C-6BF5-4914-9210-43FD67693B66}" type="slidenum">
              <a:rPr lang="en-GB" smtClean="0"/>
              <a:t>‹#›</a:t>
            </a:fld>
            <a:endParaRPr lang="en-GB"/>
          </a:p>
        </p:txBody>
      </p:sp>
    </p:spTree>
    <p:extLst>
      <p:ext uri="{BB962C8B-B14F-4D97-AF65-F5344CB8AC3E}">
        <p14:creationId xmlns:p14="http://schemas.microsoft.com/office/powerpoint/2010/main" val="3510120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73A79A1-F338-47CC-B874-79687D460D0F}" type="datetimeFigureOut">
              <a:rPr lang="en-GB" smtClean="0"/>
              <a:t>11/09/2016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C2E54C-6BF5-4914-9210-43FD67693B66}" type="slidenum">
              <a:rPr lang="en-GB" smtClean="0"/>
              <a:t>‹#›</a:t>
            </a:fld>
            <a:endParaRPr lang="en-GB"/>
          </a:p>
        </p:txBody>
      </p:sp>
    </p:spTree>
    <p:extLst>
      <p:ext uri="{BB962C8B-B14F-4D97-AF65-F5344CB8AC3E}">
        <p14:creationId xmlns:p14="http://schemas.microsoft.com/office/powerpoint/2010/main" val="2505844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3A79A1-F338-47CC-B874-79687D460D0F}" type="datetimeFigureOut">
              <a:rPr lang="en-GB" smtClean="0"/>
              <a:t>11/09/2016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C2E54C-6BF5-4914-9210-43FD67693B66}" type="slidenum">
              <a:rPr lang="en-GB" smtClean="0"/>
              <a:t>‹#›</a:t>
            </a:fld>
            <a:endParaRPr lang="en-GB"/>
          </a:p>
        </p:txBody>
      </p:sp>
    </p:spTree>
    <p:extLst>
      <p:ext uri="{BB962C8B-B14F-4D97-AF65-F5344CB8AC3E}">
        <p14:creationId xmlns:p14="http://schemas.microsoft.com/office/powerpoint/2010/main" val="218759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3A79A1-F338-47CC-B874-79687D460D0F}" type="datetimeFigureOut">
              <a:rPr lang="en-GB" smtClean="0"/>
              <a:t>11/09/2016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C2E54C-6BF5-4914-9210-43FD67693B66}" type="slidenum">
              <a:rPr lang="en-GB" smtClean="0"/>
              <a:t>‹#›</a:t>
            </a:fld>
            <a:endParaRPr lang="en-GB"/>
          </a:p>
        </p:txBody>
      </p:sp>
    </p:spTree>
    <p:extLst>
      <p:ext uri="{BB962C8B-B14F-4D97-AF65-F5344CB8AC3E}">
        <p14:creationId xmlns:p14="http://schemas.microsoft.com/office/powerpoint/2010/main" val="2398654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3A79A1-F338-47CC-B874-79687D460D0F}" type="datetimeFigureOut">
              <a:rPr lang="en-GB" smtClean="0"/>
              <a:t>11/09/2016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C2E54C-6BF5-4914-9210-43FD67693B66}" type="slidenum">
              <a:rPr lang="en-GB" smtClean="0"/>
              <a:t>‹#›</a:t>
            </a:fld>
            <a:endParaRPr lang="en-GB"/>
          </a:p>
        </p:txBody>
      </p:sp>
    </p:spTree>
    <p:extLst>
      <p:ext uri="{BB962C8B-B14F-4D97-AF65-F5344CB8AC3E}">
        <p14:creationId xmlns:p14="http://schemas.microsoft.com/office/powerpoint/2010/main" val="2572793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3A79A1-F338-47CC-B874-79687D460D0F}" type="datetimeFigureOut">
              <a:rPr lang="en-GB" smtClean="0"/>
              <a:t>11/09/2016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2E54C-6BF5-4914-9210-43FD67693B66}" type="slidenum">
              <a:rPr lang="en-GB" smtClean="0"/>
              <a:t>‹#›</a:t>
            </a:fld>
            <a:endParaRPr lang="en-GB"/>
          </a:p>
        </p:txBody>
      </p:sp>
    </p:spTree>
    <p:extLst>
      <p:ext uri="{BB962C8B-B14F-4D97-AF65-F5344CB8AC3E}">
        <p14:creationId xmlns:p14="http://schemas.microsoft.com/office/powerpoint/2010/main" val="963099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uk/url?sa=i&amp;rct=j&amp;q=&amp;esrc=s&amp;source=images&amp;cd=&amp;cad=rja&amp;uact=8&amp;ved=0ahUKEwivseTDpYfPAhUELhoKHRc5DI0QjRwIBw&amp;url=https://www.pinterest.com/pin/379498706072384960/&amp;bvm=bv.132479545,d.ZGg&amp;psig=AFQjCNGW2sMQqxEXKOOLrUFQLjp0XLRYNw&amp;ust=1473682570498095"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o.uk/url?sa=i&amp;rct=j&amp;q=&amp;esrc=s&amp;source=images&amp;cd=&amp;cad=rja&amp;uact=8&amp;ved=0ahUKEwivseTDpYfPAhUELhoKHRc5DI0QjRwIBw&amp;url=https://www.pinterest.com/pin/379498706072384960/&amp;bvm=bv.132479545,d.ZGg&amp;psig=AFQjCNGW2sMQqxEXKOOLrUFQLjp0XLRYNw&amp;ust=1473682570498095"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5724" b="26210"/>
          <a:stretch/>
        </p:blipFill>
        <p:spPr bwMode="auto">
          <a:xfrm>
            <a:off x="0" y="304801"/>
            <a:ext cx="7112000" cy="655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219200" y="152400"/>
            <a:ext cx="7772400" cy="762000"/>
          </a:xfrm>
        </p:spPr>
        <p:txBody>
          <a:bodyPr/>
          <a:lstStyle/>
          <a:p>
            <a:pPr algn="r"/>
            <a:r>
              <a:rPr lang="en-GB" dirty="0" smtClean="0">
                <a:solidFill>
                  <a:schemeClr val="accent5">
                    <a:lumMod val="75000"/>
                  </a:schemeClr>
                </a:solidFill>
              </a:rPr>
              <a:t>James’ Giant Peach Challenge</a:t>
            </a:r>
            <a:endParaRPr lang="en-GB" dirty="0">
              <a:solidFill>
                <a:schemeClr val="accent5">
                  <a:lumMod val="75000"/>
                </a:schemeClr>
              </a:solidFill>
            </a:endParaRPr>
          </a:p>
        </p:txBody>
      </p:sp>
      <p:sp>
        <p:nvSpPr>
          <p:cNvPr id="4" name="AutoShape 2" descr="Image result for james and the giant peach quentin blake">
            <a:hlinkClick r:id="rId3"/>
          </p:cNvPr>
          <p:cNvSpPr>
            <a:spLocks noChangeAspect="1" noChangeArrowheads="1"/>
          </p:cNvSpPr>
          <p:nvPr/>
        </p:nvSpPr>
        <p:spPr bwMode="auto">
          <a:xfrm>
            <a:off x="53975" y="-1851025"/>
            <a:ext cx="3286125" cy="3867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Subtitle 4"/>
          <p:cNvSpPr>
            <a:spLocks noGrp="1"/>
          </p:cNvSpPr>
          <p:nvPr>
            <p:ph type="subTitle" idx="1"/>
          </p:nvPr>
        </p:nvSpPr>
        <p:spPr>
          <a:xfrm>
            <a:off x="2514600" y="685800"/>
            <a:ext cx="6400800" cy="1752600"/>
          </a:xfrm>
        </p:spPr>
        <p:txBody>
          <a:bodyPr/>
          <a:lstStyle/>
          <a:p>
            <a:pPr algn="r"/>
            <a:r>
              <a:rPr lang="en-GB" dirty="0" smtClean="0"/>
              <a:t>Mathematics</a:t>
            </a:r>
            <a:endParaRPr lang="en-GB" dirty="0"/>
          </a:p>
        </p:txBody>
      </p:sp>
    </p:spTree>
    <p:extLst>
      <p:ext uri="{BB962C8B-B14F-4D97-AF65-F5344CB8AC3E}">
        <p14:creationId xmlns:p14="http://schemas.microsoft.com/office/powerpoint/2010/main" val="2709674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52400"/>
            <a:ext cx="7772400" cy="762000"/>
          </a:xfrm>
        </p:spPr>
        <p:txBody>
          <a:bodyPr/>
          <a:lstStyle/>
          <a:p>
            <a:pPr algn="r"/>
            <a:r>
              <a:rPr lang="en-GB" dirty="0" smtClean="0">
                <a:solidFill>
                  <a:schemeClr val="accent5">
                    <a:lumMod val="75000"/>
                  </a:schemeClr>
                </a:solidFill>
              </a:rPr>
              <a:t>James’ Giant Peach Challenge</a:t>
            </a:r>
            <a:endParaRPr lang="en-GB" dirty="0">
              <a:solidFill>
                <a:schemeClr val="accent5">
                  <a:lumMod val="75000"/>
                </a:schemeClr>
              </a:solidFill>
            </a:endParaRPr>
          </a:p>
        </p:txBody>
      </p:sp>
      <p:sp>
        <p:nvSpPr>
          <p:cNvPr id="3" name="Subtitle 2"/>
          <p:cNvSpPr>
            <a:spLocks noGrp="1"/>
          </p:cNvSpPr>
          <p:nvPr>
            <p:ph type="subTitle" idx="1"/>
          </p:nvPr>
        </p:nvSpPr>
        <p:spPr>
          <a:xfrm>
            <a:off x="4800600" y="990600"/>
            <a:ext cx="4191000" cy="5638800"/>
          </a:xfrm>
        </p:spPr>
        <p:txBody>
          <a:bodyPr>
            <a:normAutofit fontScale="92500" lnSpcReduction="20000"/>
          </a:bodyPr>
          <a:lstStyle/>
          <a:p>
            <a:pPr algn="l"/>
            <a:r>
              <a:rPr lang="en-GB" dirty="0" smtClean="0"/>
              <a:t>James’ peach weighs 5.25g is 5cm wide and 60mm tall.</a:t>
            </a:r>
          </a:p>
          <a:p>
            <a:pPr algn="l"/>
            <a:endParaRPr lang="en-GB" dirty="0"/>
          </a:p>
          <a:p>
            <a:pPr algn="l"/>
            <a:r>
              <a:rPr lang="en-GB" dirty="0" smtClean="0"/>
              <a:t>If James’ peach doubles in size every 30 seconds. How heavy, wide and tall would it be after...</a:t>
            </a:r>
          </a:p>
          <a:p>
            <a:pPr algn="l"/>
            <a:endParaRPr lang="en-GB" dirty="0"/>
          </a:p>
          <a:p>
            <a:pPr algn="l"/>
            <a:r>
              <a:rPr lang="en-GB" dirty="0" smtClean="0"/>
              <a:t>2 minutes.</a:t>
            </a:r>
          </a:p>
          <a:p>
            <a:pPr algn="l"/>
            <a:r>
              <a:rPr lang="en-GB" dirty="0" smtClean="0"/>
              <a:t>5 minutes.</a:t>
            </a:r>
          </a:p>
          <a:p>
            <a:pPr algn="l"/>
            <a:r>
              <a:rPr lang="en-GB" dirty="0" smtClean="0"/>
              <a:t>10 minutes.</a:t>
            </a:r>
          </a:p>
          <a:p>
            <a:pPr algn="l"/>
            <a:r>
              <a:rPr lang="en-GB" dirty="0" smtClean="0"/>
              <a:t>1 hour. </a:t>
            </a:r>
            <a:endParaRPr lang="en-GB" dirty="0"/>
          </a:p>
        </p:txBody>
      </p:sp>
      <p:sp>
        <p:nvSpPr>
          <p:cNvPr id="4" name="AutoShape 2" descr="Image result for james and the giant peach quentin blake">
            <a:hlinkClick r:id="rId2"/>
          </p:cNvPr>
          <p:cNvSpPr>
            <a:spLocks noChangeAspect="1" noChangeArrowheads="1"/>
          </p:cNvSpPr>
          <p:nvPr/>
        </p:nvSpPr>
        <p:spPr bwMode="auto">
          <a:xfrm>
            <a:off x="53975" y="-1851025"/>
            <a:ext cx="3286125" cy="3867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85719"/>
            <a:ext cx="4800600" cy="565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9387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85719"/>
            <a:ext cx="4800600" cy="565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ounded Rectangular Callout 5"/>
          <p:cNvSpPr/>
          <p:nvPr/>
        </p:nvSpPr>
        <p:spPr>
          <a:xfrm>
            <a:off x="228600" y="215205"/>
            <a:ext cx="4191000" cy="1384995"/>
          </a:xfrm>
          <a:prstGeom prst="wedgeRoundRectCallout">
            <a:avLst>
              <a:gd name="adj1" fmla="val 2638"/>
              <a:gd name="adj2" fmla="val 85508"/>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 name="Title 1"/>
          <p:cNvSpPr>
            <a:spLocks noGrp="1"/>
          </p:cNvSpPr>
          <p:nvPr>
            <p:ph type="ctrTitle"/>
          </p:nvPr>
        </p:nvSpPr>
        <p:spPr>
          <a:xfrm>
            <a:off x="1219200" y="152400"/>
            <a:ext cx="7772400" cy="762000"/>
          </a:xfrm>
        </p:spPr>
        <p:txBody>
          <a:bodyPr/>
          <a:lstStyle/>
          <a:p>
            <a:pPr algn="r"/>
            <a:r>
              <a:rPr lang="en-GB" dirty="0" smtClean="0">
                <a:solidFill>
                  <a:schemeClr val="accent5">
                    <a:lumMod val="75000"/>
                  </a:schemeClr>
                </a:solidFill>
              </a:rPr>
              <a:t>Up, up and away!</a:t>
            </a:r>
            <a:endParaRPr lang="en-GB" dirty="0">
              <a:solidFill>
                <a:schemeClr val="accent5">
                  <a:lumMod val="75000"/>
                </a:schemeClr>
              </a:solidFill>
            </a:endParaRPr>
          </a:p>
        </p:txBody>
      </p:sp>
      <p:sp>
        <p:nvSpPr>
          <p:cNvPr id="3" name="Subtitle 2"/>
          <p:cNvSpPr>
            <a:spLocks noGrp="1"/>
          </p:cNvSpPr>
          <p:nvPr>
            <p:ph type="subTitle" idx="1"/>
          </p:nvPr>
        </p:nvSpPr>
        <p:spPr>
          <a:xfrm>
            <a:off x="4800600" y="1185718"/>
            <a:ext cx="4191000" cy="5443681"/>
          </a:xfrm>
        </p:spPr>
        <p:txBody>
          <a:bodyPr>
            <a:normAutofit fontScale="70000" lnSpcReduction="20000"/>
          </a:bodyPr>
          <a:lstStyle/>
          <a:p>
            <a:pPr algn="l"/>
            <a:r>
              <a:rPr lang="en-GB" dirty="0" smtClean="0"/>
              <a:t>In the end, it took the </a:t>
            </a:r>
            <a:r>
              <a:rPr lang="en-GB" smtClean="0"/>
              <a:t>combined lift of </a:t>
            </a:r>
            <a:r>
              <a:rPr lang="en-GB" dirty="0" smtClean="0"/>
              <a:t>502 seagulls to get the Giant Peach airborne. </a:t>
            </a:r>
          </a:p>
          <a:p>
            <a:pPr algn="l"/>
            <a:endParaRPr lang="en-GB" dirty="0"/>
          </a:p>
          <a:p>
            <a:pPr algn="l"/>
            <a:r>
              <a:rPr lang="en-GB" dirty="0" smtClean="0"/>
              <a:t>If each seagull needed 50m of silk for it’s tether and the silk worm produced 10m of silk per minute. How long would it take for enough silk to be produced for 502 seagulls?</a:t>
            </a:r>
          </a:p>
          <a:p>
            <a:pPr algn="l"/>
            <a:endParaRPr lang="en-GB" dirty="0"/>
          </a:p>
          <a:p>
            <a:pPr algn="l"/>
            <a:r>
              <a:rPr lang="en-GB" dirty="0" smtClean="0"/>
              <a:t>First, find out how long it would take to produce enough silk for:</a:t>
            </a:r>
          </a:p>
          <a:p>
            <a:pPr marL="457200" indent="-457200" algn="l">
              <a:buFont typeface="Arial" panose="020B0604020202020204" pitchFamily="34" charset="0"/>
              <a:buChar char="•"/>
            </a:pPr>
            <a:r>
              <a:rPr lang="en-GB" dirty="0" smtClean="0"/>
              <a:t>1 seagull.</a:t>
            </a:r>
          </a:p>
          <a:p>
            <a:pPr marL="457200" indent="-457200" algn="l">
              <a:buFont typeface="Arial" panose="020B0604020202020204" pitchFamily="34" charset="0"/>
              <a:buChar char="•"/>
            </a:pPr>
            <a:r>
              <a:rPr lang="en-GB" dirty="0" smtClean="0"/>
              <a:t>10 seagulls.</a:t>
            </a:r>
          </a:p>
          <a:p>
            <a:pPr marL="457200" indent="-457200" algn="l">
              <a:buFont typeface="Arial" panose="020B0604020202020204" pitchFamily="34" charset="0"/>
              <a:buChar char="•"/>
            </a:pPr>
            <a:r>
              <a:rPr lang="en-GB" dirty="0" smtClean="0"/>
              <a:t>100 seagulls.</a:t>
            </a:r>
          </a:p>
          <a:p>
            <a:pPr marL="457200" indent="-457200" algn="l">
              <a:buFont typeface="Arial" panose="020B0604020202020204" pitchFamily="34" charset="0"/>
              <a:buChar char="•"/>
            </a:pPr>
            <a:r>
              <a:rPr lang="en-GB" dirty="0" smtClean="0"/>
              <a:t>200 seagulls.</a:t>
            </a:r>
          </a:p>
        </p:txBody>
      </p:sp>
      <p:sp>
        <p:nvSpPr>
          <p:cNvPr id="5" name="TextBox 4"/>
          <p:cNvSpPr txBox="1"/>
          <p:nvPr/>
        </p:nvSpPr>
        <p:spPr>
          <a:xfrm>
            <a:off x="228600" y="215205"/>
            <a:ext cx="4038600" cy="1384995"/>
          </a:xfrm>
          <a:prstGeom prst="rect">
            <a:avLst/>
          </a:prstGeom>
          <a:noFill/>
        </p:spPr>
        <p:txBody>
          <a:bodyPr wrap="square" rtlCol="0">
            <a:spAutoFit/>
          </a:bodyPr>
          <a:lstStyle/>
          <a:p>
            <a:pPr algn="r"/>
            <a:r>
              <a:rPr lang="en-GB" sz="1400" dirty="0" smtClean="0">
                <a:solidFill>
                  <a:schemeClr val="accent5">
                    <a:lumMod val="75000"/>
                  </a:schemeClr>
                </a:solidFill>
              </a:rPr>
              <a:t>“I’m going to take a long silk string,” James went on, “and I’m going to loop one end of it round the seagulls neck. Then I’m going to tie the other end to the stem of the peach…then I’m going to get another seagull and do the same thing again, then another and another…”</a:t>
            </a:r>
            <a:endParaRPr lang="en-GB" sz="1400" dirty="0">
              <a:solidFill>
                <a:schemeClr val="accent5">
                  <a:lumMod val="75000"/>
                </a:schemeClr>
              </a:solidFill>
            </a:endParaRPr>
          </a:p>
        </p:txBody>
      </p:sp>
    </p:spTree>
    <p:extLst>
      <p:ext uri="{BB962C8B-B14F-4D97-AF65-F5344CB8AC3E}">
        <p14:creationId xmlns:p14="http://schemas.microsoft.com/office/powerpoint/2010/main" val="2371830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85719"/>
            <a:ext cx="4800600" cy="565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219200" y="152400"/>
            <a:ext cx="7772400" cy="762000"/>
          </a:xfrm>
        </p:spPr>
        <p:txBody>
          <a:bodyPr/>
          <a:lstStyle/>
          <a:p>
            <a:pPr algn="r"/>
            <a:r>
              <a:rPr lang="en-GB" dirty="0" smtClean="0">
                <a:solidFill>
                  <a:schemeClr val="accent5">
                    <a:lumMod val="75000"/>
                  </a:schemeClr>
                </a:solidFill>
              </a:rPr>
              <a:t>Arms and Legs</a:t>
            </a:r>
            <a:endParaRPr lang="en-GB" dirty="0">
              <a:solidFill>
                <a:schemeClr val="accent5">
                  <a:lumMod val="75000"/>
                </a:schemeClr>
              </a:solidFill>
            </a:endParaRPr>
          </a:p>
        </p:txBody>
      </p:sp>
      <p:sp>
        <p:nvSpPr>
          <p:cNvPr id="3" name="Subtitle 2"/>
          <p:cNvSpPr>
            <a:spLocks noGrp="1"/>
          </p:cNvSpPr>
          <p:nvPr>
            <p:ph type="subTitle" idx="1"/>
          </p:nvPr>
        </p:nvSpPr>
        <p:spPr>
          <a:xfrm>
            <a:off x="4800600" y="1185718"/>
            <a:ext cx="4191000" cy="5443681"/>
          </a:xfrm>
        </p:spPr>
        <p:txBody>
          <a:bodyPr>
            <a:normAutofit fontScale="70000" lnSpcReduction="20000"/>
          </a:bodyPr>
          <a:lstStyle/>
          <a:p>
            <a:pPr algn="l"/>
            <a:r>
              <a:rPr lang="en-GB" dirty="0" smtClean="0"/>
              <a:t>James shares the peach with many different animals. All of the insects have 6 legs; the centipedes have 100 legs and the humans have two!</a:t>
            </a:r>
          </a:p>
          <a:p>
            <a:pPr algn="l"/>
            <a:endParaRPr lang="en-GB" dirty="0"/>
          </a:p>
          <a:p>
            <a:pPr algn="l"/>
            <a:r>
              <a:rPr lang="en-GB" dirty="0" smtClean="0"/>
              <a:t>If there were 136 legs. How many insects, centipedes and humans could there be?</a:t>
            </a:r>
          </a:p>
          <a:p>
            <a:pPr algn="l"/>
            <a:endParaRPr lang="en-GB" dirty="0"/>
          </a:p>
          <a:p>
            <a:pPr algn="l"/>
            <a:r>
              <a:rPr lang="en-GB" dirty="0" smtClean="0"/>
              <a:t>What about if there were…</a:t>
            </a:r>
          </a:p>
          <a:p>
            <a:pPr marL="457200" indent="-457200" algn="l">
              <a:buFont typeface="Arial" panose="020B0604020202020204" pitchFamily="34" charset="0"/>
              <a:buChar char="•"/>
            </a:pPr>
            <a:r>
              <a:rPr lang="en-GB" dirty="0" smtClean="0"/>
              <a:t>726 legs?</a:t>
            </a:r>
          </a:p>
          <a:p>
            <a:pPr marL="457200" indent="-457200" algn="l">
              <a:buFont typeface="Arial" panose="020B0604020202020204" pitchFamily="34" charset="0"/>
              <a:buChar char="•"/>
            </a:pPr>
            <a:r>
              <a:rPr lang="en-GB" dirty="0" smtClean="0"/>
              <a:t>1,254 legs?</a:t>
            </a:r>
          </a:p>
          <a:p>
            <a:pPr marL="457200" indent="-457200" algn="l">
              <a:buFont typeface="Arial" panose="020B0604020202020204" pitchFamily="34" charset="0"/>
              <a:buChar char="•"/>
            </a:pPr>
            <a:endParaRPr lang="en-GB" dirty="0"/>
          </a:p>
          <a:p>
            <a:pPr algn="l"/>
            <a:r>
              <a:rPr lang="en-GB" b="1" dirty="0" smtClean="0"/>
              <a:t>Remember: </a:t>
            </a:r>
          </a:p>
          <a:p>
            <a:pPr algn="l"/>
            <a:r>
              <a:rPr lang="en-GB" dirty="0" smtClean="0"/>
              <a:t>There may be more than one way to solve these problems!</a:t>
            </a:r>
          </a:p>
        </p:txBody>
      </p:sp>
    </p:spTree>
    <p:extLst>
      <p:ext uri="{BB962C8B-B14F-4D97-AF65-F5344CB8AC3E}">
        <p14:creationId xmlns:p14="http://schemas.microsoft.com/office/powerpoint/2010/main" val="218690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280</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James’ Giant Peach Challenge</vt:lpstr>
      <vt:lpstr>James’ Giant Peach Challenge</vt:lpstr>
      <vt:lpstr>Up, up and away!</vt:lpstr>
      <vt:lpstr>Arms and Legs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James’ Giant Peach Challenge</dc:title>
  <dc:creator>Andy Johnston</dc:creator>
  <cp:lastModifiedBy>frankie</cp:lastModifiedBy>
  <cp:revision>3</cp:revision>
  <dcterms:created xsi:type="dcterms:W3CDTF">2016-09-11T12:10:18Z</dcterms:created>
  <dcterms:modified xsi:type="dcterms:W3CDTF">2016-09-11T17:46:13Z</dcterms:modified>
</cp:coreProperties>
</file>