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2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5050-5CE1-4061-A0D3-E9F15A472EE2}" type="datetimeFigureOut">
              <a:rPr lang="en-US" smtClean="0"/>
              <a:t>10/29/2017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8E8EC-FBD8-4A2D-ACAE-0E96B5C9312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4.jpe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gif"/><Relationship Id="rId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2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harry po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1857388" cy="1532345"/>
          </a:xfrm>
          <a:prstGeom prst="rect">
            <a:avLst/>
          </a:prstGeom>
          <a:noFill/>
        </p:spPr>
      </p:pic>
      <p:pic>
        <p:nvPicPr>
          <p:cNvPr id="6" name="Picture 4" descr="Image result for harry po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52244"/>
            <a:ext cx="1857388" cy="1532345"/>
          </a:xfrm>
          <a:prstGeom prst="rect">
            <a:avLst/>
          </a:prstGeom>
          <a:noFill/>
        </p:spPr>
      </p:pic>
      <p:pic>
        <p:nvPicPr>
          <p:cNvPr id="11272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3997233" y="-142900"/>
            <a:ext cx="925431" cy="1357298"/>
          </a:xfrm>
          <a:prstGeom prst="rect">
            <a:avLst/>
          </a:prstGeom>
          <a:noFill/>
        </p:spPr>
      </p:pic>
      <p:pic>
        <p:nvPicPr>
          <p:cNvPr id="11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928670"/>
            <a:ext cx="925431" cy="1357298"/>
          </a:xfrm>
          <a:prstGeom prst="rect">
            <a:avLst/>
          </a:prstGeom>
          <a:noFill/>
        </p:spPr>
      </p:pic>
      <p:pic>
        <p:nvPicPr>
          <p:cNvPr id="15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1928802"/>
            <a:ext cx="925431" cy="1357298"/>
          </a:xfrm>
          <a:prstGeom prst="rect">
            <a:avLst/>
          </a:prstGeom>
          <a:noFill/>
        </p:spPr>
      </p:pic>
      <p:pic>
        <p:nvPicPr>
          <p:cNvPr id="16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3143248"/>
            <a:ext cx="925431" cy="1357298"/>
          </a:xfrm>
          <a:prstGeom prst="rect">
            <a:avLst/>
          </a:prstGeom>
          <a:noFill/>
        </p:spPr>
      </p:pic>
      <p:pic>
        <p:nvPicPr>
          <p:cNvPr id="17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4286256"/>
            <a:ext cx="925431" cy="1357298"/>
          </a:xfrm>
          <a:prstGeom prst="rect">
            <a:avLst/>
          </a:prstGeom>
          <a:noFill/>
        </p:spPr>
      </p:pic>
      <p:pic>
        <p:nvPicPr>
          <p:cNvPr id="18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68671" y="5357802"/>
            <a:ext cx="925431" cy="1357298"/>
          </a:xfrm>
          <a:prstGeom prst="rect">
            <a:avLst/>
          </a:prstGeom>
          <a:noFill/>
        </p:spPr>
      </p:pic>
      <p:pic>
        <p:nvPicPr>
          <p:cNvPr id="22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17317" y="214290"/>
            <a:ext cx="1383641" cy="1643074"/>
          </a:xfrm>
          <a:prstGeom prst="rect">
            <a:avLst/>
          </a:prstGeom>
          <a:noFill/>
        </p:spPr>
      </p:pic>
      <p:pic>
        <p:nvPicPr>
          <p:cNvPr id="23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1857364"/>
            <a:ext cx="1357322" cy="1611820"/>
          </a:xfrm>
          <a:prstGeom prst="rect">
            <a:avLst/>
          </a:prstGeom>
          <a:noFill/>
        </p:spPr>
      </p:pic>
      <p:pic>
        <p:nvPicPr>
          <p:cNvPr id="24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3429000"/>
            <a:ext cx="1357322" cy="1611820"/>
          </a:xfrm>
          <a:prstGeom prst="rect">
            <a:avLst/>
          </a:prstGeom>
          <a:noFill/>
        </p:spPr>
      </p:pic>
      <p:pic>
        <p:nvPicPr>
          <p:cNvPr id="25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5000636"/>
            <a:ext cx="132348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harry po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1857388" cy="1532345"/>
          </a:xfrm>
          <a:prstGeom prst="rect">
            <a:avLst/>
          </a:prstGeom>
          <a:noFill/>
        </p:spPr>
      </p:pic>
      <p:pic>
        <p:nvPicPr>
          <p:cNvPr id="5" name="Picture 4" descr="Image result for harry po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652244"/>
            <a:ext cx="1857388" cy="1532345"/>
          </a:xfrm>
          <a:prstGeom prst="rect">
            <a:avLst/>
          </a:prstGeom>
          <a:noFill/>
        </p:spPr>
      </p:pic>
      <p:pic>
        <p:nvPicPr>
          <p:cNvPr id="6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3997233" y="-142900"/>
            <a:ext cx="925431" cy="1357298"/>
          </a:xfrm>
          <a:prstGeom prst="rect">
            <a:avLst/>
          </a:prstGeom>
          <a:noFill/>
        </p:spPr>
      </p:pic>
      <p:pic>
        <p:nvPicPr>
          <p:cNvPr id="7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928670"/>
            <a:ext cx="925431" cy="1357298"/>
          </a:xfrm>
          <a:prstGeom prst="rect">
            <a:avLst/>
          </a:prstGeom>
          <a:noFill/>
        </p:spPr>
      </p:pic>
      <p:pic>
        <p:nvPicPr>
          <p:cNvPr id="8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1928802"/>
            <a:ext cx="925431" cy="1357298"/>
          </a:xfrm>
          <a:prstGeom prst="rect">
            <a:avLst/>
          </a:prstGeom>
          <a:noFill/>
        </p:spPr>
      </p:pic>
      <p:pic>
        <p:nvPicPr>
          <p:cNvPr id="9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3143248"/>
            <a:ext cx="925431" cy="1357298"/>
          </a:xfrm>
          <a:prstGeom prst="rect">
            <a:avLst/>
          </a:prstGeom>
          <a:noFill/>
        </p:spPr>
      </p:pic>
      <p:pic>
        <p:nvPicPr>
          <p:cNvPr id="10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71934" y="4286256"/>
            <a:ext cx="925431" cy="1357298"/>
          </a:xfrm>
          <a:prstGeom prst="rect">
            <a:avLst/>
          </a:prstGeom>
          <a:noFill/>
        </p:spPr>
      </p:pic>
      <p:pic>
        <p:nvPicPr>
          <p:cNvPr id="11" name="Picture 8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AEB4B0"/>
              </a:clrFrom>
              <a:clrTo>
                <a:srgbClr val="AEB4B0">
                  <a:alpha val="0"/>
                </a:srgbClr>
              </a:clrTo>
            </a:clrChange>
          </a:blip>
          <a:srcRect l="11719" r="53125" b="48437"/>
          <a:stretch>
            <a:fillRect/>
          </a:stretch>
        </p:blipFill>
        <p:spPr bwMode="auto">
          <a:xfrm>
            <a:off x="4068671" y="5357802"/>
            <a:ext cx="925431" cy="1357298"/>
          </a:xfrm>
          <a:prstGeom prst="rect">
            <a:avLst/>
          </a:prstGeom>
          <a:noFill/>
        </p:spPr>
      </p:pic>
      <p:pic>
        <p:nvPicPr>
          <p:cNvPr id="12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17317" y="214290"/>
            <a:ext cx="1383641" cy="1643074"/>
          </a:xfrm>
          <a:prstGeom prst="rect">
            <a:avLst/>
          </a:prstGeom>
          <a:noFill/>
        </p:spPr>
      </p:pic>
      <p:pic>
        <p:nvPicPr>
          <p:cNvPr id="13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1857364"/>
            <a:ext cx="1357322" cy="1611820"/>
          </a:xfrm>
          <a:prstGeom prst="rect">
            <a:avLst/>
          </a:prstGeom>
          <a:noFill/>
        </p:spPr>
      </p:pic>
      <p:pic>
        <p:nvPicPr>
          <p:cNvPr id="14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3429000"/>
            <a:ext cx="1357322" cy="1611820"/>
          </a:xfrm>
          <a:prstGeom prst="rect">
            <a:avLst/>
          </a:prstGeom>
          <a:noFill/>
        </p:spPr>
      </p:pic>
      <p:pic>
        <p:nvPicPr>
          <p:cNvPr id="15" name="Picture 10" descr="Hand drawn kawaii designs Harry Pot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rcRect l="46876" t="7031" r="15624" b="48437"/>
          <a:stretch>
            <a:fillRect/>
          </a:stretch>
        </p:blipFill>
        <p:spPr bwMode="auto">
          <a:xfrm>
            <a:off x="6143636" y="5000636"/>
            <a:ext cx="1323483" cy="157163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000100" y="142852"/>
            <a:ext cx="7072362" cy="650085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13488" y="3429000"/>
            <a:ext cx="643021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500298" y="3429000"/>
            <a:ext cx="643021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14612" y="1196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86314" y="135087"/>
            <a:ext cx="571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/>
              <a:t>T</a:t>
            </a:r>
            <a:endParaRPr lang="en-GB" sz="2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215206" y="11969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O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86454"/>
            <a:ext cx="940317" cy="857256"/>
          </a:xfrm>
          <a:prstGeom prst="rect">
            <a:avLst/>
          </a:prstGeom>
          <a:noFill/>
        </p:spPr>
      </p:pic>
      <p:pic>
        <p:nvPicPr>
          <p:cNvPr id="9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940317" cy="857256"/>
          </a:xfrm>
          <a:prstGeom prst="rect">
            <a:avLst/>
          </a:prstGeom>
          <a:noFill/>
        </p:spPr>
      </p:pic>
      <p:pic>
        <p:nvPicPr>
          <p:cNvPr id="10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940317" cy="857256"/>
          </a:xfrm>
          <a:prstGeom prst="rect">
            <a:avLst/>
          </a:prstGeom>
          <a:noFill/>
        </p:spPr>
      </p:pic>
      <p:pic>
        <p:nvPicPr>
          <p:cNvPr id="11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940317" cy="857256"/>
          </a:xfrm>
          <a:prstGeom prst="rect">
            <a:avLst/>
          </a:prstGeom>
          <a:noFill/>
        </p:spPr>
      </p:pic>
      <p:pic>
        <p:nvPicPr>
          <p:cNvPr id="12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940317" cy="857256"/>
          </a:xfrm>
          <a:prstGeom prst="rect">
            <a:avLst/>
          </a:prstGeom>
          <a:noFill/>
        </p:spPr>
      </p:pic>
      <p:pic>
        <p:nvPicPr>
          <p:cNvPr id="15364" name="Picture 4" descr="Image result for pigsticks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56" y="1857364"/>
            <a:ext cx="2714644" cy="3718771"/>
          </a:xfrm>
          <a:prstGeom prst="rect">
            <a:avLst/>
          </a:prstGeom>
          <a:noFill/>
        </p:spPr>
      </p:pic>
      <p:pic>
        <p:nvPicPr>
          <p:cNvPr id="15368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429124" y="428604"/>
            <a:ext cx="2143140" cy="2388070"/>
          </a:xfrm>
          <a:prstGeom prst="rect">
            <a:avLst/>
          </a:prstGeom>
          <a:noFill/>
        </p:spPr>
      </p:pic>
      <p:pic>
        <p:nvPicPr>
          <p:cNvPr id="27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500562" y="2571744"/>
            <a:ext cx="2143140" cy="2388070"/>
          </a:xfrm>
          <a:prstGeom prst="rect">
            <a:avLst/>
          </a:prstGeom>
          <a:noFill/>
        </p:spPr>
      </p:pic>
      <p:pic>
        <p:nvPicPr>
          <p:cNvPr id="28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643438" y="4786322"/>
            <a:ext cx="1859198" cy="2071678"/>
          </a:xfrm>
          <a:prstGeom prst="rect">
            <a:avLst/>
          </a:prstGeom>
          <a:noFill/>
        </p:spPr>
      </p:pic>
      <p:pic>
        <p:nvPicPr>
          <p:cNvPr id="35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5715016"/>
            <a:ext cx="571504" cy="857256"/>
          </a:xfrm>
          <a:prstGeom prst="rect">
            <a:avLst/>
          </a:prstGeom>
          <a:noFill/>
        </p:spPr>
      </p:pic>
      <p:pic>
        <p:nvPicPr>
          <p:cNvPr id="36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4786322"/>
            <a:ext cx="571504" cy="857256"/>
          </a:xfrm>
          <a:prstGeom prst="rect">
            <a:avLst/>
          </a:prstGeom>
          <a:noFill/>
        </p:spPr>
      </p:pic>
      <p:pic>
        <p:nvPicPr>
          <p:cNvPr id="37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3857628"/>
            <a:ext cx="571504" cy="857256"/>
          </a:xfrm>
          <a:prstGeom prst="rect">
            <a:avLst/>
          </a:prstGeom>
          <a:noFill/>
        </p:spPr>
      </p:pic>
      <p:pic>
        <p:nvPicPr>
          <p:cNvPr id="38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3000372"/>
            <a:ext cx="571504" cy="857256"/>
          </a:xfrm>
          <a:prstGeom prst="rect">
            <a:avLst/>
          </a:prstGeom>
          <a:noFill/>
        </p:spPr>
      </p:pic>
      <p:pic>
        <p:nvPicPr>
          <p:cNvPr id="39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2071678"/>
            <a:ext cx="571504" cy="857256"/>
          </a:xfrm>
          <a:prstGeom prst="rect">
            <a:avLst/>
          </a:prstGeom>
          <a:noFill/>
        </p:spPr>
      </p:pic>
      <p:pic>
        <p:nvPicPr>
          <p:cNvPr id="40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1285860"/>
            <a:ext cx="523879" cy="785818"/>
          </a:xfrm>
          <a:prstGeom prst="rect">
            <a:avLst/>
          </a:prstGeom>
          <a:noFill/>
        </p:spPr>
      </p:pic>
      <p:pic>
        <p:nvPicPr>
          <p:cNvPr id="41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428604"/>
            <a:ext cx="523879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14282" y="214290"/>
            <a:ext cx="8501122" cy="6500858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86454"/>
            <a:ext cx="940317" cy="857256"/>
          </a:xfrm>
          <a:prstGeom prst="rect">
            <a:avLst/>
          </a:prstGeom>
          <a:noFill/>
        </p:spPr>
      </p:pic>
      <p:pic>
        <p:nvPicPr>
          <p:cNvPr id="5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72008"/>
            <a:ext cx="940317" cy="857256"/>
          </a:xfrm>
          <a:prstGeom prst="rect">
            <a:avLst/>
          </a:prstGeom>
          <a:noFill/>
        </p:spPr>
      </p:pic>
      <p:pic>
        <p:nvPicPr>
          <p:cNvPr id="6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940317" cy="857256"/>
          </a:xfrm>
          <a:prstGeom prst="rect">
            <a:avLst/>
          </a:prstGeom>
          <a:noFill/>
        </p:spPr>
      </p:pic>
      <p:pic>
        <p:nvPicPr>
          <p:cNvPr id="7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940317" cy="857256"/>
          </a:xfrm>
          <a:prstGeom prst="rect">
            <a:avLst/>
          </a:prstGeom>
          <a:noFill/>
        </p:spPr>
      </p:pic>
      <p:pic>
        <p:nvPicPr>
          <p:cNvPr id="8" name="Picture 2" descr="Image result for harold ham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940317" cy="857256"/>
          </a:xfrm>
          <a:prstGeom prst="rect">
            <a:avLst/>
          </a:prstGeom>
          <a:noFill/>
        </p:spPr>
      </p:pic>
      <p:pic>
        <p:nvPicPr>
          <p:cNvPr id="9" name="Picture 4" descr="Image result for pigsticks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857364"/>
            <a:ext cx="2714644" cy="3718771"/>
          </a:xfrm>
          <a:prstGeom prst="rect">
            <a:avLst/>
          </a:prstGeom>
          <a:noFill/>
        </p:spPr>
      </p:pic>
      <p:pic>
        <p:nvPicPr>
          <p:cNvPr id="10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143372" y="428604"/>
            <a:ext cx="2143140" cy="2388070"/>
          </a:xfrm>
          <a:prstGeom prst="rect">
            <a:avLst/>
          </a:prstGeom>
          <a:noFill/>
        </p:spPr>
      </p:pic>
      <p:pic>
        <p:nvPicPr>
          <p:cNvPr id="11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214810" y="2428868"/>
            <a:ext cx="2143140" cy="2388070"/>
          </a:xfrm>
          <a:prstGeom prst="rect">
            <a:avLst/>
          </a:prstGeom>
          <a:noFill/>
        </p:spPr>
      </p:pic>
      <p:pic>
        <p:nvPicPr>
          <p:cNvPr id="12" name="Picture 8" descr="Related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677" r="52272" b="6014"/>
          <a:stretch>
            <a:fillRect/>
          </a:stretch>
        </p:blipFill>
        <p:spPr bwMode="auto">
          <a:xfrm>
            <a:off x="4236791" y="4572008"/>
            <a:ext cx="2051531" cy="2285992"/>
          </a:xfrm>
          <a:prstGeom prst="rect">
            <a:avLst/>
          </a:prstGeom>
          <a:noFill/>
        </p:spPr>
      </p:pic>
      <p:pic>
        <p:nvPicPr>
          <p:cNvPr id="13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5715016"/>
            <a:ext cx="571504" cy="857256"/>
          </a:xfrm>
          <a:prstGeom prst="rect">
            <a:avLst/>
          </a:prstGeom>
          <a:noFill/>
        </p:spPr>
      </p:pic>
      <p:pic>
        <p:nvPicPr>
          <p:cNvPr id="14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4786322"/>
            <a:ext cx="571504" cy="857256"/>
          </a:xfrm>
          <a:prstGeom prst="rect">
            <a:avLst/>
          </a:prstGeom>
          <a:noFill/>
        </p:spPr>
      </p:pic>
      <p:pic>
        <p:nvPicPr>
          <p:cNvPr id="15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3857628"/>
            <a:ext cx="571504" cy="857256"/>
          </a:xfrm>
          <a:prstGeom prst="rect">
            <a:avLst/>
          </a:prstGeom>
          <a:noFill/>
        </p:spPr>
      </p:pic>
      <p:pic>
        <p:nvPicPr>
          <p:cNvPr id="16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3000372"/>
            <a:ext cx="571504" cy="857256"/>
          </a:xfrm>
          <a:prstGeom prst="rect">
            <a:avLst/>
          </a:prstGeom>
          <a:noFill/>
        </p:spPr>
      </p:pic>
      <p:pic>
        <p:nvPicPr>
          <p:cNvPr id="17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2071678"/>
            <a:ext cx="571504" cy="857256"/>
          </a:xfrm>
          <a:prstGeom prst="rect">
            <a:avLst/>
          </a:prstGeom>
          <a:noFill/>
        </p:spPr>
      </p:pic>
      <p:pic>
        <p:nvPicPr>
          <p:cNvPr id="18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1285860"/>
            <a:ext cx="523879" cy="785818"/>
          </a:xfrm>
          <a:prstGeom prst="rect">
            <a:avLst/>
          </a:prstGeom>
          <a:noFill/>
        </p:spPr>
      </p:pic>
      <p:pic>
        <p:nvPicPr>
          <p:cNvPr id="19" name="Picture 10" descr="Related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19" t="1880" r="1817" b="2255"/>
          <a:stretch>
            <a:fillRect/>
          </a:stretch>
        </p:blipFill>
        <p:spPr bwMode="auto">
          <a:xfrm>
            <a:off x="2857488" y="428604"/>
            <a:ext cx="523879" cy="785818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rot="5400000">
            <a:off x="-927932" y="3428206"/>
            <a:ext cx="64294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072596" y="3428206"/>
            <a:ext cx="64294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43704" y="3428206"/>
            <a:ext cx="642942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85786" y="1196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14612" y="119698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H</a:t>
            </a:r>
            <a:endParaRPr lang="en-GB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786314" y="135087"/>
            <a:ext cx="5715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smtClean="0"/>
              <a:t>T</a:t>
            </a:r>
            <a:endParaRPr lang="en-GB" sz="2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15206" y="11969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O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714876" y="857232"/>
            <a:ext cx="2786082" cy="142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5786446" y="2786058"/>
            <a:ext cx="3143272" cy="307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14282" y="3357562"/>
            <a:ext cx="514353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28596" y="214290"/>
            <a:ext cx="2786082" cy="2500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072330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Arial Black" pitchFamily="34" charset="0"/>
              </a:rPr>
              <a:t>SMALLEST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72206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latin typeface="Arial Black" pitchFamily="34" charset="0"/>
              </a:rPr>
              <a:t>BIGGEST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5984" y="6357958"/>
            <a:ext cx="4500594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28596" y="214290"/>
            <a:ext cx="2786082" cy="2500330"/>
            <a:chOff x="428596" y="142852"/>
            <a:chExt cx="3071834" cy="2857520"/>
          </a:xfrm>
        </p:grpSpPr>
        <p:pic>
          <p:nvPicPr>
            <p:cNvPr id="18434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428605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9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142984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10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928802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18436" name="Picture 4" descr="Image result for banan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857232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18440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14285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4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85723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5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157161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6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2285992"/>
              <a:ext cx="714380" cy="714380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857884" y="2928934"/>
            <a:ext cx="3001479" cy="2857496"/>
            <a:chOff x="4572000" y="0"/>
            <a:chExt cx="3001479" cy="2857496"/>
          </a:xfrm>
        </p:grpSpPr>
        <p:pic>
          <p:nvPicPr>
            <p:cNvPr id="18444" name="Picture 12" descr="Image result for yod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714356"/>
              <a:ext cx="1000132" cy="1523117"/>
            </a:xfrm>
            <a:prstGeom prst="rect">
              <a:avLst/>
            </a:prstGeom>
            <a:noFill/>
          </p:spPr>
        </p:pic>
        <p:pic>
          <p:nvPicPr>
            <p:cNvPr id="18448" name="Picture 16" descr="Image result for storm troop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1857364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22" name="Picture 16" descr="Image result for storm troop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1000108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23" name="Picture 16" descr="Image result for storm trooper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29322" y="142852"/>
              <a:ext cx="785818" cy="785818"/>
            </a:xfrm>
            <a:prstGeom prst="rect">
              <a:avLst/>
            </a:prstGeom>
            <a:noFill/>
          </p:spPr>
        </p:pic>
        <p:pic>
          <p:nvPicPr>
            <p:cNvPr id="18450" name="Picture 18" descr="Image result for darth vade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586735"/>
              <a:ext cx="572587" cy="556249"/>
            </a:xfrm>
            <a:prstGeom prst="rect">
              <a:avLst/>
            </a:prstGeom>
            <a:noFill/>
          </p:spPr>
        </p:pic>
        <p:pic>
          <p:nvPicPr>
            <p:cNvPr id="25" name="Picture 18" descr="Image result for darth vade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0"/>
              <a:ext cx="572587" cy="556249"/>
            </a:xfrm>
            <a:prstGeom prst="rect">
              <a:avLst/>
            </a:prstGeom>
            <a:noFill/>
          </p:spPr>
        </p:pic>
        <p:pic>
          <p:nvPicPr>
            <p:cNvPr id="26" name="Picture 18" descr="Image result for darth vade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1158239"/>
              <a:ext cx="572587" cy="556249"/>
            </a:xfrm>
            <a:prstGeom prst="rect">
              <a:avLst/>
            </a:prstGeom>
            <a:noFill/>
          </p:spPr>
        </p:pic>
        <p:pic>
          <p:nvPicPr>
            <p:cNvPr id="27" name="Picture 18" descr="Image result for darth vade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99809" y="1729743"/>
              <a:ext cx="572587" cy="556249"/>
            </a:xfrm>
            <a:prstGeom prst="rect">
              <a:avLst/>
            </a:prstGeom>
            <a:noFill/>
          </p:spPr>
        </p:pic>
        <p:pic>
          <p:nvPicPr>
            <p:cNvPr id="28" name="Picture 18" descr="Image result for darth vade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2301247"/>
              <a:ext cx="572587" cy="556249"/>
            </a:xfrm>
            <a:prstGeom prst="rect">
              <a:avLst/>
            </a:prstGeom>
            <a:noFill/>
          </p:spPr>
        </p:pic>
      </p:grpSp>
      <p:sp>
        <p:nvSpPr>
          <p:cNvPr id="30" name="TextBox 29"/>
          <p:cNvSpPr txBox="1"/>
          <p:nvPr/>
        </p:nvSpPr>
        <p:spPr>
          <a:xfrm>
            <a:off x="4929190" y="714356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 smtClean="0">
                <a:solidFill>
                  <a:srgbClr val="92D050"/>
                </a:solidFill>
                <a:latin typeface="Bauhaus 93" pitchFamily="82" charset="0"/>
              </a:rPr>
              <a:t>298</a:t>
            </a:r>
            <a:endParaRPr lang="en-GB" sz="10000" dirty="0">
              <a:solidFill>
                <a:srgbClr val="92D050"/>
              </a:solidFill>
              <a:latin typeface="Bauhaus 93" pitchFamily="8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285784" y="3429000"/>
            <a:ext cx="6143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 smtClean="0">
                <a:solidFill>
                  <a:srgbClr val="002060"/>
                </a:solidFill>
                <a:latin typeface="Castellar" pitchFamily="18" charset="0"/>
              </a:rPr>
              <a:t>One hundred and</a:t>
            </a:r>
          </a:p>
          <a:p>
            <a:pPr algn="ctr"/>
            <a:r>
              <a:rPr lang="en-GB" sz="3500" dirty="0" smtClean="0">
                <a:solidFill>
                  <a:srgbClr val="002060"/>
                </a:solidFill>
                <a:latin typeface="Castellar" pitchFamily="18" charset="0"/>
              </a:rPr>
              <a:t> forty five</a:t>
            </a:r>
            <a:endParaRPr lang="en-GB" sz="3500" dirty="0">
              <a:solidFill>
                <a:srgbClr val="00206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2330" y="61436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latin typeface="Arial Black" pitchFamily="34" charset="0"/>
              </a:rPr>
              <a:t>SMALLEST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72206"/>
            <a:ext cx="2643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latin typeface="Arial Black" pitchFamily="34" charset="0"/>
              </a:rPr>
              <a:t>BIGGEST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5984" y="6357958"/>
            <a:ext cx="4500594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14414" y="3357562"/>
            <a:ext cx="2786082" cy="142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42844" y="214290"/>
            <a:ext cx="3143272" cy="307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43274" y="4857760"/>
            <a:ext cx="4429156" cy="1000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85720" y="428604"/>
            <a:ext cx="2786082" cy="2500330"/>
            <a:chOff x="428596" y="142852"/>
            <a:chExt cx="3071834" cy="2857520"/>
          </a:xfrm>
        </p:grpSpPr>
        <p:pic>
          <p:nvPicPr>
            <p:cNvPr id="12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428605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13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142984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14" name="Picture 2" descr="Image result for appl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928802"/>
              <a:ext cx="805967" cy="785818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banan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728" y="857232"/>
              <a:ext cx="1285884" cy="1285884"/>
            </a:xfrm>
            <a:prstGeom prst="rect">
              <a:avLst/>
            </a:prstGeom>
            <a:noFill/>
          </p:spPr>
        </p:pic>
        <p:pic>
          <p:nvPicPr>
            <p:cNvPr id="16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14285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7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85723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8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1571612"/>
              <a:ext cx="714380" cy="714380"/>
            </a:xfrm>
            <a:prstGeom prst="rect">
              <a:avLst/>
            </a:prstGeom>
            <a:noFill/>
          </p:spPr>
        </p:pic>
        <p:pic>
          <p:nvPicPr>
            <p:cNvPr id="19" name="Picture 8" descr="Image result for oran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6050" y="2285992"/>
              <a:ext cx="714380" cy="714380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6143636" y="1714488"/>
            <a:ext cx="2786082" cy="2500330"/>
            <a:chOff x="428596" y="214290"/>
            <a:chExt cx="2786082" cy="2500330"/>
          </a:xfrm>
        </p:grpSpPr>
        <p:sp>
          <p:nvSpPr>
            <p:cNvPr id="7" name="Rectangle 6"/>
            <p:cNvSpPr/>
            <p:nvPr/>
          </p:nvSpPr>
          <p:spPr>
            <a:xfrm>
              <a:off x="428596" y="214290"/>
              <a:ext cx="2786082" cy="250033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2910" y="428604"/>
              <a:ext cx="2286016" cy="2000264"/>
              <a:chOff x="4572000" y="0"/>
              <a:chExt cx="3001479" cy="2857496"/>
            </a:xfrm>
          </p:grpSpPr>
          <p:pic>
            <p:nvPicPr>
              <p:cNvPr id="21" name="Picture 12" descr="Image result for yod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72000" y="714356"/>
                <a:ext cx="1000132" cy="1523117"/>
              </a:xfrm>
              <a:prstGeom prst="rect">
                <a:avLst/>
              </a:prstGeom>
              <a:noFill/>
            </p:spPr>
          </p:pic>
          <p:pic>
            <p:nvPicPr>
              <p:cNvPr id="22" name="Picture 16" descr="Image result for storm troope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1857364"/>
                <a:ext cx="785817" cy="785818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Image result for storm troope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1000108"/>
                <a:ext cx="785818" cy="785818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Image result for storm troope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29322" y="142852"/>
                <a:ext cx="785818" cy="785818"/>
              </a:xfrm>
              <a:prstGeom prst="rect">
                <a:avLst/>
              </a:prstGeom>
              <a:noFill/>
            </p:spPr>
          </p:pic>
          <p:pic>
            <p:nvPicPr>
              <p:cNvPr id="25" name="Picture 18" descr="Image result for darth va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586735"/>
                <a:ext cx="572587" cy="556249"/>
              </a:xfrm>
              <a:prstGeom prst="rect">
                <a:avLst/>
              </a:prstGeom>
              <a:noFill/>
            </p:spPr>
          </p:pic>
          <p:pic>
            <p:nvPicPr>
              <p:cNvPr id="26" name="Picture 18" descr="Image result for darth va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0"/>
                <a:ext cx="572587" cy="556249"/>
              </a:xfrm>
              <a:prstGeom prst="rect">
                <a:avLst/>
              </a:prstGeom>
              <a:noFill/>
            </p:spPr>
          </p:pic>
          <p:pic>
            <p:nvPicPr>
              <p:cNvPr id="27" name="Picture 18" descr="Image result for darth va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1158239"/>
                <a:ext cx="572587" cy="556249"/>
              </a:xfrm>
              <a:prstGeom prst="rect">
                <a:avLst/>
              </a:prstGeom>
              <a:noFill/>
            </p:spPr>
          </p:pic>
          <p:pic>
            <p:nvPicPr>
              <p:cNvPr id="28" name="Picture 18" descr="Image result for darth va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99809" y="1729743"/>
                <a:ext cx="572587" cy="556249"/>
              </a:xfrm>
              <a:prstGeom prst="rect">
                <a:avLst/>
              </a:prstGeom>
              <a:noFill/>
            </p:spPr>
          </p:pic>
          <p:pic>
            <p:nvPicPr>
              <p:cNvPr id="29" name="Picture 18" descr="Image result for darth vader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00892" y="2301247"/>
                <a:ext cx="572587" cy="55624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1" name="TextBox 30"/>
          <p:cNvSpPr txBox="1"/>
          <p:nvPr/>
        </p:nvSpPr>
        <p:spPr>
          <a:xfrm>
            <a:off x="2786050" y="4929198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solidFill>
                  <a:srgbClr val="002060"/>
                </a:solidFill>
                <a:latin typeface="Castellar" pitchFamily="18" charset="0"/>
              </a:rPr>
              <a:t>One hundred and</a:t>
            </a:r>
          </a:p>
          <a:p>
            <a:pPr algn="ctr"/>
            <a:r>
              <a:rPr lang="en-GB" sz="3000" dirty="0" smtClean="0">
                <a:solidFill>
                  <a:srgbClr val="002060"/>
                </a:solidFill>
                <a:latin typeface="Castellar" pitchFamily="18" charset="0"/>
              </a:rPr>
              <a:t> forty five</a:t>
            </a:r>
            <a:endParaRPr lang="en-GB" sz="3000" dirty="0">
              <a:solidFill>
                <a:srgbClr val="002060"/>
              </a:solidFill>
              <a:latin typeface="Castellar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28728" y="3214686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 smtClean="0">
                <a:solidFill>
                  <a:srgbClr val="92D050"/>
                </a:solidFill>
                <a:latin typeface="Bauhaus 93" pitchFamily="82" charset="0"/>
              </a:rPr>
              <a:t>298</a:t>
            </a:r>
            <a:endParaRPr lang="en-GB" sz="10000" dirty="0">
              <a:solidFill>
                <a:srgbClr val="92D050"/>
              </a:solidFill>
              <a:latin typeface="Bauhaus 93" pitchFamily="8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678759" y="5179231"/>
            <a:ext cx="178674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6214280" y="6072206"/>
            <a:ext cx="2865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1643042" y="550070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-857288" y="4714884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072066" y="1357298"/>
            <a:ext cx="3500462" cy="264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285720" y="500042"/>
            <a:ext cx="6357982" cy="642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00694" y="4643446"/>
            <a:ext cx="2286016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285720" y="1285860"/>
            <a:ext cx="3643338" cy="400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214282" y="6072206"/>
            <a:ext cx="9286940" cy="553998"/>
            <a:chOff x="214282" y="6072206"/>
            <a:chExt cx="9286940" cy="553998"/>
          </a:xfrm>
        </p:grpSpPr>
        <p:sp>
          <p:nvSpPr>
            <p:cNvPr id="4" name="TextBox 3"/>
            <p:cNvSpPr txBox="1"/>
            <p:nvPr/>
          </p:nvSpPr>
          <p:spPr>
            <a:xfrm>
              <a:off x="214282" y="613150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latin typeface="Arial Black" pitchFamily="34" charset="0"/>
                </a:rPr>
                <a:t>SMALLEST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16" y="6072206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 smtClean="0">
                  <a:latin typeface="Arial Black" pitchFamily="34" charset="0"/>
                </a:rPr>
                <a:t>BIGGEST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071670" y="6357958"/>
              <a:ext cx="4500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14282" y="571480"/>
            <a:ext cx="66437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rgbClr val="FFFF00"/>
                </a:solidFill>
                <a:latin typeface="Berlin Sans FB Demi" pitchFamily="34" charset="0"/>
              </a:rPr>
              <a:t>Two thousand, six hundred and ninety seven </a:t>
            </a:r>
            <a:endParaRPr lang="en-GB" sz="25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43504" y="1357298"/>
            <a:ext cx="3357586" cy="2476494"/>
            <a:chOff x="928662" y="1238258"/>
            <a:chExt cx="4729040" cy="3024162"/>
          </a:xfrm>
        </p:grpSpPr>
        <p:pic>
          <p:nvPicPr>
            <p:cNvPr id="16386" name="Picture 2" descr="Image result for tig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1714488"/>
              <a:ext cx="1071538" cy="803653"/>
            </a:xfrm>
            <a:prstGeom prst="rect">
              <a:avLst/>
            </a:prstGeom>
            <a:noFill/>
          </p:spPr>
        </p:pic>
        <p:pic>
          <p:nvPicPr>
            <p:cNvPr id="10" name="Picture 2" descr="Image result for tig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428868"/>
              <a:ext cx="1071538" cy="803653"/>
            </a:xfrm>
            <a:prstGeom prst="rect">
              <a:avLst/>
            </a:prstGeom>
            <a:noFill/>
          </p:spPr>
        </p:pic>
        <p:pic>
          <p:nvPicPr>
            <p:cNvPr id="11" name="Picture 2" descr="Image result for tig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3214686"/>
              <a:ext cx="1000163" cy="750122"/>
            </a:xfrm>
            <a:prstGeom prst="rect">
              <a:avLst/>
            </a:prstGeom>
            <a:noFill/>
          </p:spPr>
        </p:pic>
        <p:pic>
          <p:nvPicPr>
            <p:cNvPr id="16388" name="Picture 4" descr="Image result for 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123825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14" name="Picture 4" descr="Image result for 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024076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15" name="Picture 4" descr="Image result for 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78605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16" name="Picture 4" descr="Image result for ca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350043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16390" name="Picture 6" descr="Image result for lion roa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16" y="1928802"/>
              <a:ext cx="1101371" cy="711608"/>
            </a:xfrm>
            <a:prstGeom prst="rect">
              <a:avLst/>
            </a:prstGeom>
            <a:noFill/>
          </p:spPr>
        </p:pic>
        <p:pic>
          <p:nvPicPr>
            <p:cNvPr id="19" name="Picture 6" descr="Image result for lion roa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6117" y="3091064"/>
              <a:ext cx="1071570" cy="692353"/>
            </a:xfrm>
            <a:prstGeom prst="rect">
              <a:avLst/>
            </a:prstGeom>
            <a:noFill/>
          </p:spPr>
        </p:pic>
        <p:pic>
          <p:nvPicPr>
            <p:cNvPr id="16392" name="Picture 8" descr="Related image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4810" y="2428868"/>
              <a:ext cx="1442892" cy="776276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5500694" y="4429132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B0F0"/>
                </a:solidFill>
                <a:latin typeface="Berlin Sans FB Demi" pitchFamily="34" charset="0"/>
              </a:rPr>
              <a:t>3425</a:t>
            </a:r>
            <a:endParaRPr lang="en-GB" sz="800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28596" y="1357298"/>
            <a:ext cx="3429024" cy="3786214"/>
            <a:chOff x="428596" y="2428868"/>
            <a:chExt cx="3429024" cy="3786214"/>
          </a:xfrm>
        </p:grpSpPr>
        <p:pic>
          <p:nvPicPr>
            <p:cNvPr id="16394" name="Picture 10" descr="Image result for lollipo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3494547"/>
              <a:ext cx="642909" cy="934585"/>
            </a:xfrm>
            <a:prstGeom prst="rect">
              <a:avLst/>
            </a:prstGeom>
            <a:noFill/>
          </p:spPr>
        </p:pic>
        <p:pic>
          <p:nvPicPr>
            <p:cNvPr id="24" name="Picture 10" descr="Image result for lollipo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2571744"/>
              <a:ext cx="642909" cy="934585"/>
            </a:xfrm>
            <a:prstGeom prst="rect">
              <a:avLst/>
            </a:prstGeom>
            <a:noFill/>
          </p:spPr>
        </p:pic>
        <p:pic>
          <p:nvPicPr>
            <p:cNvPr id="25" name="Picture 10" descr="Image result for lollipo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4357694"/>
              <a:ext cx="642909" cy="934585"/>
            </a:xfrm>
            <a:prstGeom prst="rect">
              <a:avLst/>
            </a:prstGeom>
            <a:noFill/>
          </p:spPr>
        </p:pic>
        <p:pic>
          <p:nvPicPr>
            <p:cNvPr id="26" name="Picture 10" descr="Image result for lollipop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5143512"/>
              <a:ext cx="642909" cy="934585"/>
            </a:xfrm>
            <a:prstGeom prst="rect">
              <a:avLst/>
            </a:prstGeom>
            <a:noFill/>
          </p:spPr>
        </p:pic>
        <p:grpSp>
          <p:nvGrpSpPr>
            <p:cNvPr id="35" name="Group 34"/>
            <p:cNvGrpSpPr/>
            <p:nvPr/>
          </p:nvGrpSpPr>
          <p:grpSpPr>
            <a:xfrm>
              <a:off x="1142976" y="2428868"/>
              <a:ext cx="500066" cy="3786214"/>
              <a:chOff x="1142976" y="1643050"/>
              <a:chExt cx="642942" cy="4572032"/>
            </a:xfrm>
          </p:grpSpPr>
          <p:pic>
            <p:nvPicPr>
              <p:cNvPr id="16396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3929066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28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3357562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29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5072074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30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4500570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31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1643050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32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5643578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33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2214554"/>
                <a:ext cx="642942" cy="571504"/>
              </a:xfrm>
              <a:prstGeom prst="rect">
                <a:avLst/>
              </a:prstGeom>
              <a:noFill/>
            </p:spPr>
          </p:pic>
          <p:pic>
            <p:nvPicPr>
              <p:cNvPr id="34" name="Picture 12" descr="Image result for gummy bear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5263" b="15789"/>
              <a:stretch>
                <a:fillRect/>
              </a:stretch>
            </p:blipFill>
            <p:spPr bwMode="auto">
              <a:xfrm>
                <a:off x="1142976" y="2786058"/>
                <a:ext cx="642942" cy="571504"/>
              </a:xfrm>
              <a:prstGeom prst="rect">
                <a:avLst/>
              </a:prstGeom>
              <a:noFill/>
            </p:spPr>
          </p:pic>
        </p:grpSp>
        <p:pic>
          <p:nvPicPr>
            <p:cNvPr id="16398" name="Picture 14" descr="Image result for mars ba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002" b="31998"/>
            <a:stretch>
              <a:fillRect/>
            </a:stretch>
          </p:blipFill>
          <p:spPr bwMode="auto">
            <a:xfrm>
              <a:off x="1738293" y="2786058"/>
              <a:ext cx="1190633" cy="428628"/>
            </a:xfrm>
            <a:prstGeom prst="rect">
              <a:avLst/>
            </a:prstGeom>
            <a:noFill/>
          </p:spPr>
        </p:pic>
        <p:pic>
          <p:nvPicPr>
            <p:cNvPr id="37" name="Picture 14" descr="Image result for mars ba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002" b="31998"/>
            <a:stretch>
              <a:fillRect/>
            </a:stretch>
          </p:blipFill>
          <p:spPr bwMode="auto">
            <a:xfrm>
              <a:off x="1785918" y="3643314"/>
              <a:ext cx="1190633" cy="428628"/>
            </a:xfrm>
            <a:prstGeom prst="rect">
              <a:avLst/>
            </a:prstGeom>
            <a:noFill/>
          </p:spPr>
        </p:pic>
        <p:pic>
          <p:nvPicPr>
            <p:cNvPr id="38" name="Picture 14" descr="Image result for mars ba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002" b="31998"/>
            <a:stretch>
              <a:fillRect/>
            </a:stretch>
          </p:blipFill>
          <p:spPr bwMode="auto">
            <a:xfrm>
              <a:off x="1785918" y="4572008"/>
              <a:ext cx="1190633" cy="428628"/>
            </a:xfrm>
            <a:prstGeom prst="rect">
              <a:avLst/>
            </a:prstGeom>
            <a:noFill/>
          </p:spPr>
        </p:pic>
        <p:pic>
          <p:nvPicPr>
            <p:cNvPr id="39" name="Picture 14" descr="Image result for mars ba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002" b="31998"/>
            <a:stretch>
              <a:fillRect/>
            </a:stretch>
          </p:blipFill>
          <p:spPr bwMode="auto">
            <a:xfrm>
              <a:off x="1785918" y="5429264"/>
              <a:ext cx="1190633" cy="428628"/>
            </a:xfrm>
            <a:prstGeom prst="rect">
              <a:avLst/>
            </a:prstGeom>
            <a:noFill/>
          </p:spPr>
        </p:pic>
        <p:pic>
          <p:nvPicPr>
            <p:cNvPr id="16400" name="Picture 16" descr="Image result for boiled swee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3852585"/>
              <a:ext cx="571504" cy="433671"/>
            </a:xfrm>
            <a:prstGeom prst="rect">
              <a:avLst/>
            </a:prstGeom>
            <a:noFill/>
          </p:spPr>
        </p:pic>
        <p:pic>
          <p:nvPicPr>
            <p:cNvPr id="41" name="Picture 16" descr="Image result for boiled swee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3352519"/>
              <a:ext cx="571504" cy="433671"/>
            </a:xfrm>
            <a:prstGeom prst="rect">
              <a:avLst/>
            </a:prstGeom>
            <a:noFill/>
          </p:spPr>
        </p:pic>
        <p:pic>
          <p:nvPicPr>
            <p:cNvPr id="42" name="Picture 16" descr="Image result for boiled swee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8" y="4357694"/>
              <a:ext cx="571504" cy="433671"/>
            </a:xfrm>
            <a:prstGeom prst="rect">
              <a:avLst/>
            </a:prstGeom>
            <a:noFill/>
          </p:spPr>
        </p:pic>
        <p:pic>
          <p:nvPicPr>
            <p:cNvPr id="43" name="Picture 16" descr="Image result for boiled swee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357826"/>
              <a:ext cx="571504" cy="433671"/>
            </a:xfrm>
            <a:prstGeom prst="rect">
              <a:avLst/>
            </a:prstGeom>
            <a:noFill/>
          </p:spPr>
        </p:pic>
        <p:pic>
          <p:nvPicPr>
            <p:cNvPr id="44" name="Picture 16" descr="Image result for boiled sweet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4857760"/>
              <a:ext cx="571504" cy="4336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4282" y="6072206"/>
            <a:ext cx="9286940" cy="553998"/>
            <a:chOff x="214282" y="6072206"/>
            <a:chExt cx="9286940" cy="553998"/>
          </a:xfrm>
        </p:grpSpPr>
        <p:sp>
          <p:nvSpPr>
            <p:cNvPr id="5" name="TextBox 4"/>
            <p:cNvSpPr txBox="1"/>
            <p:nvPr/>
          </p:nvSpPr>
          <p:spPr>
            <a:xfrm>
              <a:off x="214282" y="6131502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b="1" dirty="0" smtClean="0">
                  <a:latin typeface="Arial Black" pitchFamily="34" charset="0"/>
                </a:rPr>
                <a:t>SMALLEST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16" y="6072206"/>
              <a:ext cx="26432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 smtClean="0">
                  <a:latin typeface="Arial Black" pitchFamily="34" charset="0"/>
                </a:rPr>
                <a:t>BIGGEST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071670" y="6357958"/>
              <a:ext cx="4500594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28596" y="3786190"/>
            <a:ext cx="2643206" cy="121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14480" y="642918"/>
            <a:ext cx="3500462" cy="2643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357686" y="4857760"/>
            <a:ext cx="2286016" cy="107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5357818" y="214290"/>
            <a:ext cx="3643338" cy="4000528"/>
            <a:chOff x="285720" y="1285860"/>
            <a:chExt cx="3643338" cy="4000528"/>
          </a:xfrm>
        </p:grpSpPr>
        <p:sp>
          <p:nvSpPr>
            <p:cNvPr id="10" name="Rectangle 9"/>
            <p:cNvSpPr/>
            <p:nvPr/>
          </p:nvSpPr>
          <p:spPr>
            <a:xfrm>
              <a:off x="285720" y="1285860"/>
              <a:ext cx="3643338" cy="4000528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8596" y="1357298"/>
              <a:ext cx="3429024" cy="3786214"/>
              <a:chOff x="428596" y="2428868"/>
              <a:chExt cx="3429024" cy="3786214"/>
            </a:xfrm>
          </p:grpSpPr>
          <p:pic>
            <p:nvPicPr>
              <p:cNvPr id="13" name="Picture 10" descr="Image result for lollip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3494547"/>
                <a:ext cx="642909" cy="934585"/>
              </a:xfrm>
              <a:prstGeom prst="rect">
                <a:avLst/>
              </a:prstGeom>
              <a:noFill/>
            </p:spPr>
          </p:pic>
          <p:pic>
            <p:nvPicPr>
              <p:cNvPr id="14" name="Picture 10" descr="Image result for lollip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2571744"/>
                <a:ext cx="642909" cy="934585"/>
              </a:xfrm>
              <a:prstGeom prst="rect">
                <a:avLst/>
              </a:prstGeom>
              <a:noFill/>
            </p:spPr>
          </p:pic>
          <p:pic>
            <p:nvPicPr>
              <p:cNvPr id="15" name="Picture 10" descr="Image result for lollip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4357694"/>
                <a:ext cx="642909" cy="934585"/>
              </a:xfrm>
              <a:prstGeom prst="rect">
                <a:avLst/>
              </a:prstGeom>
              <a:noFill/>
            </p:spPr>
          </p:pic>
          <p:pic>
            <p:nvPicPr>
              <p:cNvPr id="16" name="Picture 10" descr="Image result for lollipop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5143512"/>
                <a:ext cx="642909" cy="934585"/>
              </a:xfrm>
              <a:prstGeom prst="rect">
                <a:avLst/>
              </a:prstGeom>
              <a:noFill/>
            </p:spPr>
          </p:pic>
          <p:grpSp>
            <p:nvGrpSpPr>
              <p:cNvPr id="17" name="Group 34"/>
              <p:cNvGrpSpPr/>
              <p:nvPr/>
            </p:nvGrpSpPr>
            <p:grpSpPr>
              <a:xfrm>
                <a:off x="1142976" y="2428869"/>
                <a:ext cx="500066" cy="3786216"/>
                <a:chOff x="1142976" y="1643050"/>
                <a:chExt cx="642942" cy="4572032"/>
              </a:xfrm>
            </p:grpSpPr>
            <p:pic>
              <p:nvPicPr>
                <p:cNvPr id="27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3929066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3357562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5072074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4500570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1643050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5643578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2214554"/>
                  <a:ext cx="642942" cy="5715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12" descr="Image result for gummy bea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5263" b="15789"/>
                <a:stretch>
                  <a:fillRect/>
                </a:stretch>
              </p:blipFill>
              <p:spPr bwMode="auto">
                <a:xfrm>
                  <a:off x="1142976" y="2786058"/>
                  <a:ext cx="642942" cy="571504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4" descr="Image result for mars ba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2002" b="31998"/>
              <a:stretch>
                <a:fillRect/>
              </a:stretch>
            </p:blipFill>
            <p:spPr bwMode="auto">
              <a:xfrm>
                <a:off x="1738293" y="2786058"/>
                <a:ext cx="1190633" cy="428628"/>
              </a:xfrm>
              <a:prstGeom prst="rect">
                <a:avLst/>
              </a:prstGeom>
              <a:noFill/>
            </p:spPr>
          </p:pic>
          <p:pic>
            <p:nvPicPr>
              <p:cNvPr id="19" name="Picture 14" descr="Image result for mars ba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2002" b="31998"/>
              <a:stretch>
                <a:fillRect/>
              </a:stretch>
            </p:blipFill>
            <p:spPr bwMode="auto">
              <a:xfrm>
                <a:off x="1785918" y="3643314"/>
                <a:ext cx="1190633" cy="428628"/>
              </a:xfrm>
              <a:prstGeom prst="rect">
                <a:avLst/>
              </a:prstGeom>
              <a:noFill/>
            </p:spPr>
          </p:pic>
          <p:pic>
            <p:nvPicPr>
              <p:cNvPr id="20" name="Picture 14" descr="Image result for mars ba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2002" b="31998"/>
              <a:stretch>
                <a:fillRect/>
              </a:stretch>
            </p:blipFill>
            <p:spPr bwMode="auto">
              <a:xfrm>
                <a:off x="1785918" y="4572008"/>
                <a:ext cx="1190633" cy="428628"/>
              </a:xfrm>
              <a:prstGeom prst="rect">
                <a:avLst/>
              </a:prstGeom>
              <a:noFill/>
            </p:spPr>
          </p:pic>
          <p:pic>
            <p:nvPicPr>
              <p:cNvPr id="21" name="Picture 14" descr="Image result for mars ba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2002" b="31998"/>
              <a:stretch>
                <a:fillRect/>
              </a:stretch>
            </p:blipFill>
            <p:spPr bwMode="auto">
              <a:xfrm>
                <a:off x="1785918" y="5429264"/>
                <a:ext cx="1190633" cy="428628"/>
              </a:xfrm>
              <a:prstGeom prst="rect">
                <a:avLst/>
              </a:prstGeom>
              <a:noFill/>
            </p:spPr>
          </p:pic>
          <p:pic>
            <p:nvPicPr>
              <p:cNvPr id="22" name="Picture 16" descr="Image result for boiled swe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3852585"/>
                <a:ext cx="571504" cy="433671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Image result for boiled swe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3352519"/>
                <a:ext cx="571504" cy="433671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Image result for boiled swe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14678" y="4357694"/>
                <a:ext cx="571504" cy="433671"/>
              </a:xfrm>
              <a:prstGeom prst="rect">
                <a:avLst/>
              </a:prstGeom>
              <a:noFill/>
            </p:spPr>
          </p:pic>
          <p:pic>
            <p:nvPicPr>
              <p:cNvPr id="25" name="Picture 16" descr="Image result for boiled swe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6116" y="5357826"/>
                <a:ext cx="571504" cy="433671"/>
              </a:xfrm>
              <a:prstGeom prst="rect">
                <a:avLst/>
              </a:prstGeom>
              <a:noFill/>
            </p:spPr>
          </p:pic>
          <p:pic>
            <p:nvPicPr>
              <p:cNvPr id="26" name="Picture 16" descr="Image result for boiled sweet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86116" y="4857760"/>
                <a:ext cx="571504" cy="43367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4429124" y="4643446"/>
            <a:ext cx="228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B0F0"/>
                </a:solidFill>
                <a:latin typeface="Berlin Sans FB Demi" pitchFamily="34" charset="0"/>
              </a:rPr>
              <a:t>3425</a:t>
            </a:r>
            <a:endParaRPr lang="en-GB" sz="800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8596" y="3786190"/>
            <a:ext cx="27146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rgbClr val="FFFF00"/>
                </a:solidFill>
                <a:latin typeface="Berlin Sans FB Demi" pitchFamily="34" charset="0"/>
              </a:rPr>
              <a:t>Two thousand, </a:t>
            </a:r>
          </a:p>
          <a:p>
            <a:pPr algn="ctr"/>
            <a:r>
              <a:rPr lang="en-GB" sz="2500" dirty="0" smtClean="0">
                <a:solidFill>
                  <a:srgbClr val="FFFF00"/>
                </a:solidFill>
                <a:latin typeface="Berlin Sans FB Demi" pitchFamily="34" charset="0"/>
              </a:rPr>
              <a:t>six hundred</a:t>
            </a:r>
          </a:p>
          <a:p>
            <a:pPr algn="ctr"/>
            <a:r>
              <a:rPr lang="en-GB" sz="2500" dirty="0" smtClean="0">
                <a:solidFill>
                  <a:srgbClr val="FFFF00"/>
                </a:solidFill>
                <a:latin typeface="Berlin Sans FB Demi" pitchFamily="34" charset="0"/>
              </a:rPr>
              <a:t>and ninety seven </a:t>
            </a:r>
            <a:endParaRPr lang="en-GB" sz="2500" dirty="0">
              <a:solidFill>
                <a:srgbClr val="FFFF00"/>
              </a:solidFill>
              <a:latin typeface="Berlin Sans FB Dem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85918" y="785794"/>
            <a:ext cx="3357586" cy="2476494"/>
            <a:chOff x="928662" y="1238258"/>
            <a:chExt cx="4729040" cy="3024162"/>
          </a:xfrm>
        </p:grpSpPr>
        <p:pic>
          <p:nvPicPr>
            <p:cNvPr id="39" name="Picture 2" descr="Image result for tig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8662" y="1714488"/>
              <a:ext cx="1071538" cy="803653"/>
            </a:xfrm>
            <a:prstGeom prst="rect">
              <a:avLst/>
            </a:prstGeom>
            <a:noFill/>
          </p:spPr>
        </p:pic>
        <p:pic>
          <p:nvPicPr>
            <p:cNvPr id="40" name="Picture 2" descr="Image result for tig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8662" y="2428868"/>
              <a:ext cx="1071538" cy="803653"/>
            </a:xfrm>
            <a:prstGeom prst="rect">
              <a:avLst/>
            </a:prstGeom>
            <a:noFill/>
          </p:spPr>
        </p:pic>
        <p:pic>
          <p:nvPicPr>
            <p:cNvPr id="41" name="Picture 2" descr="Image result for tige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8662" y="3214686"/>
              <a:ext cx="1000163" cy="750122"/>
            </a:xfrm>
            <a:prstGeom prst="rect">
              <a:avLst/>
            </a:prstGeom>
            <a:noFill/>
          </p:spPr>
        </p:pic>
        <p:pic>
          <p:nvPicPr>
            <p:cNvPr id="42" name="Picture 4" descr="Image result for cat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123825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43" name="Picture 4" descr="Image result for cat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024076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44" name="Picture 4" descr="Image result for cat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278605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45" name="Picture 4" descr="Image result for cat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3500438"/>
              <a:ext cx="1023233" cy="761982"/>
            </a:xfrm>
            <a:prstGeom prst="rect">
              <a:avLst/>
            </a:prstGeom>
            <a:noFill/>
          </p:spPr>
        </p:pic>
        <p:pic>
          <p:nvPicPr>
            <p:cNvPr id="46" name="Picture 6" descr="Image result for lion roa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86116" y="1928802"/>
              <a:ext cx="1101371" cy="711608"/>
            </a:xfrm>
            <a:prstGeom prst="rect">
              <a:avLst/>
            </a:prstGeom>
            <a:noFill/>
          </p:spPr>
        </p:pic>
        <p:pic>
          <p:nvPicPr>
            <p:cNvPr id="47" name="Picture 6" descr="Image result for lion roa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86117" y="3091064"/>
              <a:ext cx="1071570" cy="692353"/>
            </a:xfrm>
            <a:prstGeom prst="rect">
              <a:avLst/>
            </a:prstGeom>
            <a:noFill/>
          </p:spPr>
        </p:pic>
        <p:pic>
          <p:nvPicPr>
            <p:cNvPr id="48" name="Picture 8" descr="Related image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14810" y="2428868"/>
              <a:ext cx="1442892" cy="776276"/>
            </a:xfrm>
            <a:prstGeom prst="rect">
              <a:avLst/>
            </a:prstGeom>
            <a:noFill/>
          </p:spPr>
        </p:pic>
      </p:grpSp>
      <p:cxnSp>
        <p:nvCxnSpPr>
          <p:cNvPr id="50" name="Straight Arrow Connector 49"/>
          <p:cNvCxnSpPr/>
          <p:nvPr/>
        </p:nvCxnSpPr>
        <p:spPr>
          <a:xfrm rot="5400000">
            <a:off x="762" y="564278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2179621" y="4821247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2"/>
          </p:cNvCxnSpPr>
          <p:nvPr/>
        </p:nvCxnSpPr>
        <p:spPr>
          <a:xfrm rot="5400000">
            <a:off x="5448034" y="6090983"/>
            <a:ext cx="24819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6787372" y="514271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47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Bauhaus 93</vt:lpstr>
      <vt:lpstr>Berlin Sans FB Demi</vt:lpstr>
      <vt:lpstr>Calibri</vt:lpstr>
      <vt:lpstr>Castellar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Hannah Jacobs</dc:creator>
  <cp:lastModifiedBy>frankie</cp:lastModifiedBy>
  <cp:revision>16</cp:revision>
  <dcterms:created xsi:type="dcterms:W3CDTF">2017-10-17T17:50:10Z</dcterms:created>
  <dcterms:modified xsi:type="dcterms:W3CDTF">2017-10-29T15:28:13Z</dcterms:modified>
</cp:coreProperties>
</file>