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48B6-A6B4-44CA-B3D4-818123D4CB2C}" type="datetimeFigureOut">
              <a:rPr lang="en-GB" smtClean="0"/>
              <a:t>09/12/2011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E21E-C7FE-40B4-BCFE-E2E8BD1604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620688"/>
            <a:ext cx="7920880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1560" y="2636912"/>
            <a:ext cx="7920880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11560" y="4725144"/>
            <a:ext cx="7920880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6159" t="34338" r="51224" b="49163"/>
          <a:stretch>
            <a:fillRect/>
          </a:stretch>
        </p:blipFill>
        <p:spPr bwMode="auto">
          <a:xfrm>
            <a:off x="683568" y="764704"/>
            <a:ext cx="936104" cy="1224136"/>
          </a:xfrm>
          <a:prstGeom prst="rect">
            <a:avLst/>
          </a:prstGeom>
          <a:noFill/>
        </p:spPr>
      </p:pic>
      <p:pic>
        <p:nvPicPr>
          <p:cNvPr id="23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22571" t="78013" r="64812" b="6458"/>
          <a:stretch>
            <a:fillRect/>
          </a:stretch>
        </p:blipFill>
        <p:spPr bwMode="auto">
          <a:xfrm>
            <a:off x="1619672" y="836712"/>
            <a:ext cx="936104" cy="1152128"/>
          </a:xfrm>
          <a:prstGeom prst="rect">
            <a:avLst/>
          </a:prstGeom>
          <a:noFill/>
        </p:spPr>
      </p:pic>
      <p:pic>
        <p:nvPicPr>
          <p:cNvPr id="24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6159" t="34338" r="51224" b="49163"/>
          <a:stretch>
            <a:fillRect/>
          </a:stretch>
        </p:blipFill>
        <p:spPr bwMode="auto">
          <a:xfrm>
            <a:off x="2483768" y="764704"/>
            <a:ext cx="936104" cy="1224136"/>
          </a:xfrm>
          <a:prstGeom prst="rect">
            <a:avLst/>
          </a:prstGeom>
          <a:noFill/>
        </p:spPr>
      </p:pic>
      <p:pic>
        <p:nvPicPr>
          <p:cNvPr id="25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5568" t="78871" r="51815" b="6458"/>
          <a:stretch>
            <a:fillRect/>
          </a:stretch>
        </p:blipFill>
        <p:spPr bwMode="auto">
          <a:xfrm>
            <a:off x="683568" y="2780928"/>
            <a:ext cx="936104" cy="1088504"/>
          </a:xfrm>
          <a:prstGeom prst="rect">
            <a:avLst/>
          </a:prstGeom>
          <a:noFill/>
        </p:spPr>
      </p:pic>
      <p:pic>
        <p:nvPicPr>
          <p:cNvPr id="26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50718" t="49867" r="34724" b="35575"/>
          <a:stretch>
            <a:fillRect/>
          </a:stretch>
        </p:blipFill>
        <p:spPr bwMode="auto">
          <a:xfrm>
            <a:off x="1547664" y="2780928"/>
            <a:ext cx="1080120" cy="1080120"/>
          </a:xfrm>
          <a:prstGeom prst="rect">
            <a:avLst/>
          </a:prstGeom>
          <a:noFill/>
        </p:spPr>
      </p:pic>
      <p:pic>
        <p:nvPicPr>
          <p:cNvPr id="27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5568" t="78871" r="51815" b="6458"/>
          <a:stretch>
            <a:fillRect/>
          </a:stretch>
        </p:blipFill>
        <p:spPr bwMode="auto">
          <a:xfrm>
            <a:off x="683568" y="4941168"/>
            <a:ext cx="936104" cy="1088504"/>
          </a:xfrm>
          <a:prstGeom prst="rect">
            <a:avLst/>
          </a:prstGeom>
          <a:noFill/>
        </p:spPr>
      </p:pic>
      <p:pic>
        <p:nvPicPr>
          <p:cNvPr id="28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22571" t="78013" r="64812" b="6458"/>
          <a:stretch>
            <a:fillRect/>
          </a:stretch>
        </p:blipFill>
        <p:spPr bwMode="auto">
          <a:xfrm>
            <a:off x="1619672" y="4869160"/>
            <a:ext cx="936104" cy="1152128"/>
          </a:xfrm>
          <a:prstGeom prst="rect">
            <a:avLst/>
          </a:prstGeom>
          <a:noFill/>
        </p:spPr>
      </p:pic>
      <p:pic>
        <p:nvPicPr>
          <p:cNvPr id="29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6159" t="34338" r="51224" b="49163"/>
          <a:stretch>
            <a:fillRect/>
          </a:stretch>
        </p:blipFill>
        <p:spPr bwMode="auto">
          <a:xfrm>
            <a:off x="2483768" y="4869160"/>
            <a:ext cx="936104" cy="1224136"/>
          </a:xfrm>
          <a:prstGeom prst="rect">
            <a:avLst/>
          </a:prstGeom>
          <a:noFill/>
        </p:spPr>
      </p:pic>
      <p:pic>
        <p:nvPicPr>
          <p:cNvPr id="32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35568" t="78871" r="51815" b="6458"/>
          <a:stretch>
            <a:fillRect/>
          </a:stretch>
        </p:blipFill>
        <p:spPr bwMode="auto">
          <a:xfrm>
            <a:off x="4211960" y="5004792"/>
            <a:ext cx="936104" cy="1088504"/>
          </a:xfrm>
          <a:prstGeom prst="rect">
            <a:avLst/>
          </a:prstGeom>
          <a:noFill/>
        </p:spPr>
      </p:pic>
      <p:pic>
        <p:nvPicPr>
          <p:cNvPr id="30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50126" t="64312" r="37257" b="23071"/>
          <a:stretch>
            <a:fillRect/>
          </a:stretch>
        </p:blipFill>
        <p:spPr bwMode="auto">
          <a:xfrm>
            <a:off x="3347864" y="5013176"/>
            <a:ext cx="936104" cy="936104"/>
          </a:xfrm>
          <a:prstGeom prst="rect">
            <a:avLst/>
          </a:prstGeom>
          <a:noFill/>
        </p:spPr>
      </p:pic>
      <p:pic>
        <p:nvPicPr>
          <p:cNvPr id="31" name="Picture 2" descr="http://www.google.co.uk/url?source=imglanding&amp;ct=img&amp;q=http://www.pulcomayo.com/v.5/wp-content/uploads/2010/05/moshi-monsters2.jpg&amp;sa=X&amp;ei=PbvcTpn4PI3OsgbWuczECw&amp;ved=0CAwQ8wc4Cw&amp;usg=AFQjCNHseKvU53tEJr1evtdOF_kr8OHY3w"/>
          <p:cNvPicPr>
            <a:picLocks noChangeAspect="1" noChangeArrowheads="1"/>
          </p:cNvPicPr>
          <p:nvPr/>
        </p:nvPicPr>
        <p:blipFill>
          <a:blip r:embed="rId2" cstate="print"/>
          <a:srcRect l="51097" t="64312" r="37257" b="23071"/>
          <a:stretch>
            <a:fillRect/>
          </a:stretch>
        </p:blipFill>
        <p:spPr bwMode="auto">
          <a:xfrm>
            <a:off x="2411760" y="2852936"/>
            <a:ext cx="864096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</dc:creator>
  <cp:lastModifiedBy>Helen</cp:lastModifiedBy>
  <cp:revision>1</cp:revision>
  <dcterms:created xsi:type="dcterms:W3CDTF">2011-12-09T22:17:09Z</dcterms:created>
  <dcterms:modified xsi:type="dcterms:W3CDTF">2011-12-09T22:23:05Z</dcterms:modified>
</cp:coreProperties>
</file>