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A6AC-8C19-418E-92FD-B0C59FA200BD}" type="datetimeFigureOut">
              <a:rPr lang="en-GB" smtClean="0"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26C9-F8FE-4917-89E6-31981C3BE8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0" y="0"/>
            <a:ext cx="2389924" cy="1775060"/>
          </a:xfrm>
          <a:prstGeom prst="rect">
            <a:avLst/>
          </a:prstGeom>
          <a:noFill/>
        </p:spPr>
      </p:pic>
      <p:pic>
        <p:nvPicPr>
          <p:cNvPr id="6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2254084" y="0"/>
            <a:ext cx="2389924" cy="1775060"/>
          </a:xfrm>
          <a:prstGeom prst="rect">
            <a:avLst/>
          </a:prstGeom>
          <a:noFill/>
        </p:spPr>
      </p:pic>
      <p:pic>
        <p:nvPicPr>
          <p:cNvPr id="7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4558340" y="0"/>
            <a:ext cx="2389924" cy="1775060"/>
          </a:xfrm>
          <a:prstGeom prst="rect">
            <a:avLst/>
          </a:prstGeom>
          <a:noFill/>
        </p:spPr>
      </p:pic>
      <p:pic>
        <p:nvPicPr>
          <p:cNvPr id="8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6732240" y="-2244"/>
            <a:ext cx="2389924" cy="177506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683568" y="1772816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915816" y="1772816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220072" y="1772816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452320" y="1772816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35496" y="2734060"/>
            <a:ext cx="2389924" cy="1775060"/>
          </a:xfrm>
          <a:prstGeom prst="rect">
            <a:avLst/>
          </a:prstGeom>
          <a:noFill/>
        </p:spPr>
      </p:pic>
      <p:pic>
        <p:nvPicPr>
          <p:cNvPr id="14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2254084" y="2734060"/>
            <a:ext cx="2389924" cy="1775060"/>
          </a:xfrm>
          <a:prstGeom prst="rect">
            <a:avLst/>
          </a:prstGeom>
          <a:noFill/>
        </p:spPr>
      </p:pic>
      <p:pic>
        <p:nvPicPr>
          <p:cNvPr id="15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4572000" y="2734060"/>
            <a:ext cx="2389924" cy="1775060"/>
          </a:xfrm>
          <a:prstGeom prst="rect">
            <a:avLst/>
          </a:prstGeom>
          <a:noFill/>
        </p:spPr>
      </p:pic>
      <p:pic>
        <p:nvPicPr>
          <p:cNvPr id="16" name="Picture 2" descr="http://c.mmcdn.net/continual/images/community/version2/colour-poppet-large.jpg"/>
          <p:cNvPicPr>
            <a:picLocks noChangeAspect="1" noChangeArrowheads="1"/>
          </p:cNvPicPr>
          <p:nvPr/>
        </p:nvPicPr>
        <p:blipFill>
          <a:blip r:embed="rId2" cstate="print"/>
          <a:srcRect b="43402"/>
          <a:stretch>
            <a:fillRect/>
          </a:stretch>
        </p:blipFill>
        <p:spPr bwMode="auto">
          <a:xfrm>
            <a:off x="6718580" y="2734060"/>
            <a:ext cx="2389924" cy="1775060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683568" y="4581128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915816" y="4581128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5220072" y="4581128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7452320" y="4581128"/>
            <a:ext cx="108012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683568" y="5733256"/>
            <a:ext cx="7704856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Poppet has chickenpox, can you count her spots?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1600" y="33265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124000" y="48505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059832" y="63745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347864" y="78985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500264" y="26064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347864" y="47667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436096" y="62907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588496" y="26064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5740896" y="47667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740352" y="40466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668344" y="299695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524328" y="328498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884368" y="357301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172400" y="335699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7884368" y="32129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036768" y="299695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652120" y="328498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804520" y="306896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956920" y="32129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109320" y="33653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5796136" y="35177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364088" y="335699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516488" y="3140968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668888" y="292494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292080" y="307734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3059832" y="322974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3212232" y="299695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3364632" y="32129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3563888" y="33653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3563888" y="306896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1187624" y="3221360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1340024" y="299695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115616" y="299695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899592" y="2996952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899592" y="321297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1051992" y="3573016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1475656" y="3284984"/>
            <a:ext cx="144016" cy="144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</dc:creator>
  <cp:lastModifiedBy>Helen</cp:lastModifiedBy>
  <cp:revision>1</cp:revision>
  <dcterms:created xsi:type="dcterms:W3CDTF">2011-12-06T21:55:18Z</dcterms:created>
  <dcterms:modified xsi:type="dcterms:W3CDTF">2011-12-06T22:02:49Z</dcterms:modified>
</cp:coreProperties>
</file>