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58" r:id="rId4"/>
    <p:sldId id="277" r:id="rId5"/>
    <p:sldId id="260" r:id="rId6"/>
    <p:sldId id="263" r:id="rId7"/>
    <p:sldId id="261" r:id="rId8"/>
    <p:sldId id="264" r:id="rId9"/>
    <p:sldId id="262" r:id="rId10"/>
    <p:sldId id="259" r:id="rId11"/>
    <p:sldId id="276" r:id="rId12"/>
    <p:sldId id="265" r:id="rId13"/>
    <p:sldId id="266" r:id="rId14"/>
    <p:sldId id="267" r:id="rId15"/>
    <p:sldId id="268" r:id="rId16"/>
    <p:sldId id="270" r:id="rId17"/>
    <p:sldId id="272" r:id="rId18"/>
    <p:sldId id="271" r:id="rId19"/>
    <p:sldId id="269" r:id="rId20"/>
    <p:sldId id="273" r:id="rId21"/>
    <p:sldId id="274" r:id="rId22"/>
    <p:sldId id="275" r:id="rId23"/>
    <p:sldId id="280" r:id="rId24"/>
    <p:sldId id="279" r:id="rId25"/>
    <p:sldId id="282" r:id="rId26"/>
    <p:sldId id="283" r:id="rId27"/>
    <p:sldId id="284" r:id="rId28"/>
    <p:sldId id="281" r:id="rId29"/>
    <p:sldId id="285" r:id="rId30"/>
    <p:sldId id="286" r:id="rId31"/>
    <p:sldId id="287" r:id="rId32"/>
    <p:sldId id="288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A6A5D-F326-4404-BBE3-F2311FBDBA8E}" type="datetimeFigureOut">
              <a:rPr lang="en-GB" smtClean="0"/>
              <a:pPr/>
              <a:t>22/03/2015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7A144-ECB0-4CC9-A78C-C5B96496CC5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A6A5D-F326-4404-BBE3-F2311FBDBA8E}" type="datetimeFigureOut">
              <a:rPr lang="en-GB" smtClean="0"/>
              <a:pPr/>
              <a:t>22/03/2015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7A144-ECB0-4CC9-A78C-C5B96496CC5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A6A5D-F326-4404-BBE3-F2311FBDBA8E}" type="datetimeFigureOut">
              <a:rPr lang="en-GB" smtClean="0"/>
              <a:pPr/>
              <a:t>22/03/2015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7A144-ECB0-4CC9-A78C-C5B96496CC5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A6A5D-F326-4404-BBE3-F2311FBDBA8E}" type="datetimeFigureOut">
              <a:rPr lang="en-GB" smtClean="0"/>
              <a:pPr/>
              <a:t>22/03/2015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7A144-ECB0-4CC9-A78C-C5B96496CC5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A6A5D-F326-4404-BBE3-F2311FBDBA8E}" type="datetimeFigureOut">
              <a:rPr lang="en-GB" smtClean="0"/>
              <a:pPr/>
              <a:t>22/03/2015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7A144-ECB0-4CC9-A78C-C5B96496CC5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A6A5D-F326-4404-BBE3-F2311FBDBA8E}" type="datetimeFigureOut">
              <a:rPr lang="en-GB" smtClean="0"/>
              <a:pPr/>
              <a:t>22/03/2015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7A144-ECB0-4CC9-A78C-C5B96496CC5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A6A5D-F326-4404-BBE3-F2311FBDBA8E}" type="datetimeFigureOut">
              <a:rPr lang="en-GB" smtClean="0"/>
              <a:pPr/>
              <a:t>22/03/2015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7A144-ECB0-4CC9-A78C-C5B96496CC5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A6A5D-F326-4404-BBE3-F2311FBDBA8E}" type="datetimeFigureOut">
              <a:rPr lang="en-GB" smtClean="0"/>
              <a:pPr/>
              <a:t>22/03/2015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7A144-ECB0-4CC9-A78C-C5B96496CC5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A6A5D-F326-4404-BBE3-F2311FBDBA8E}" type="datetimeFigureOut">
              <a:rPr lang="en-GB" smtClean="0"/>
              <a:pPr/>
              <a:t>22/03/2015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7A144-ECB0-4CC9-A78C-C5B96496CC5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A6A5D-F326-4404-BBE3-F2311FBDBA8E}" type="datetimeFigureOut">
              <a:rPr lang="en-GB" smtClean="0"/>
              <a:pPr/>
              <a:t>22/03/2015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7A144-ECB0-4CC9-A78C-C5B96496CC5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A6A5D-F326-4404-BBE3-F2311FBDBA8E}" type="datetimeFigureOut">
              <a:rPr lang="en-GB" smtClean="0"/>
              <a:pPr/>
              <a:t>22/03/2015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7A144-ECB0-4CC9-A78C-C5B96496CC5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A6A5D-F326-4404-BBE3-F2311FBDBA8E}" type="datetimeFigureOut">
              <a:rPr lang="en-GB" smtClean="0"/>
              <a:pPr/>
              <a:t>22/03/2015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7A144-ECB0-4CC9-A78C-C5B96496CC5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cliparts101.com/files/885/F9517D4625B326207430EAF859F488AE/Brick_Wall_2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29975" b="31564"/>
          <a:stretch>
            <a:fillRect/>
          </a:stretch>
        </p:blipFill>
        <p:spPr bwMode="auto">
          <a:xfrm>
            <a:off x="409938" y="3429000"/>
            <a:ext cx="8050494" cy="309634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95536" y="548680"/>
            <a:ext cx="8280920" cy="2800767"/>
          </a:xfrm>
          <a:prstGeom prst="rect">
            <a:avLst/>
          </a:prstGeom>
          <a:noFill/>
          <a:ln w="57150"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8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Foundations of Number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75756" y="1700808"/>
            <a:ext cx="4392488" cy="1446550"/>
          </a:xfrm>
          <a:prstGeom prst="rect">
            <a:avLst/>
          </a:prstGeom>
          <a:noFill/>
          <a:ln w="57150"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8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1091</a:t>
            </a:r>
            <a:endParaRPr lang="en-GB" sz="88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11760" y="3288179"/>
            <a:ext cx="4392488" cy="1569660"/>
          </a:xfrm>
          <a:prstGeom prst="rect">
            <a:avLst/>
          </a:prstGeom>
          <a:noFill/>
          <a:ln w="57150"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8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One thousand and ninety one</a:t>
            </a:r>
            <a:endParaRPr lang="en-GB" sz="48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cliparts101.com/files/885/F9517D4625B326207430EAF859F488AE/Brick_Wall_2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29975" b="31564"/>
          <a:stretch>
            <a:fillRect/>
          </a:stretch>
        </p:blipFill>
        <p:spPr bwMode="auto">
          <a:xfrm>
            <a:off x="409938" y="3501008"/>
            <a:ext cx="8050494" cy="309634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95536" y="548680"/>
            <a:ext cx="8280920" cy="1446550"/>
          </a:xfrm>
          <a:prstGeom prst="rect">
            <a:avLst/>
          </a:prstGeom>
          <a:noFill/>
          <a:ln w="57150"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8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Your Turn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657831"/>
            <a:ext cx="8280920" cy="3139321"/>
          </a:xfrm>
          <a:prstGeom prst="rect">
            <a:avLst/>
          </a:prstGeom>
          <a:noFill/>
          <a:ln w="57150"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66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We can read and write numbers up to 1000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1720" y="2780928"/>
            <a:ext cx="1296144" cy="1446550"/>
          </a:xfrm>
          <a:prstGeom prst="rect">
            <a:avLst/>
          </a:prstGeom>
          <a:noFill/>
          <a:ln w="57150"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8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4</a:t>
            </a:r>
            <a:endParaRPr lang="en-GB" sz="88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51920" y="2780928"/>
            <a:ext cx="1296144" cy="1446550"/>
          </a:xfrm>
          <a:prstGeom prst="rect">
            <a:avLst/>
          </a:prstGeom>
          <a:noFill/>
          <a:ln w="57150"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8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7</a:t>
            </a:r>
            <a:endParaRPr lang="en-GB" sz="88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24128" y="2780928"/>
            <a:ext cx="1296144" cy="1446550"/>
          </a:xfrm>
          <a:prstGeom prst="rect">
            <a:avLst/>
          </a:prstGeom>
          <a:noFill/>
          <a:ln w="57150"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8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1</a:t>
            </a:r>
            <a:endParaRPr lang="en-GB" sz="88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2636912"/>
            <a:ext cx="2088232" cy="1107996"/>
          </a:xfrm>
          <a:prstGeom prst="rect">
            <a:avLst/>
          </a:prstGeom>
          <a:noFill/>
          <a:ln w="57150"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66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four</a:t>
            </a:r>
            <a:endParaRPr lang="en-GB" sz="66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12160" y="2636912"/>
            <a:ext cx="2088232" cy="1107996"/>
          </a:xfrm>
          <a:prstGeom prst="rect">
            <a:avLst/>
          </a:prstGeom>
          <a:noFill/>
          <a:ln w="57150"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66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one</a:t>
            </a:r>
            <a:endParaRPr lang="en-GB" sz="66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31840" y="2636912"/>
            <a:ext cx="2592288" cy="1107996"/>
          </a:xfrm>
          <a:prstGeom prst="rect">
            <a:avLst/>
          </a:prstGeom>
          <a:noFill/>
          <a:ln w="57150"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66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seven</a:t>
            </a:r>
            <a:endParaRPr lang="en-GB" sz="66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03648" y="2780928"/>
            <a:ext cx="1944216" cy="1446550"/>
          </a:xfrm>
          <a:prstGeom prst="rect">
            <a:avLst/>
          </a:prstGeom>
          <a:noFill/>
          <a:ln w="57150"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8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12</a:t>
            </a:r>
            <a:endParaRPr lang="en-GB" sz="88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51920" y="2780928"/>
            <a:ext cx="1728192" cy="1446550"/>
          </a:xfrm>
          <a:prstGeom prst="rect">
            <a:avLst/>
          </a:prstGeom>
          <a:noFill/>
          <a:ln w="57150"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8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31</a:t>
            </a:r>
            <a:endParaRPr lang="en-GB" sz="88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84168" y="2852936"/>
            <a:ext cx="1728192" cy="1446550"/>
          </a:xfrm>
          <a:prstGeom prst="rect">
            <a:avLst/>
          </a:prstGeom>
          <a:noFill/>
          <a:ln w="57150"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8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93</a:t>
            </a:r>
            <a:endParaRPr lang="en-GB" sz="88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79812" y="1412776"/>
            <a:ext cx="3456384" cy="1107996"/>
          </a:xfrm>
          <a:prstGeom prst="rect">
            <a:avLst/>
          </a:prstGeom>
          <a:noFill/>
          <a:ln w="57150"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66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twelve</a:t>
            </a:r>
            <a:endParaRPr lang="en-GB" sz="66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63688" y="4149080"/>
            <a:ext cx="5688632" cy="1107996"/>
          </a:xfrm>
          <a:prstGeom prst="rect">
            <a:avLst/>
          </a:prstGeom>
          <a:noFill/>
          <a:ln w="57150"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GB" sz="66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inety three</a:t>
            </a:r>
            <a:endParaRPr lang="en-GB" sz="66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27784" y="2780928"/>
            <a:ext cx="3960440" cy="1107996"/>
          </a:xfrm>
          <a:prstGeom prst="rect">
            <a:avLst/>
          </a:prstGeom>
          <a:noFill/>
          <a:ln w="57150"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GB" sz="66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hirty one</a:t>
            </a:r>
            <a:endParaRPr lang="en-GB" sz="66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2" y="2742019"/>
            <a:ext cx="7992888" cy="830997"/>
          </a:xfrm>
          <a:prstGeom prst="rect">
            <a:avLst/>
          </a:prstGeom>
          <a:noFill/>
          <a:ln w="57150"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One hundred and eighty two</a:t>
            </a:r>
            <a:endParaRPr lang="en-GB" sz="48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07704" y="2708920"/>
            <a:ext cx="5328592" cy="1446550"/>
          </a:xfrm>
          <a:prstGeom prst="rect">
            <a:avLst/>
          </a:prstGeom>
          <a:noFill/>
          <a:ln w="57150"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8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182</a:t>
            </a:r>
            <a:endParaRPr lang="en-GB" sz="88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7704" y="2705725"/>
            <a:ext cx="5328592" cy="1446550"/>
          </a:xfrm>
          <a:prstGeom prst="rect">
            <a:avLst/>
          </a:prstGeom>
          <a:noFill/>
          <a:ln w="57150"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8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3215</a:t>
            </a:r>
            <a:endParaRPr lang="en-GB" sz="88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657831"/>
            <a:ext cx="8280920" cy="3139321"/>
          </a:xfrm>
          <a:prstGeom prst="rect">
            <a:avLst/>
          </a:prstGeom>
          <a:noFill/>
          <a:ln w="57150"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66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We know the place value in 3 digit numbers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2492896"/>
            <a:ext cx="7992888" cy="1569660"/>
          </a:xfrm>
          <a:prstGeom prst="rect">
            <a:avLst/>
          </a:prstGeom>
          <a:noFill/>
          <a:ln w="57150"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Three thousand two hundred and fifteen</a:t>
            </a:r>
            <a:endParaRPr lang="en-GB" sz="48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2492896"/>
            <a:ext cx="7992888" cy="1569660"/>
          </a:xfrm>
          <a:prstGeom prst="rect">
            <a:avLst/>
          </a:prstGeom>
          <a:noFill/>
          <a:ln w="57150"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One thousand five hundred and twenty six</a:t>
            </a:r>
            <a:endParaRPr lang="en-GB" sz="48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7704" y="2705725"/>
            <a:ext cx="5328592" cy="1446550"/>
          </a:xfrm>
          <a:prstGeom prst="rect">
            <a:avLst/>
          </a:prstGeom>
          <a:noFill/>
          <a:ln w="57150"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8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1526</a:t>
            </a:r>
            <a:endParaRPr lang="en-GB" sz="88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cliparts101.com/files/885/F9517D4625B326207430EAF859F488AE/Brick_Wall_2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29975" b="31564"/>
          <a:stretch>
            <a:fillRect/>
          </a:stretch>
        </p:blipFill>
        <p:spPr bwMode="auto">
          <a:xfrm>
            <a:off x="409938" y="3429000"/>
            <a:ext cx="8050494" cy="309634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95536" y="548680"/>
            <a:ext cx="8280920" cy="1446550"/>
          </a:xfrm>
          <a:prstGeom prst="rect">
            <a:avLst/>
          </a:prstGeom>
          <a:noFill/>
          <a:ln w="57150"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8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Your Turn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881406"/>
            <a:ext cx="8280920" cy="2123658"/>
          </a:xfrm>
          <a:prstGeom prst="rect">
            <a:avLst/>
          </a:prstGeom>
          <a:noFill/>
          <a:ln w="57150"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66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We can order numbers up to 1000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249577"/>
            <a:ext cx="8496944" cy="1824923"/>
          </a:xfrm>
          <a:prstGeom prst="rect">
            <a:avLst/>
          </a:prstGeom>
          <a:noFill/>
          <a:ln w="57150"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GB" sz="40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Give me a number smaller than 10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GB" sz="40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How do you know it’s smaller?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67744" y="404664"/>
            <a:ext cx="1728192" cy="1446550"/>
          </a:xfrm>
          <a:prstGeom prst="rect">
            <a:avLst/>
          </a:prstGeom>
          <a:noFill/>
          <a:ln w="57150"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8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93</a:t>
            </a:r>
            <a:endParaRPr lang="en-GB" sz="88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404664"/>
            <a:ext cx="1728192" cy="1446550"/>
          </a:xfrm>
          <a:prstGeom prst="rect">
            <a:avLst/>
          </a:prstGeom>
          <a:noFill/>
          <a:ln w="57150"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8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25</a:t>
            </a:r>
            <a:endParaRPr lang="en-GB" sz="88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55776" y="3140968"/>
            <a:ext cx="2952328" cy="1446550"/>
          </a:xfrm>
          <a:prstGeom prst="rect">
            <a:avLst/>
          </a:prstGeom>
          <a:noFill/>
          <a:ln w="57150"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8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190</a:t>
            </a:r>
            <a:endParaRPr lang="en-GB" sz="88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96136" y="3140968"/>
            <a:ext cx="2808312" cy="1446550"/>
          </a:xfrm>
          <a:prstGeom prst="rect">
            <a:avLst/>
          </a:prstGeom>
          <a:noFill/>
          <a:ln w="57150"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8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500</a:t>
            </a:r>
            <a:endParaRPr lang="en-GB" sz="88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1700808"/>
            <a:ext cx="8352928" cy="2862322"/>
          </a:xfrm>
          <a:prstGeom prst="rect">
            <a:avLst/>
          </a:prstGeom>
          <a:ln w="57150">
            <a:solidFill>
              <a:srgbClr val="0000CC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60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Your knowledge of</a:t>
            </a:r>
          </a:p>
          <a:p>
            <a:pPr algn="ctr"/>
            <a:r>
              <a:rPr lang="en-GB" sz="60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 Place Value can help too…</a:t>
            </a:r>
          </a:p>
        </p:txBody>
      </p:sp>
      <p:sp>
        <p:nvSpPr>
          <p:cNvPr id="3" name="Rectangle 2"/>
          <p:cNvSpPr/>
          <p:nvPr/>
        </p:nvSpPr>
        <p:spPr>
          <a:xfrm>
            <a:off x="144016" y="260648"/>
            <a:ext cx="88204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40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You might imagine a number line…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5760" y="166328"/>
            <a:ext cx="8892480" cy="6525344"/>
          </a:xfrm>
          <a:prstGeom prst="rect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/>
          <p:cNvCxnSpPr/>
          <p:nvPr/>
        </p:nvCxnSpPr>
        <p:spPr>
          <a:xfrm>
            <a:off x="216024" y="1700808"/>
            <a:ext cx="8748464" cy="0"/>
          </a:xfrm>
          <a:prstGeom prst="line">
            <a:avLst/>
          </a:prstGeom>
          <a:ln w="571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2411760" y="188640"/>
            <a:ext cx="0" cy="6408712"/>
          </a:xfrm>
          <a:prstGeom prst="line">
            <a:avLst/>
          </a:prstGeom>
          <a:ln w="571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6804248" y="188640"/>
            <a:ext cx="0" cy="6408712"/>
          </a:xfrm>
          <a:prstGeom prst="line">
            <a:avLst/>
          </a:prstGeom>
          <a:ln w="571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4572000" y="188640"/>
            <a:ext cx="0" cy="6408712"/>
          </a:xfrm>
          <a:prstGeom prst="line">
            <a:avLst/>
          </a:prstGeom>
          <a:ln w="571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39552" y="332656"/>
            <a:ext cx="1548172" cy="1200329"/>
          </a:xfrm>
          <a:prstGeom prst="rect">
            <a:avLst/>
          </a:prstGeom>
          <a:noFill/>
          <a:ln w="57150"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7200" dirty="0" err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Th</a:t>
            </a:r>
            <a:endParaRPr lang="en-GB" sz="72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092280" y="332656"/>
            <a:ext cx="1548172" cy="1200329"/>
          </a:xfrm>
          <a:prstGeom prst="rect">
            <a:avLst/>
          </a:prstGeom>
          <a:noFill/>
          <a:ln w="57150"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72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U</a:t>
            </a:r>
            <a:endParaRPr lang="en-GB" sz="72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932040" y="332656"/>
            <a:ext cx="1548172" cy="1200329"/>
          </a:xfrm>
          <a:prstGeom prst="rect">
            <a:avLst/>
          </a:prstGeom>
          <a:noFill/>
          <a:ln w="57150"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72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</a:t>
            </a:r>
            <a:endParaRPr lang="en-GB" sz="72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699792" y="332656"/>
            <a:ext cx="1548172" cy="1200329"/>
          </a:xfrm>
          <a:prstGeom prst="rect">
            <a:avLst/>
          </a:prstGeom>
          <a:noFill/>
          <a:ln w="57150"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72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H</a:t>
            </a:r>
            <a:endParaRPr lang="en-GB" sz="72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40152" y="1844824"/>
            <a:ext cx="1728192" cy="1446550"/>
          </a:xfrm>
          <a:prstGeom prst="rect">
            <a:avLst/>
          </a:prstGeom>
          <a:noFill/>
          <a:ln w="57150"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8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25</a:t>
            </a:r>
            <a:endParaRPr lang="en-GB" sz="88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40152" y="3356992"/>
            <a:ext cx="1728192" cy="1446550"/>
          </a:xfrm>
          <a:prstGeom prst="rect">
            <a:avLst/>
          </a:prstGeom>
          <a:noFill/>
          <a:ln w="57150"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8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93</a:t>
            </a:r>
            <a:endParaRPr lang="en-GB" sz="88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476672"/>
            <a:ext cx="835292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40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Easy to do for two numbers but what about a list of numbers?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55776" y="2924944"/>
            <a:ext cx="1728192" cy="1446550"/>
          </a:xfrm>
          <a:prstGeom prst="rect">
            <a:avLst/>
          </a:prstGeom>
          <a:noFill/>
          <a:ln w="57150"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8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5</a:t>
            </a:r>
            <a:endParaRPr lang="en-GB" sz="88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2924944"/>
            <a:ext cx="1728192" cy="1446550"/>
          </a:xfrm>
          <a:prstGeom prst="rect">
            <a:avLst/>
          </a:prstGeom>
          <a:noFill/>
          <a:ln w="57150"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8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15</a:t>
            </a:r>
            <a:endParaRPr lang="en-GB" sz="88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72200" y="2924944"/>
            <a:ext cx="1728192" cy="1446550"/>
          </a:xfrm>
          <a:prstGeom prst="rect">
            <a:avLst/>
          </a:prstGeom>
          <a:noFill/>
          <a:ln w="57150"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8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56</a:t>
            </a:r>
            <a:endParaRPr lang="en-GB" sz="88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99992" y="2924944"/>
            <a:ext cx="1728192" cy="1446550"/>
          </a:xfrm>
          <a:prstGeom prst="rect">
            <a:avLst/>
          </a:prstGeom>
          <a:noFill/>
          <a:ln w="57150"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8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50</a:t>
            </a:r>
            <a:endParaRPr lang="en-GB" sz="88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5760" y="166328"/>
            <a:ext cx="8892480" cy="6525344"/>
          </a:xfrm>
          <a:prstGeom prst="rect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2411760" y="188640"/>
            <a:ext cx="0" cy="6408712"/>
          </a:xfrm>
          <a:prstGeom prst="line">
            <a:avLst/>
          </a:prstGeom>
          <a:ln w="571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6804248" y="188640"/>
            <a:ext cx="0" cy="6408712"/>
          </a:xfrm>
          <a:prstGeom prst="line">
            <a:avLst/>
          </a:prstGeom>
          <a:ln w="571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4572000" y="188640"/>
            <a:ext cx="0" cy="6408712"/>
          </a:xfrm>
          <a:prstGeom prst="line">
            <a:avLst/>
          </a:prstGeom>
          <a:ln w="571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39552" y="332656"/>
            <a:ext cx="1548172" cy="1200329"/>
          </a:xfrm>
          <a:prstGeom prst="rect">
            <a:avLst/>
          </a:prstGeom>
          <a:noFill/>
          <a:ln w="57150"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7200" dirty="0" err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Th</a:t>
            </a:r>
            <a:endParaRPr lang="en-GB" sz="72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092280" y="332656"/>
            <a:ext cx="1548172" cy="1200329"/>
          </a:xfrm>
          <a:prstGeom prst="rect">
            <a:avLst/>
          </a:prstGeom>
          <a:noFill/>
          <a:ln w="57150"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72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U</a:t>
            </a:r>
            <a:endParaRPr lang="en-GB" sz="72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932040" y="332656"/>
            <a:ext cx="1548172" cy="1200329"/>
          </a:xfrm>
          <a:prstGeom prst="rect">
            <a:avLst/>
          </a:prstGeom>
          <a:noFill/>
          <a:ln w="57150"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72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</a:t>
            </a:r>
            <a:endParaRPr lang="en-GB" sz="72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699792" y="332656"/>
            <a:ext cx="1548172" cy="1200329"/>
          </a:xfrm>
          <a:prstGeom prst="rect">
            <a:avLst/>
          </a:prstGeom>
          <a:noFill/>
          <a:ln w="57150"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72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H</a:t>
            </a:r>
            <a:endParaRPr lang="en-GB" sz="72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3" name="Straight Connector 72"/>
          <p:cNvCxnSpPr/>
          <p:nvPr/>
        </p:nvCxnSpPr>
        <p:spPr>
          <a:xfrm>
            <a:off x="216024" y="1700808"/>
            <a:ext cx="8748464" cy="0"/>
          </a:xfrm>
          <a:prstGeom prst="line">
            <a:avLst/>
          </a:prstGeom>
          <a:ln w="571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ctangle 73"/>
          <p:cNvSpPr/>
          <p:nvPr/>
        </p:nvSpPr>
        <p:spPr>
          <a:xfrm>
            <a:off x="3131840" y="476672"/>
            <a:ext cx="720080" cy="93610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Rectangle 74"/>
          <p:cNvSpPr/>
          <p:nvPr/>
        </p:nvSpPr>
        <p:spPr>
          <a:xfrm>
            <a:off x="7524328" y="476672"/>
            <a:ext cx="720080" cy="93610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Rectangle 75"/>
          <p:cNvSpPr/>
          <p:nvPr/>
        </p:nvSpPr>
        <p:spPr>
          <a:xfrm>
            <a:off x="5364088" y="476672"/>
            <a:ext cx="720080" cy="93610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Rectangle 76"/>
          <p:cNvSpPr/>
          <p:nvPr/>
        </p:nvSpPr>
        <p:spPr>
          <a:xfrm>
            <a:off x="755576" y="476672"/>
            <a:ext cx="1080120" cy="93610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476672"/>
            <a:ext cx="83529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40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Or bigger numbers?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11560" y="3284984"/>
            <a:ext cx="2880320" cy="1446550"/>
          </a:xfrm>
          <a:prstGeom prst="rect">
            <a:avLst/>
          </a:prstGeom>
          <a:noFill/>
          <a:ln w="57150"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8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550</a:t>
            </a:r>
            <a:endParaRPr lang="en-GB" sz="88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1700808"/>
            <a:ext cx="2880320" cy="1446550"/>
          </a:xfrm>
          <a:prstGeom prst="rect">
            <a:avLst/>
          </a:prstGeom>
          <a:noFill/>
          <a:ln w="57150"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8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150</a:t>
            </a:r>
            <a:endParaRPr lang="en-GB" sz="88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4869160"/>
            <a:ext cx="2880320" cy="1446550"/>
          </a:xfrm>
          <a:prstGeom prst="rect">
            <a:avLst/>
          </a:prstGeom>
          <a:noFill/>
          <a:ln w="57150"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8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505</a:t>
            </a:r>
            <a:endParaRPr lang="en-GB" sz="88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3808" y="3861048"/>
            <a:ext cx="2880320" cy="1446550"/>
          </a:xfrm>
          <a:prstGeom prst="rect">
            <a:avLst/>
          </a:prstGeom>
          <a:noFill/>
          <a:ln w="57150"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8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3353</a:t>
            </a:r>
            <a:endParaRPr lang="en-GB" sz="88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43808" y="548680"/>
            <a:ext cx="2880320" cy="1446550"/>
          </a:xfrm>
          <a:prstGeom prst="rect">
            <a:avLst/>
          </a:prstGeom>
          <a:noFill/>
          <a:ln w="57150"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8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1343</a:t>
            </a:r>
            <a:endParaRPr lang="en-GB" sz="88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43808" y="2204864"/>
            <a:ext cx="2880320" cy="1446550"/>
          </a:xfrm>
          <a:prstGeom prst="rect">
            <a:avLst/>
          </a:prstGeom>
          <a:noFill/>
          <a:ln w="57150"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8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2053</a:t>
            </a:r>
            <a:endParaRPr lang="en-GB" sz="88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5536" y="5517232"/>
            <a:ext cx="83529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36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What if numbers are the same in some columns?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cliparts101.com/files/885/F9517D4625B326207430EAF859F488AE/Brick_Wall_2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29975" b="31564"/>
          <a:stretch>
            <a:fillRect/>
          </a:stretch>
        </p:blipFill>
        <p:spPr bwMode="auto">
          <a:xfrm>
            <a:off x="409938" y="3429000"/>
            <a:ext cx="8050494" cy="309634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95536" y="548680"/>
            <a:ext cx="8280920" cy="1446550"/>
          </a:xfrm>
          <a:prstGeom prst="rect">
            <a:avLst/>
          </a:prstGeom>
          <a:noFill/>
          <a:ln w="57150"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8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Your Turn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5760" y="166328"/>
            <a:ext cx="8892480" cy="6525344"/>
          </a:xfrm>
          <a:prstGeom prst="rect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/>
          <p:cNvCxnSpPr/>
          <p:nvPr/>
        </p:nvCxnSpPr>
        <p:spPr>
          <a:xfrm>
            <a:off x="216024" y="1700808"/>
            <a:ext cx="8748464" cy="0"/>
          </a:xfrm>
          <a:prstGeom prst="line">
            <a:avLst/>
          </a:prstGeom>
          <a:ln w="571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2411760" y="188640"/>
            <a:ext cx="0" cy="6408712"/>
          </a:xfrm>
          <a:prstGeom prst="line">
            <a:avLst/>
          </a:prstGeom>
          <a:ln w="571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6804248" y="188640"/>
            <a:ext cx="0" cy="6408712"/>
          </a:xfrm>
          <a:prstGeom prst="line">
            <a:avLst/>
          </a:prstGeom>
          <a:ln w="571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4572000" y="188640"/>
            <a:ext cx="0" cy="6408712"/>
          </a:xfrm>
          <a:prstGeom prst="line">
            <a:avLst/>
          </a:prstGeom>
          <a:ln w="571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39552" y="332656"/>
            <a:ext cx="1548172" cy="1200329"/>
          </a:xfrm>
          <a:prstGeom prst="rect">
            <a:avLst/>
          </a:prstGeom>
          <a:noFill/>
          <a:ln w="57150"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7200" dirty="0" err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Th</a:t>
            </a:r>
            <a:endParaRPr lang="en-GB" sz="72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092280" y="332656"/>
            <a:ext cx="1548172" cy="1200329"/>
          </a:xfrm>
          <a:prstGeom prst="rect">
            <a:avLst/>
          </a:prstGeom>
          <a:noFill/>
          <a:ln w="57150"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72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U</a:t>
            </a:r>
            <a:endParaRPr lang="en-GB" sz="72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932040" y="332656"/>
            <a:ext cx="1548172" cy="1200329"/>
          </a:xfrm>
          <a:prstGeom prst="rect">
            <a:avLst/>
          </a:prstGeom>
          <a:noFill/>
          <a:ln w="57150"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72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</a:t>
            </a:r>
            <a:endParaRPr lang="en-GB" sz="72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699792" y="332656"/>
            <a:ext cx="1548172" cy="1200329"/>
          </a:xfrm>
          <a:prstGeom prst="rect">
            <a:avLst/>
          </a:prstGeom>
          <a:noFill/>
          <a:ln w="57150"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72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H</a:t>
            </a:r>
            <a:endParaRPr lang="en-GB" sz="72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2" name="Picture 4" descr="http://cnx.org/resources/de06282d6f418494ecd4609383897f78/graphics1.png"/>
          <p:cNvPicPr>
            <a:picLocks noChangeAspect="1" noChangeArrowheads="1"/>
          </p:cNvPicPr>
          <p:nvPr/>
        </p:nvPicPr>
        <p:blipFill>
          <a:blip r:embed="rId2" cstate="print"/>
          <a:srcRect r="47769"/>
          <a:stretch>
            <a:fillRect/>
          </a:stretch>
        </p:blipFill>
        <p:spPr bwMode="auto">
          <a:xfrm>
            <a:off x="2555776" y="1838823"/>
            <a:ext cx="792088" cy="726081"/>
          </a:xfrm>
          <a:prstGeom prst="rect">
            <a:avLst/>
          </a:prstGeom>
          <a:noFill/>
        </p:spPr>
      </p:pic>
      <p:pic>
        <p:nvPicPr>
          <p:cNvPr id="2054" name="Picture 6" descr="http://cnx.org/resources/de06282d6f418494ecd4609383897f78/graphics1.png"/>
          <p:cNvPicPr>
            <a:picLocks noChangeAspect="1" noChangeArrowheads="1"/>
          </p:cNvPicPr>
          <p:nvPr/>
        </p:nvPicPr>
        <p:blipFill>
          <a:blip r:embed="rId3" cstate="print"/>
          <a:srcRect l="55521" r="38721"/>
          <a:stretch>
            <a:fillRect/>
          </a:stretch>
        </p:blipFill>
        <p:spPr bwMode="auto">
          <a:xfrm rot="10800000">
            <a:off x="4860032" y="3645024"/>
            <a:ext cx="216024" cy="1796143"/>
          </a:xfrm>
          <a:prstGeom prst="rect">
            <a:avLst/>
          </a:prstGeom>
          <a:noFill/>
        </p:spPr>
      </p:pic>
      <p:pic>
        <p:nvPicPr>
          <p:cNvPr id="2056" name="Picture 8" descr="http://cnx.org/resources/de06282d6f418494ecd4609383897f78/graphics1.png"/>
          <p:cNvPicPr>
            <a:picLocks noChangeAspect="1" noChangeArrowheads="1"/>
          </p:cNvPicPr>
          <p:nvPr/>
        </p:nvPicPr>
        <p:blipFill>
          <a:blip r:embed="rId3" cstate="print"/>
          <a:srcRect l="64987" r="27609" b="86255"/>
          <a:stretch>
            <a:fillRect/>
          </a:stretch>
        </p:blipFill>
        <p:spPr bwMode="auto">
          <a:xfrm>
            <a:off x="7452320" y="2900941"/>
            <a:ext cx="432048" cy="384043"/>
          </a:xfrm>
          <a:prstGeom prst="rect">
            <a:avLst/>
          </a:prstGeom>
          <a:noFill/>
        </p:spPr>
      </p:pic>
      <p:pic>
        <p:nvPicPr>
          <p:cNvPr id="34" name="Picture 6" descr="http://cnx.org/resources/de06282d6f418494ecd4609383897f78/graphics1.png"/>
          <p:cNvPicPr>
            <a:picLocks noChangeAspect="1" noChangeArrowheads="1"/>
          </p:cNvPicPr>
          <p:nvPr/>
        </p:nvPicPr>
        <p:blipFill>
          <a:blip r:embed="rId3" cstate="print"/>
          <a:srcRect l="55521" r="38721"/>
          <a:stretch>
            <a:fillRect/>
          </a:stretch>
        </p:blipFill>
        <p:spPr bwMode="auto">
          <a:xfrm rot="10800000">
            <a:off x="5220072" y="2636912"/>
            <a:ext cx="216024" cy="1796143"/>
          </a:xfrm>
          <a:prstGeom prst="rect">
            <a:avLst/>
          </a:prstGeom>
          <a:noFill/>
        </p:spPr>
      </p:pic>
      <p:pic>
        <p:nvPicPr>
          <p:cNvPr id="35" name="Picture 6" descr="http://cnx.org/resources/de06282d6f418494ecd4609383897f78/graphics1.png"/>
          <p:cNvPicPr>
            <a:picLocks noChangeAspect="1" noChangeArrowheads="1"/>
          </p:cNvPicPr>
          <p:nvPr/>
        </p:nvPicPr>
        <p:blipFill>
          <a:blip r:embed="rId3" cstate="print"/>
          <a:srcRect l="55521" r="38721"/>
          <a:stretch>
            <a:fillRect/>
          </a:stretch>
        </p:blipFill>
        <p:spPr bwMode="auto">
          <a:xfrm rot="10800000">
            <a:off x="5580112" y="2636912"/>
            <a:ext cx="216024" cy="1796143"/>
          </a:xfrm>
          <a:prstGeom prst="rect">
            <a:avLst/>
          </a:prstGeom>
          <a:noFill/>
        </p:spPr>
      </p:pic>
      <p:pic>
        <p:nvPicPr>
          <p:cNvPr id="36" name="Picture 6" descr="http://cnx.org/resources/de06282d6f418494ecd4609383897f78/graphics1.png"/>
          <p:cNvPicPr>
            <a:picLocks noChangeAspect="1" noChangeArrowheads="1"/>
          </p:cNvPicPr>
          <p:nvPr/>
        </p:nvPicPr>
        <p:blipFill>
          <a:blip r:embed="rId3" cstate="print"/>
          <a:srcRect l="55521" r="38721"/>
          <a:stretch>
            <a:fillRect/>
          </a:stretch>
        </p:blipFill>
        <p:spPr bwMode="auto">
          <a:xfrm rot="10800000">
            <a:off x="5940152" y="2636912"/>
            <a:ext cx="216024" cy="1796143"/>
          </a:xfrm>
          <a:prstGeom prst="rect">
            <a:avLst/>
          </a:prstGeom>
          <a:noFill/>
        </p:spPr>
      </p:pic>
      <p:pic>
        <p:nvPicPr>
          <p:cNvPr id="37" name="Picture 6" descr="http://cnx.org/resources/de06282d6f418494ecd4609383897f78/graphics1.png"/>
          <p:cNvPicPr>
            <a:picLocks noChangeAspect="1" noChangeArrowheads="1"/>
          </p:cNvPicPr>
          <p:nvPr/>
        </p:nvPicPr>
        <p:blipFill>
          <a:blip r:embed="rId3" cstate="print"/>
          <a:srcRect l="55521" r="38721"/>
          <a:stretch>
            <a:fillRect/>
          </a:stretch>
        </p:blipFill>
        <p:spPr bwMode="auto">
          <a:xfrm rot="10800000">
            <a:off x="6300192" y="2708920"/>
            <a:ext cx="216024" cy="1796143"/>
          </a:xfrm>
          <a:prstGeom prst="rect">
            <a:avLst/>
          </a:prstGeom>
          <a:noFill/>
        </p:spPr>
      </p:pic>
      <p:pic>
        <p:nvPicPr>
          <p:cNvPr id="38" name="Picture 6" descr="http://cnx.org/resources/de06282d6f418494ecd4609383897f78/graphics1.png"/>
          <p:cNvPicPr>
            <a:picLocks noChangeAspect="1" noChangeArrowheads="1"/>
          </p:cNvPicPr>
          <p:nvPr/>
        </p:nvPicPr>
        <p:blipFill>
          <a:blip r:embed="rId3" cstate="print"/>
          <a:srcRect l="55521" r="38721"/>
          <a:stretch>
            <a:fillRect/>
          </a:stretch>
        </p:blipFill>
        <p:spPr bwMode="auto">
          <a:xfrm rot="10800000">
            <a:off x="5220072" y="4581128"/>
            <a:ext cx="216024" cy="1796143"/>
          </a:xfrm>
          <a:prstGeom prst="rect">
            <a:avLst/>
          </a:prstGeom>
          <a:noFill/>
        </p:spPr>
      </p:pic>
      <p:pic>
        <p:nvPicPr>
          <p:cNvPr id="39" name="Picture 6" descr="http://cnx.org/resources/de06282d6f418494ecd4609383897f78/graphics1.png"/>
          <p:cNvPicPr>
            <a:picLocks noChangeAspect="1" noChangeArrowheads="1"/>
          </p:cNvPicPr>
          <p:nvPr/>
        </p:nvPicPr>
        <p:blipFill>
          <a:blip r:embed="rId3" cstate="print"/>
          <a:srcRect l="55521" r="38721"/>
          <a:stretch>
            <a:fillRect/>
          </a:stretch>
        </p:blipFill>
        <p:spPr bwMode="auto">
          <a:xfrm rot="10800000">
            <a:off x="5580112" y="4581128"/>
            <a:ext cx="216024" cy="1796143"/>
          </a:xfrm>
          <a:prstGeom prst="rect">
            <a:avLst/>
          </a:prstGeom>
          <a:noFill/>
        </p:spPr>
      </p:pic>
      <p:pic>
        <p:nvPicPr>
          <p:cNvPr id="40" name="Picture 6" descr="http://cnx.org/resources/de06282d6f418494ecd4609383897f78/graphics1.png"/>
          <p:cNvPicPr>
            <a:picLocks noChangeAspect="1" noChangeArrowheads="1"/>
          </p:cNvPicPr>
          <p:nvPr/>
        </p:nvPicPr>
        <p:blipFill>
          <a:blip r:embed="rId3" cstate="print"/>
          <a:srcRect l="55521" r="38721"/>
          <a:stretch>
            <a:fillRect/>
          </a:stretch>
        </p:blipFill>
        <p:spPr bwMode="auto">
          <a:xfrm rot="10800000">
            <a:off x="5940152" y="4581128"/>
            <a:ext cx="216024" cy="1796143"/>
          </a:xfrm>
          <a:prstGeom prst="rect">
            <a:avLst/>
          </a:prstGeom>
          <a:noFill/>
        </p:spPr>
      </p:pic>
      <p:pic>
        <p:nvPicPr>
          <p:cNvPr id="41" name="Picture 6" descr="http://cnx.org/resources/de06282d6f418494ecd4609383897f78/graphics1.png"/>
          <p:cNvPicPr>
            <a:picLocks noChangeAspect="1" noChangeArrowheads="1"/>
          </p:cNvPicPr>
          <p:nvPr/>
        </p:nvPicPr>
        <p:blipFill>
          <a:blip r:embed="rId3" cstate="print"/>
          <a:srcRect l="55521" r="38721"/>
          <a:stretch>
            <a:fillRect/>
          </a:stretch>
        </p:blipFill>
        <p:spPr bwMode="auto">
          <a:xfrm rot="10800000">
            <a:off x="6300192" y="4581128"/>
            <a:ext cx="216024" cy="1796143"/>
          </a:xfrm>
          <a:prstGeom prst="rect">
            <a:avLst/>
          </a:prstGeom>
          <a:noFill/>
        </p:spPr>
      </p:pic>
      <p:pic>
        <p:nvPicPr>
          <p:cNvPr id="42" name="Picture 8" descr="http://cnx.org/resources/de06282d6f418494ecd4609383897f78/graphics1.png"/>
          <p:cNvPicPr>
            <a:picLocks noChangeAspect="1" noChangeArrowheads="1"/>
          </p:cNvPicPr>
          <p:nvPr/>
        </p:nvPicPr>
        <p:blipFill>
          <a:blip r:embed="rId3" cstate="print"/>
          <a:srcRect l="64987" r="27609" b="86255"/>
          <a:stretch>
            <a:fillRect/>
          </a:stretch>
        </p:blipFill>
        <p:spPr bwMode="auto">
          <a:xfrm>
            <a:off x="7452320" y="4197085"/>
            <a:ext cx="432048" cy="384043"/>
          </a:xfrm>
          <a:prstGeom prst="rect">
            <a:avLst/>
          </a:prstGeom>
          <a:noFill/>
        </p:spPr>
      </p:pic>
      <p:pic>
        <p:nvPicPr>
          <p:cNvPr id="43" name="Picture 8" descr="http://cnx.org/resources/de06282d6f418494ecd4609383897f78/graphics1.png"/>
          <p:cNvPicPr>
            <a:picLocks noChangeAspect="1" noChangeArrowheads="1"/>
          </p:cNvPicPr>
          <p:nvPr/>
        </p:nvPicPr>
        <p:blipFill>
          <a:blip r:embed="rId3" cstate="print"/>
          <a:srcRect l="64987" r="27609" b="86255"/>
          <a:stretch>
            <a:fillRect/>
          </a:stretch>
        </p:blipFill>
        <p:spPr bwMode="auto">
          <a:xfrm>
            <a:off x="7452320" y="3332989"/>
            <a:ext cx="432048" cy="384043"/>
          </a:xfrm>
          <a:prstGeom prst="rect">
            <a:avLst/>
          </a:prstGeom>
          <a:noFill/>
        </p:spPr>
      </p:pic>
      <p:pic>
        <p:nvPicPr>
          <p:cNvPr id="44" name="Picture 8" descr="http://cnx.org/resources/de06282d6f418494ecd4609383897f78/graphics1.png"/>
          <p:cNvPicPr>
            <a:picLocks noChangeAspect="1" noChangeArrowheads="1"/>
          </p:cNvPicPr>
          <p:nvPr/>
        </p:nvPicPr>
        <p:blipFill>
          <a:blip r:embed="rId3" cstate="print"/>
          <a:srcRect l="64987" r="27609" b="86255"/>
          <a:stretch>
            <a:fillRect/>
          </a:stretch>
        </p:blipFill>
        <p:spPr bwMode="auto">
          <a:xfrm>
            <a:off x="7884368" y="4197085"/>
            <a:ext cx="432048" cy="384043"/>
          </a:xfrm>
          <a:prstGeom prst="rect">
            <a:avLst/>
          </a:prstGeom>
          <a:noFill/>
        </p:spPr>
      </p:pic>
      <p:pic>
        <p:nvPicPr>
          <p:cNvPr id="45" name="Picture 8" descr="http://cnx.org/resources/de06282d6f418494ecd4609383897f78/graphics1.png"/>
          <p:cNvPicPr>
            <a:picLocks noChangeAspect="1" noChangeArrowheads="1"/>
          </p:cNvPicPr>
          <p:nvPr/>
        </p:nvPicPr>
        <p:blipFill>
          <a:blip r:embed="rId3" cstate="print"/>
          <a:srcRect l="64987" r="27609" b="86255"/>
          <a:stretch>
            <a:fillRect/>
          </a:stretch>
        </p:blipFill>
        <p:spPr bwMode="auto">
          <a:xfrm>
            <a:off x="7884368" y="3765037"/>
            <a:ext cx="432048" cy="384043"/>
          </a:xfrm>
          <a:prstGeom prst="rect">
            <a:avLst/>
          </a:prstGeom>
          <a:noFill/>
        </p:spPr>
      </p:pic>
      <p:pic>
        <p:nvPicPr>
          <p:cNvPr id="46" name="Picture 8" descr="http://cnx.org/resources/de06282d6f418494ecd4609383897f78/graphics1.png"/>
          <p:cNvPicPr>
            <a:picLocks noChangeAspect="1" noChangeArrowheads="1"/>
          </p:cNvPicPr>
          <p:nvPr/>
        </p:nvPicPr>
        <p:blipFill>
          <a:blip r:embed="rId3" cstate="print"/>
          <a:srcRect l="64987" r="27609" b="86255"/>
          <a:stretch>
            <a:fillRect/>
          </a:stretch>
        </p:blipFill>
        <p:spPr bwMode="auto">
          <a:xfrm>
            <a:off x="7884368" y="3332989"/>
            <a:ext cx="432048" cy="384043"/>
          </a:xfrm>
          <a:prstGeom prst="rect">
            <a:avLst/>
          </a:prstGeom>
          <a:noFill/>
        </p:spPr>
      </p:pic>
      <p:pic>
        <p:nvPicPr>
          <p:cNvPr id="47" name="Picture 8" descr="http://cnx.org/resources/de06282d6f418494ecd4609383897f78/graphics1.png"/>
          <p:cNvPicPr>
            <a:picLocks noChangeAspect="1" noChangeArrowheads="1"/>
          </p:cNvPicPr>
          <p:nvPr/>
        </p:nvPicPr>
        <p:blipFill>
          <a:blip r:embed="rId3" cstate="print"/>
          <a:srcRect l="64987" r="27609" b="86255"/>
          <a:stretch>
            <a:fillRect/>
          </a:stretch>
        </p:blipFill>
        <p:spPr bwMode="auto">
          <a:xfrm>
            <a:off x="7884368" y="4629133"/>
            <a:ext cx="432048" cy="384043"/>
          </a:xfrm>
          <a:prstGeom prst="rect">
            <a:avLst/>
          </a:prstGeom>
          <a:noFill/>
        </p:spPr>
      </p:pic>
      <p:pic>
        <p:nvPicPr>
          <p:cNvPr id="48" name="Picture 8" descr="http://cnx.org/resources/de06282d6f418494ecd4609383897f78/graphics1.png"/>
          <p:cNvPicPr>
            <a:picLocks noChangeAspect="1" noChangeArrowheads="1"/>
          </p:cNvPicPr>
          <p:nvPr/>
        </p:nvPicPr>
        <p:blipFill>
          <a:blip r:embed="rId3" cstate="print"/>
          <a:srcRect l="64987" r="27609" b="86255"/>
          <a:stretch>
            <a:fillRect/>
          </a:stretch>
        </p:blipFill>
        <p:spPr bwMode="auto">
          <a:xfrm>
            <a:off x="7452320" y="4629133"/>
            <a:ext cx="432048" cy="384043"/>
          </a:xfrm>
          <a:prstGeom prst="rect">
            <a:avLst/>
          </a:prstGeom>
          <a:noFill/>
        </p:spPr>
      </p:pic>
      <p:pic>
        <p:nvPicPr>
          <p:cNvPr id="49" name="Picture 8" descr="http://cnx.org/resources/de06282d6f418494ecd4609383897f78/graphics1.png"/>
          <p:cNvPicPr>
            <a:picLocks noChangeAspect="1" noChangeArrowheads="1"/>
          </p:cNvPicPr>
          <p:nvPr/>
        </p:nvPicPr>
        <p:blipFill>
          <a:blip r:embed="rId3" cstate="print"/>
          <a:srcRect l="64987" r="27609" b="86255"/>
          <a:stretch>
            <a:fillRect/>
          </a:stretch>
        </p:blipFill>
        <p:spPr bwMode="auto">
          <a:xfrm>
            <a:off x="7452320" y="3765037"/>
            <a:ext cx="432048" cy="384043"/>
          </a:xfrm>
          <a:prstGeom prst="rect">
            <a:avLst/>
          </a:prstGeom>
          <a:noFill/>
        </p:spPr>
      </p:pic>
      <p:pic>
        <p:nvPicPr>
          <p:cNvPr id="51" name="Picture 4" descr="http://cnx.org/resources/de06282d6f418494ecd4609383897f78/graphics1.png"/>
          <p:cNvPicPr>
            <a:picLocks noChangeAspect="1" noChangeArrowheads="1"/>
          </p:cNvPicPr>
          <p:nvPr/>
        </p:nvPicPr>
        <p:blipFill>
          <a:blip r:embed="rId2" cstate="print"/>
          <a:srcRect r="47769"/>
          <a:stretch>
            <a:fillRect/>
          </a:stretch>
        </p:blipFill>
        <p:spPr bwMode="auto">
          <a:xfrm>
            <a:off x="3563888" y="2708920"/>
            <a:ext cx="792088" cy="726081"/>
          </a:xfrm>
          <a:prstGeom prst="rect">
            <a:avLst/>
          </a:prstGeom>
          <a:noFill/>
        </p:spPr>
      </p:pic>
      <p:pic>
        <p:nvPicPr>
          <p:cNvPr id="52" name="Picture 4" descr="http://cnx.org/resources/de06282d6f418494ecd4609383897f78/graphics1.png"/>
          <p:cNvPicPr>
            <a:picLocks noChangeAspect="1" noChangeArrowheads="1"/>
          </p:cNvPicPr>
          <p:nvPr/>
        </p:nvPicPr>
        <p:blipFill>
          <a:blip r:embed="rId2" cstate="print"/>
          <a:srcRect r="47769"/>
          <a:stretch>
            <a:fillRect/>
          </a:stretch>
        </p:blipFill>
        <p:spPr bwMode="auto">
          <a:xfrm>
            <a:off x="2555776" y="2708920"/>
            <a:ext cx="792088" cy="726081"/>
          </a:xfrm>
          <a:prstGeom prst="rect">
            <a:avLst/>
          </a:prstGeom>
          <a:noFill/>
        </p:spPr>
      </p:pic>
      <p:pic>
        <p:nvPicPr>
          <p:cNvPr id="53" name="Picture 4" descr="http://cnx.org/resources/de06282d6f418494ecd4609383897f78/graphics1.png"/>
          <p:cNvPicPr>
            <a:picLocks noChangeAspect="1" noChangeArrowheads="1"/>
          </p:cNvPicPr>
          <p:nvPr/>
        </p:nvPicPr>
        <p:blipFill>
          <a:blip r:embed="rId2" cstate="print"/>
          <a:srcRect r="47769"/>
          <a:stretch>
            <a:fillRect/>
          </a:stretch>
        </p:blipFill>
        <p:spPr bwMode="auto">
          <a:xfrm>
            <a:off x="3563888" y="3573016"/>
            <a:ext cx="792088" cy="726081"/>
          </a:xfrm>
          <a:prstGeom prst="rect">
            <a:avLst/>
          </a:prstGeom>
          <a:noFill/>
        </p:spPr>
      </p:pic>
      <p:pic>
        <p:nvPicPr>
          <p:cNvPr id="54" name="Picture 4" descr="http://cnx.org/resources/de06282d6f418494ecd4609383897f78/graphics1.png"/>
          <p:cNvPicPr>
            <a:picLocks noChangeAspect="1" noChangeArrowheads="1"/>
          </p:cNvPicPr>
          <p:nvPr/>
        </p:nvPicPr>
        <p:blipFill>
          <a:blip r:embed="rId2" cstate="print"/>
          <a:srcRect r="47769"/>
          <a:stretch>
            <a:fillRect/>
          </a:stretch>
        </p:blipFill>
        <p:spPr bwMode="auto">
          <a:xfrm>
            <a:off x="2555776" y="3573016"/>
            <a:ext cx="792088" cy="726081"/>
          </a:xfrm>
          <a:prstGeom prst="rect">
            <a:avLst/>
          </a:prstGeom>
          <a:noFill/>
        </p:spPr>
      </p:pic>
      <p:pic>
        <p:nvPicPr>
          <p:cNvPr id="55" name="Picture 4" descr="http://cnx.org/resources/de06282d6f418494ecd4609383897f78/graphics1.png"/>
          <p:cNvPicPr>
            <a:picLocks noChangeAspect="1" noChangeArrowheads="1"/>
          </p:cNvPicPr>
          <p:nvPr/>
        </p:nvPicPr>
        <p:blipFill>
          <a:blip r:embed="rId2" cstate="print"/>
          <a:srcRect r="47769"/>
          <a:stretch>
            <a:fillRect/>
          </a:stretch>
        </p:blipFill>
        <p:spPr bwMode="auto">
          <a:xfrm>
            <a:off x="3563888" y="4509120"/>
            <a:ext cx="792088" cy="726081"/>
          </a:xfrm>
          <a:prstGeom prst="rect">
            <a:avLst/>
          </a:prstGeom>
          <a:noFill/>
        </p:spPr>
      </p:pic>
      <p:pic>
        <p:nvPicPr>
          <p:cNvPr id="56" name="Picture 4" descr="http://cnx.org/resources/de06282d6f418494ecd4609383897f78/graphics1.png"/>
          <p:cNvPicPr>
            <a:picLocks noChangeAspect="1" noChangeArrowheads="1"/>
          </p:cNvPicPr>
          <p:nvPr/>
        </p:nvPicPr>
        <p:blipFill>
          <a:blip r:embed="rId2" cstate="print"/>
          <a:srcRect r="47769"/>
          <a:stretch>
            <a:fillRect/>
          </a:stretch>
        </p:blipFill>
        <p:spPr bwMode="auto">
          <a:xfrm>
            <a:off x="2555776" y="4581128"/>
            <a:ext cx="792088" cy="726081"/>
          </a:xfrm>
          <a:prstGeom prst="rect">
            <a:avLst/>
          </a:prstGeom>
          <a:noFill/>
        </p:spPr>
      </p:pic>
      <p:pic>
        <p:nvPicPr>
          <p:cNvPr id="57" name="Picture 4" descr="http://cnx.org/resources/de06282d6f418494ecd4609383897f78/graphics1.png"/>
          <p:cNvPicPr>
            <a:picLocks noChangeAspect="1" noChangeArrowheads="1"/>
          </p:cNvPicPr>
          <p:nvPr/>
        </p:nvPicPr>
        <p:blipFill>
          <a:blip r:embed="rId2" cstate="print"/>
          <a:srcRect r="47769"/>
          <a:stretch>
            <a:fillRect/>
          </a:stretch>
        </p:blipFill>
        <p:spPr bwMode="auto">
          <a:xfrm>
            <a:off x="3563888" y="5445224"/>
            <a:ext cx="792088" cy="726081"/>
          </a:xfrm>
          <a:prstGeom prst="rect">
            <a:avLst/>
          </a:prstGeom>
          <a:noFill/>
        </p:spPr>
      </p:pic>
      <p:pic>
        <p:nvPicPr>
          <p:cNvPr id="58" name="Picture 4" descr="http://cnx.org/resources/de06282d6f418494ecd4609383897f78/graphics1.png"/>
          <p:cNvPicPr>
            <a:picLocks noChangeAspect="1" noChangeArrowheads="1"/>
          </p:cNvPicPr>
          <p:nvPr/>
        </p:nvPicPr>
        <p:blipFill>
          <a:blip r:embed="rId2" cstate="print"/>
          <a:srcRect r="47769"/>
          <a:stretch>
            <a:fillRect/>
          </a:stretch>
        </p:blipFill>
        <p:spPr bwMode="auto">
          <a:xfrm>
            <a:off x="2555776" y="5445224"/>
            <a:ext cx="792088" cy="726081"/>
          </a:xfrm>
          <a:prstGeom prst="rect">
            <a:avLst/>
          </a:prstGeom>
          <a:noFill/>
        </p:spPr>
      </p:pic>
      <p:pic>
        <p:nvPicPr>
          <p:cNvPr id="64" name="Picture 12" descr="http://www.inspiration.com/sites/default/files/images/kids_math_core_1.gif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bg1">
                <a:tint val="45000"/>
                <a:satMod val="400000"/>
              </a:schemeClr>
            </a:duotone>
          </a:blip>
          <a:srcRect l="8444" t="43567" r="70445" b="25314"/>
          <a:stretch>
            <a:fillRect/>
          </a:stretch>
        </p:blipFill>
        <p:spPr bwMode="auto">
          <a:xfrm>
            <a:off x="1259632" y="4725144"/>
            <a:ext cx="936104" cy="936104"/>
          </a:xfrm>
          <a:prstGeom prst="rect">
            <a:avLst/>
          </a:prstGeom>
          <a:noFill/>
        </p:spPr>
      </p:pic>
      <p:pic>
        <p:nvPicPr>
          <p:cNvPr id="65" name="Picture 12" descr="http://www.inspiration.com/sites/default/files/images/kids_math_core_1.gif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bg1">
                <a:tint val="45000"/>
                <a:satMod val="400000"/>
              </a:schemeClr>
            </a:duotone>
          </a:blip>
          <a:srcRect l="8444" t="43567" r="70445" b="25314"/>
          <a:stretch>
            <a:fillRect/>
          </a:stretch>
        </p:blipFill>
        <p:spPr bwMode="auto">
          <a:xfrm>
            <a:off x="251520" y="4725144"/>
            <a:ext cx="936104" cy="936104"/>
          </a:xfrm>
          <a:prstGeom prst="rect">
            <a:avLst/>
          </a:prstGeom>
          <a:noFill/>
        </p:spPr>
      </p:pic>
      <p:pic>
        <p:nvPicPr>
          <p:cNvPr id="66" name="Picture 12" descr="http://www.inspiration.com/sites/default/files/images/kids_math_core_1.gif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bg1">
                <a:tint val="45000"/>
                <a:satMod val="400000"/>
              </a:schemeClr>
            </a:duotone>
          </a:blip>
          <a:srcRect l="8444" t="43567" r="70445" b="25314"/>
          <a:stretch>
            <a:fillRect/>
          </a:stretch>
        </p:blipFill>
        <p:spPr bwMode="auto">
          <a:xfrm>
            <a:off x="1259632" y="5733256"/>
            <a:ext cx="936104" cy="936104"/>
          </a:xfrm>
          <a:prstGeom prst="rect">
            <a:avLst/>
          </a:prstGeom>
          <a:noFill/>
        </p:spPr>
      </p:pic>
      <p:pic>
        <p:nvPicPr>
          <p:cNvPr id="67" name="Picture 12" descr="http://www.inspiration.com/sites/default/files/images/kids_math_core_1.gif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bg1">
                <a:tint val="45000"/>
                <a:satMod val="400000"/>
              </a:schemeClr>
            </a:duotone>
          </a:blip>
          <a:srcRect l="8444" t="43567" r="70445" b="25314"/>
          <a:stretch>
            <a:fillRect/>
          </a:stretch>
        </p:blipFill>
        <p:spPr bwMode="auto">
          <a:xfrm>
            <a:off x="251520" y="5733256"/>
            <a:ext cx="936104" cy="936104"/>
          </a:xfrm>
          <a:prstGeom prst="rect">
            <a:avLst/>
          </a:prstGeom>
          <a:noFill/>
        </p:spPr>
      </p:pic>
      <p:pic>
        <p:nvPicPr>
          <p:cNvPr id="68" name="Picture 12" descr="http://www.inspiration.com/sites/default/files/images/kids_math_core_1.gif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bg1">
                <a:tint val="45000"/>
                <a:satMod val="400000"/>
              </a:schemeClr>
            </a:duotone>
          </a:blip>
          <a:srcRect l="8444" t="43567" r="70445" b="25314"/>
          <a:stretch>
            <a:fillRect/>
          </a:stretch>
        </p:blipFill>
        <p:spPr bwMode="auto">
          <a:xfrm>
            <a:off x="1259632" y="2780928"/>
            <a:ext cx="936104" cy="936104"/>
          </a:xfrm>
          <a:prstGeom prst="rect">
            <a:avLst/>
          </a:prstGeom>
          <a:noFill/>
        </p:spPr>
      </p:pic>
      <p:pic>
        <p:nvPicPr>
          <p:cNvPr id="69" name="Picture 12" descr="http://www.inspiration.com/sites/default/files/images/kids_math_core_1.gif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bg1">
                <a:tint val="45000"/>
                <a:satMod val="400000"/>
              </a:schemeClr>
            </a:duotone>
          </a:blip>
          <a:srcRect l="8444" t="43567" r="70445" b="25314"/>
          <a:stretch>
            <a:fillRect/>
          </a:stretch>
        </p:blipFill>
        <p:spPr bwMode="auto">
          <a:xfrm>
            <a:off x="251520" y="2780928"/>
            <a:ext cx="936104" cy="936104"/>
          </a:xfrm>
          <a:prstGeom prst="rect">
            <a:avLst/>
          </a:prstGeom>
          <a:noFill/>
        </p:spPr>
      </p:pic>
      <p:pic>
        <p:nvPicPr>
          <p:cNvPr id="70" name="Picture 12" descr="http://www.inspiration.com/sites/default/files/images/kids_math_core_1.gif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bg1">
                <a:tint val="45000"/>
                <a:satMod val="400000"/>
              </a:schemeClr>
            </a:duotone>
          </a:blip>
          <a:srcRect l="8444" t="43567" r="70445" b="25314"/>
          <a:stretch>
            <a:fillRect/>
          </a:stretch>
        </p:blipFill>
        <p:spPr bwMode="auto">
          <a:xfrm>
            <a:off x="1259632" y="3789040"/>
            <a:ext cx="936104" cy="936104"/>
          </a:xfrm>
          <a:prstGeom prst="rect">
            <a:avLst/>
          </a:prstGeom>
          <a:noFill/>
        </p:spPr>
      </p:pic>
      <p:pic>
        <p:nvPicPr>
          <p:cNvPr id="71" name="Picture 12" descr="http://www.inspiration.com/sites/default/files/images/kids_math_core_1.gif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bg1">
                <a:tint val="45000"/>
                <a:satMod val="400000"/>
              </a:schemeClr>
            </a:duotone>
          </a:blip>
          <a:srcRect l="8444" t="43567" r="70445" b="25314"/>
          <a:stretch>
            <a:fillRect/>
          </a:stretch>
        </p:blipFill>
        <p:spPr bwMode="auto">
          <a:xfrm>
            <a:off x="251520" y="3789040"/>
            <a:ext cx="936104" cy="936104"/>
          </a:xfrm>
          <a:prstGeom prst="rect">
            <a:avLst/>
          </a:prstGeom>
          <a:noFill/>
        </p:spPr>
      </p:pic>
      <p:pic>
        <p:nvPicPr>
          <p:cNvPr id="72" name="Picture 12" descr="http://www.inspiration.com/sites/default/files/images/kids_math_core_1.gif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bg1">
                <a:tint val="45000"/>
                <a:satMod val="400000"/>
              </a:schemeClr>
            </a:duotone>
          </a:blip>
          <a:srcRect l="8444" t="43567" r="70445" b="25314"/>
          <a:stretch>
            <a:fillRect/>
          </a:stretch>
        </p:blipFill>
        <p:spPr bwMode="auto">
          <a:xfrm>
            <a:off x="251520" y="1772816"/>
            <a:ext cx="936104" cy="936104"/>
          </a:xfrm>
          <a:prstGeom prst="rect">
            <a:avLst/>
          </a:prstGeom>
          <a:noFill/>
        </p:spPr>
      </p:pic>
      <p:sp>
        <p:nvSpPr>
          <p:cNvPr id="50" name="Rectangle 49"/>
          <p:cNvSpPr/>
          <p:nvPr/>
        </p:nvSpPr>
        <p:spPr>
          <a:xfrm>
            <a:off x="6876256" y="1772816"/>
            <a:ext cx="1944216" cy="468052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Rectangle 58"/>
          <p:cNvSpPr/>
          <p:nvPr/>
        </p:nvSpPr>
        <p:spPr>
          <a:xfrm>
            <a:off x="251520" y="1844824"/>
            <a:ext cx="1944216" cy="468052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Rectangle 59"/>
          <p:cNvSpPr/>
          <p:nvPr/>
        </p:nvSpPr>
        <p:spPr>
          <a:xfrm>
            <a:off x="2483768" y="1772816"/>
            <a:ext cx="1944216" cy="468052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Rectangle 60"/>
          <p:cNvSpPr/>
          <p:nvPr/>
        </p:nvSpPr>
        <p:spPr>
          <a:xfrm>
            <a:off x="4716016" y="1916832"/>
            <a:ext cx="1944216" cy="468052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5760" y="166328"/>
            <a:ext cx="8892480" cy="6525344"/>
          </a:xfrm>
          <a:prstGeom prst="rect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/>
          <p:cNvCxnSpPr/>
          <p:nvPr/>
        </p:nvCxnSpPr>
        <p:spPr>
          <a:xfrm>
            <a:off x="216024" y="1700808"/>
            <a:ext cx="8748464" cy="0"/>
          </a:xfrm>
          <a:prstGeom prst="line">
            <a:avLst/>
          </a:prstGeom>
          <a:ln w="571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2411760" y="188640"/>
            <a:ext cx="0" cy="6408712"/>
          </a:xfrm>
          <a:prstGeom prst="line">
            <a:avLst/>
          </a:prstGeom>
          <a:ln w="571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6804248" y="188640"/>
            <a:ext cx="0" cy="6408712"/>
          </a:xfrm>
          <a:prstGeom prst="line">
            <a:avLst/>
          </a:prstGeom>
          <a:ln w="571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4572000" y="188640"/>
            <a:ext cx="0" cy="6408712"/>
          </a:xfrm>
          <a:prstGeom prst="line">
            <a:avLst/>
          </a:prstGeom>
          <a:ln w="571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39552" y="332656"/>
            <a:ext cx="1548172" cy="1200329"/>
          </a:xfrm>
          <a:prstGeom prst="rect">
            <a:avLst/>
          </a:prstGeom>
          <a:noFill/>
          <a:ln w="57150"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7200" dirty="0" err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Th</a:t>
            </a:r>
            <a:endParaRPr lang="en-GB" sz="72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092280" y="332656"/>
            <a:ext cx="1548172" cy="1200329"/>
          </a:xfrm>
          <a:prstGeom prst="rect">
            <a:avLst/>
          </a:prstGeom>
          <a:noFill/>
          <a:ln w="57150"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72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U</a:t>
            </a:r>
            <a:endParaRPr lang="en-GB" sz="72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932040" y="332656"/>
            <a:ext cx="1548172" cy="1200329"/>
          </a:xfrm>
          <a:prstGeom prst="rect">
            <a:avLst/>
          </a:prstGeom>
          <a:noFill/>
          <a:ln w="57150"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72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</a:t>
            </a:r>
            <a:endParaRPr lang="en-GB" sz="72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699792" y="332656"/>
            <a:ext cx="1548172" cy="1200329"/>
          </a:xfrm>
          <a:prstGeom prst="rect">
            <a:avLst/>
          </a:prstGeom>
          <a:noFill/>
          <a:ln w="57150"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72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H</a:t>
            </a:r>
            <a:endParaRPr lang="en-GB" sz="72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6" name="Picture 8" descr="http://cnx.org/resources/de06282d6f418494ecd4609383897f78/graphics1.png"/>
          <p:cNvPicPr>
            <a:picLocks noChangeAspect="1" noChangeArrowheads="1"/>
          </p:cNvPicPr>
          <p:nvPr/>
        </p:nvPicPr>
        <p:blipFill>
          <a:blip r:embed="rId2" cstate="print"/>
          <a:srcRect l="64987" r="27609" b="86255"/>
          <a:stretch>
            <a:fillRect/>
          </a:stretch>
        </p:blipFill>
        <p:spPr bwMode="auto">
          <a:xfrm>
            <a:off x="7452320" y="2348880"/>
            <a:ext cx="432048" cy="384043"/>
          </a:xfrm>
          <a:prstGeom prst="rect">
            <a:avLst/>
          </a:prstGeom>
          <a:noFill/>
        </p:spPr>
      </p:pic>
      <p:pic>
        <p:nvPicPr>
          <p:cNvPr id="38" name="Picture 6" descr="http://cnx.org/resources/de06282d6f418494ecd4609383897f78/graphics1.png"/>
          <p:cNvPicPr>
            <a:picLocks noChangeAspect="1" noChangeArrowheads="1"/>
          </p:cNvPicPr>
          <p:nvPr/>
        </p:nvPicPr>
        <p:blipFill>
          <a:blip r:embed="rId2" cstate="print"/>
          <a:srcRect l="55521" r="38721"/>
          <a:stretch>
            <a:fillRect/>
          </a:stretch>
        </p:blipFill>
        <p:spPr bwMode="auto">
          <a:xfrm rot="10800000">
            <a:off x="5004049" y="2204864"/>
            <a:ext cx="216024" cy="1796143"/>
          </a:xfrm>
          <a:prstGeom prst="rect">
            <a:avLst/>
          </a:prstGeom>
          <a:noFill/>
        </p:spPr>
      </p:pic>
      <p:pic>
        <p:nvPicPr>
          <p:cNvPr id="39" name="Picture 6" descr="http://cnx.org/resources/de06282d6f418494ecd4609383897f78/graphics1.png"/>
          <p:cNvPicPr>
            <a:picLocks noChangeAspect="1" noChangeArrowheads="1"/>
          </p:cNvPicPr>
          <p:nvPr/>
        </p:nvPicPr>
        <p:blipFill>
          <a:blip r:embed="rId2" cstate="print"/>
          <a:srcRect l="55521" r="38721"/>
          <a:stretch>
            <a:fillRect/>
          </a:stretch>
        </p:blipFill>
        <p:spPr bwMode="auto">
          <a:xfrm rot="10800000">
            <a:off x="5364089" y="2204864"/>
            <a:ext cx="216024" cy="1796143"/>
          </a:xfrm>
          <a:prstGeom prst="rect">
            <a:avLst/>
          </a:prstGeom>
          <a:noFill/>
        </p:spPr>
      </p:pic>
      <p:pic>
        <p:nvPicPr>
          <p:cNvPr id="40" name="Picture 6" descr="http://cnx.org/resources/de06282d6f418494ecd4609383897f78/graphics1.png"/>
          <p:cNvPicPr>
            <a:picLocks noChangeAspect="1" noChangeArrowheads="1"/>
          </p:cNvPicPr>
          <p:nvPr/>
        </p:nvPicPr>
        <p:blipFill>
          <a:blip r:embed="rId2" cstate="print"/>
          <a:srcRect l="55521" r="38721"/>
          <a:stretch>
            <a:fillRect/>
          </a:stretch>
        </p:blipFill>
        <p:spPr bwMode="auto">
          <a:xfrm rot="10800000">
            <a:off x="5724129" y="2204864"/>
            <a:ext cx="216024" cy="1796143"/>
          </a:xfrm>
          <a:prstGeom prst="rect">
            <a:avLst/>
          </a:prstGeom>
          <a:noFill/>
        </p:spPr>
      </p:pic>
      <p:pic>
        <p:nvPicPr>
          <p:cNvPr id="41" name="Picture 6" descr="http://cnx.org/resources/de06282d6f418494ecd4609383897f78/graphics1.png"/>
          <p:cNvPicPr>
            <a:picLocks noChangeAspect="1" noChangeArrowheads="1"/>
          </p:cNvPicPr>
          <p:nvPr/>
        </p:nvPicPr>
        <p:blipFill>
          <a:blip r:embed="rId2" cstate="print"/>
          <a:srcRect l="55521" r="38721"/>
          <a:stretch>
            <a:fillRect/>
          </a:stretch>
        </p:blipFill>
        <p:spPr bwMode="auto">
          <a:xfrm rot="10800000">
            <a:off x="6084169" y="2204864"/>
            <a:ext cx="216024" cy="1796143"/>
          </a:xfrm>
          <a:prstGeom prst="rect">
            <a:avLst/>
          </a:prstGeom>
          <a:noFill/>
        </p:spPr>
      </p:pic>
      <p:pic>
        <p:nvPicPr>
          <p:cNvPr id="43" name="Picture 8" descr="http://cnx.org/resources/de06282d6f418494ecd4609383897f78/graphics1.png"/>
          <p:cNvPicPr>
            <a:picLocks noChangeAspect="1" noChangeArrowheads="1"/>
          </p:cNvPicPr>
          <p:nvPr/>
        </p:nvPicPr>
        <p:blipFill>
          <a:blip r:embed="rId2" cstate="print"/>
          <a:srcRect l="64987" r="27609" b="86255"/>
          <a:stretch>
            <a:fillRect/>
          </a:stretch>
        </p:blipFill>
        <p:spPr bwMode="auto">
          <a:xfrm>
            <a:off x="7452320" y="2780928"/>
            <a:ext cx="432048" cy="384043"/>
          </a:xfrm>
          <a:prstGeom prst="rect">
            <a:avLst/>
          </a:prstGeom>
          <a:noFill/>
        </p:spPr>
      </p:pic>
      <p:pic>
        <p:nvPicPr>
          <p:cNvPr id="46" name="Picture 8" descr="http://cnx.org/resources/de06282d6f418494ecd4609383897f78/graphics1.png"/>
          <p:cNvPicPr>
            <a:picLocks noChangeAspect="1" noChangeArrowheads="1"/>
          </p:cNvPicPr>
          <p:nvPr/>
        </p:nvPicPr>
        <p:blipFill>
          <a:blip r:embed="rId2" cstate="print"/>
          <a:srcRect l="64987" r="27609" b="86255"/>
          <a:stretch>
            <a:fillRect/>
          </a:stretch>
        </p:blipFill>
        <p:spPr bwMode="auto">
          <a:xfrm>
            <a:off x="7884368" y="2780928"/>
            <a:ext cx="432048" cy="3840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75756" y="1913637"/>
            <a:ext cx="4392488" cy="1446550"/>
          </a:xfrm>
          <a:prstGeom prst="rect">
            <a:avLst/>
          </a:prstGeom>
          <a:noFill/>
          <a:ln w="57150"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8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43</a:t>
            </a:r>
            <a:endParaRPr lang="en-GB" sz="88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11760" y="3545140"/>
            <a:ext cx="4392488" cy="1107996"/>
          </a:xfrm>
          <a:prstGeom prst="rect">
            <a:avLst/>
          </a:prstGeom>
          <a:noFill/>
          <a:ln w="57150"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66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Forty three</a:t>
            </a:r>
            <a:endParaRPr lang="en-GB" sz="66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5760" y="166328"/>
            <a:ext cx="8892480" cy="6525344"/>
          </a:xfrm>
          <a:prstGeom prst="rect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/>
          <p:cNvCxnSpPr/>
          <p:nvPr/>
        </p:nvCxnSpPr>
        <p:spPr>
          <a:xfrm>
            <a:off x="216024" y="1700808"/>
            <a:ext cx="8748464" cy="0"/>
          </a:xfrm>
          <a:prstGeom prst="line">
            <a:avLst/>
          </a:prstGeom>
          <a:ln w="571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2411760" y="188640"/>
            <a:ext cx="0" cy="6408712"/>
          </a:xfrm>
          <a:prstGeom prst="line">
            <a:avLst/>
          </a:prstGeom>
          <a:ln w="571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6804248" y="188640"/>
            <a:ext cx="0" cy="6408712"/>
          </a:xfrm>
          <a:prstGeom prst="line">
            <a:avLst/>
          </a:prstGeom>
          <a:ln w="571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4572000" y="188640"/>
            <a:ext cx="0" cy="6408712"/>
          </a:xfrm>
          <a:prstGeom prst="line">
            <a:avLst/>
          </a:prstGeom>
          <a:ln w="571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39552" y="332656"/>
            <a:ext cx="1548172" cy="1200329"/>
          </a:xfrm>
          <a:prstGeom prst="rect">
            <a:avLst/>
          </a:prstGeom>
          <a:noFill/>
          <a:ln w="57150"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7200" dirty="0" err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Th</a:t>
            </a:r>
            <a:endParaRPr lang="en-GB" sz="72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092280" y="332656"/>
            <a:ext cx="1548172" cy="1200329"/>
          </a:xfrm>
          <a:prstGeom prst="rect">
            <a:avLst/>
          </a:prstGeom>
          <a:noFill/>
          <a:ln w="57150"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72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U</a:t>
            </a:r>
            <a:endParaRPr lang="en-GB" sz="72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932040" y="332656"/>
            <a:ext cx="1548172" cy="1200329"/>
          </a:xfrm>
          <a:prstGeom prst="rect">
            <a:avLst/>
          </a:prstGeom>
          <a:noFill/>
          <a:ln w="57150"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72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</a:t>
            </a:r>
            <a:endParaRPr lang="en-GB" sz="72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699792" y="332656"/>
            <a:ext cx="1548172" cy="1200329"/>
          </a:xfrm>
          <a:prstGeom prst="rect">
            <a:avLst/>
          </a:prstGeom>
          <a:noFill/>
          <a:ln w="57150"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72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H</a:t>
            </a:r>
            <a:endParaRPr lang="en-GB" sz="72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2" name="Picture 4" descr="http://cnx.org/resources/de06282d6f418494ecd4609383897f78/graphics1.png"/>
          <p:cNvPicPr>
            <a:picLocks noChangeAspect="1" noChangeArrowheads="1"/>
          </p:cNvPicPr>
          <p:nvPr/>
        </p:nvPicPr>
        <p:blipFill>
          <a:blip r:embed="rId2" cstate="print"/>
          <a:srcRect r="47769"/>
          <a:stretch>
            <a:fillRect/>
          </a:stretch>
        </p:blipFill>
        <p:spPr bwMode="auto">
          <a:xfrm>
            <a:off x="2555776" y="1838823"/>
            <a:ext cx="792088" cy="726081"/>
          </a:xfrm>
          <a:prstGeom prst="rect">
            <a:avLst/>
          </a:prstGeom>
          <a:noFill/>
        </p:spPr>
      </p:pic>
      <p:pic>
        <p:nvPicPr>
          <p:cNvPr id="36" name="Picture 6" descr="http://cnx.org/resources/de06282d6f418494ecd4609383897f78/graphics1.png"/>
          <p:cNvPicPr>
            <a:picLocks noChangeAspect="1" noChangeArrowheads="1"/>
          </p:cNvPicPr>
          <p:nvPr/>
        </p:nvPicPr>
        <p:blipFill>
          <a:blip r:embed="rId3" cstate="print"/>
          <a:srcRect l="55521" r="38721"/>
          <a:stretch>
            <a:fillRect/>
          </a:stretch>
        </p:blipFill>
        <p:spPr bwMode="auto">
          <a:xfrm rot="10800000">
            <a:off x="5436096" y="2060848"/>
            <a:ext cx="216024" cy="1796143"/>
          </a:xfrm>
          <a:prstGeom prst="rect">
            <a:avLst/>
          </a:prstGeom>
          <a:noFill/>
        </p:spPr>
      </p:pic>
      <p:pic>
        <p:nvPicPr>
          <p:cNvPr id="37" name="Picture 6" descr="http://cnx.org/resources/de06282d6f418494ecd4609383897f78/graphics1.png"/>
          <p:cNvPicPr>
            <a:picLocks noChangeAspect="1" noChangeArrowheads="1"/>
          </p:cNvPicPr>
          <p:nvPr/>
        </p:nvPicPr>
        <p:blipFill>
          <a:blip r:embed="rId3" cstate="print"/>
          <a:srcRect l="55521" r="38721"/>
          <a:stretch>
            <a:fillRect/>
          </a:stretch>
        </p:blipFill>
        <p:spPr bwMode="auto">
          <a:xfrm rot="10800000">
            <a:off x="5796136" y="2132856"/>
            <a:ext cx="216024" cy="1796143"/>
          </a:xfrm>
          <a:prstGeom prst="rect">
            <a:avLst/>
          </a:prstGeom>
          <a:noFill/>
        </p:spPr>
      </p:pic>
      <p:pic>
        <p:nvPicPr>
          <p:cNvPr id="42" name="Picture 8" descr="http://cnx.org/resources/de06282d6f418494ecd4609383897f78/graphics1.png"/>
          <p:cNvPicPr>
            <a:picLocks noChangeAspect="1" noChangeArrowheads="1"/>
          </p:cNvPicPr>
          <p:nvPr/>
        </p:nvPicPr>
        <p:blipFill>
          <a:blip r:embed="rId3" cstate="print"/>
          <a:srcRect l="64987" r="27609" b="86255"/>
          <a:stretch>
            <a:fillRect/>
          </a:stretch>
        </p:blipFill>
        <p:spPr bwMode="auto">
          <a:xfrm>
            <a:off x="7452320" y="2924944"/>
            <a:ext cx="432048" cy="384043"/>
          </a:xfrm>
          <a:prstGeom prst="rect">
            <a:avLst/>
          </a:prstGeom>
          <a:noFill/>
        </p:spPr>
      </p:pic>
      <p:pic>
        <p:nvPicPr>
          <p:cNvPr id="44" name="Picture 8" descr="http://cnx.org/resources/de06282d6f418494ecd4609383897f78/graphics1.png"/>
          <p:cNvPicPr>
            <a:picLocks noChangeAspect="1" noChangeArrowheads="1"/>
          </p:cNvPicPr>
          <p:nvPr/>
        </p:nvPicPr>
        <p:blipFill>
          <a:blip r:embed="rId3" cstate="print"/>
          <a:srcRect l="64987" r="27609" b="86255"/>
          <a:stretch>
            <a:fillRect/>
          </a:stretch>
        </p:blipFill>
        <p:spPr bwMode="auto">
          <a:xfrm>
            <a:off x="7884368" y="2924944"/>
            <a:ext cx="432048" cy="384043"/>
          </a:xfrm>
          <a:prstGeom prst="rect">
            <a:avLst/>
          </a:prstGeom>
          <a:noFill/>
        </p:spPr>
      </p:pic>
      <p:pic>
        <p:nvPicPr>
          <p:cNvPr id="45" name="Picture 8" descr="http://cnx.org/resources/de06282d6f418494ecd4609383897f78/graphics1.png"/>
          <p:cNvPicPr>
            <a:picLocks noChangeAspect="1" noChangeArrowheads="1"/>
          </p:cNvPicPr>
          <p:nvPr/>
        </p:nvPicPr>
        <p:blipFill>
          <a:blip r:embed="rId3" cstate="print"/>
          <a:srcRect l="64987" r="27609" b="86255"/>
          <a:stretch>
            <a:fillRect/>
          </a:stretch>
        </p:blipFill>
        <p:spPr bwMode="auto">
          <a:xfrm>
            <a:off x="7884368" y="2492896"/>
            <a:ext cx="432048" cy="384043"/>
          </a:xfrm>
          <a:prstGeom prst="rect">
            <a:avLst/>
          </a:prstGeom>
          <a:noFill/>
        </p:spPr>
      </p:pic>
      <p:pic>
        <p:nvPicPr>
          <p:cNvPr id="47" name="Picture 8" descr="http://cnx.org/resources/de06282d6f418494ecd4609383897f78/graphics1.png"/>
          <p:cNvPicPr>
            <a:picLocks noChangeAspect="1" noChangeArrowheads="1"/>
          </p:cNvPicPr>
          <p:nvPr/>
        </p:nvPicPr>
        <p:blipFill>
          <a:blip r:embed="rId3" cstate="print"/>
          <a:srcRect l="64987" r="27609" b="86255"/>
          <a:stretch>
            <a:fillRect/>
          </a:stretch>
        </p:blipFill>
        <p:spPr bwMode="auto">
          <a:xfrm>
            <a:off x="7884368" y="3356992"/>
            <a:ext cx="432048" cy="384043"/>
          </a:xfrm>
          <a:prstGeom prst="rect">
            <a:avLst/>
          </a:prstGeom>
          <a:noFill/>
        </p:spPr>
      </p:pic>
      <p:pic>
        <p:nvPicPr>
          <p:cNvPr id="48" name="Picture 8" descr="http://cnx.org/resources/de06282d6f418494ecd4609383897f78/graphics1.png"/>
          <p:cNvPicPr>
            <a:picLocks noChangeAspect="1" noChangeArrowheads="1"/>
          </p:cNvPicPr>
          <p:nvPr/>
        </p:nvPicPr>
        <p:blipFill>
          <a:blip r:embed="rId3" cstate="print"/>
          <a:srcRect l="64987" r="27609" b="86255"/>
          <a:stretch>
            <a:fillRect/>
          </a:stretch>
        </p:blipFill>
        <p:spPr bwMode="auto">
          <a:xfrm>
            <a:off x="7452320" y="3356992"/>
            <a:ext cx="432048" cy="384043"/>
          </a:xfrm>
          <a:prstGeom prst="rect">
            <a:avLst/>
          </a:prstGeom>
          <a:noFill/>
        </p:spPr>
      </p:pic>
      <p:pic>
        <p:nvPicPr>
          <p:cNvPr id="49" name="Picture 8" descr="http://cnx.org/resources/de06282d6f418494ecd4609383897f78/graphics1.png"/>
          <p:cNvPicPr>
            <a:picLocks noChangeAspect="1" noChangeArrowheads="1"/>
          </p:cNvPicPr>
          <p:nvPr/>
        </p:nvPicPr>
        <p:blipFill>
          <a:blip r:embed="rId3" cstate="print"/>
          <a:srcRect l="64987" r="27609" b="86255"/>
          <a:stretch>
            <a:fillRect/>
          </a:stretch>
        </p:blipFill>
        <p:spPr bwMode="auto">
          <a:xfrm>
            <a:off x="7452320" y="2492896"/>
            <a:ext cx="432048" cy="384043"/>
          </a:xfrm>
          <a:prstGeom prst="rect">
            <a:avLst/>
          </a:prstGeom>
          <a:noFill/>
        </p:spPr>
      </p:pic>
      <p:pic>
        <p:nvPicPr>
          <p:cNvPr id="51" name="Picture 4" descr="http://cnx.org/resources/de06282d6f418494ecd4609383897f78/graphics1.png"/>
          <p:cNvPicPr>
            <a:picLocks noChangeAspect="1" noChangeArrowheads="1"/>
          </p:cNvPicPr>
          <p:nvPr/>
        </p:nvPicPr>
        <p:blipFill>
          <a:blip r:embed="rId2" cstate="print"/>
          <a:srcRect r="47769"/>
          <a:stretch>
            <a:fillRect/>
          </a:stretch>
        </p:blipFill>
        <p:spPr bwMode="auto">
          <a:xfrm>
            <a:off x="3563888" y="2708920"/>
            <a:ext cx="792088" cy="726081"/>
          </a:xfrm>
          <a:prstGeom prst="rect">
            <a:avLst/>
          </a:prstGeom>
          <a:noFill/>
        </p:spPr>
      </p:pic>
      <p:pic>
        <p:nvPicPr>
          <p:cNvPr id="52" name="Picture 4" descr="http://cnx.org/resources/de06282d6f418494ecd4609383897f78/graphics1.png"/>
          <p:cNvPicPr>
            <a:picLocks noChangeAspect="1" noChangeArrowheads="1"/>
          </p:cNvPicPr>
          <p:nvPr/>
        </p:nvPicPr>
        <p:blipFill>
          <a:blip r:embed="rId2" cstate="print"/>
          <a:srcRect r="47769"/>
          <a:stretch>
            <a:fillRect/>
          </a:stretch>
        </p:blipFill>
        <p:spPr bwMode="auto">
          <a:xfrm>
            <a:off x="2555776" y="2708920"/>
            <a:ext cx="792088" cy="7260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75756" y="1988840"/>
            <a:ext cx="4392488" cy="1446550"/>
          </a:xfrm>
          <a:prstGeom prst="rect">
            <a:avLst/>
          </a:prstGeom>
          <a:noFill/>
          <a:ln w="57150"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8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326</a:t>
            </a:r>
            <a:endParaRPr lang="en-GB" sz="88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11760" y="3576211"/>
            <a:ext cx="4392488" cy="1569660"/>
          </a:xfrm>
          <a:prstGeom prst="rect">
            <a:avLst/>
          </a:prstGeom>
          <a:noFill/>
          <a:ln w="57150"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8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Three hundred and twenty six</a:t>
            </a:r>
            <a:endParaRPr lang="en-GB" sz="48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5760" y="166328"/>
            <a:ext cx="8892480" cy="6525344"/>
          </a:xfrm>
          <a:prstGeom prst="rect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/>
          <p:cNvCxnSpPr/>
          <p:nvPr/>
        </p:nvCxnSpPr>
        <p:spPr>
          <a:xfrm>
            <a:off x="216024" y="1700808"/>
            <a:ext cx="8748464" cy="0"/>
          </a:xfrm>
          <a:prstGeom prst="line">
            <a:avLst/>
          </a:prstGeom>
          <a:ln w="571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2411760" y="188640"/>
            <a:ext cx="0" cy="6408712"/>
          </a:xfrm>
          <a:prstGeom prst="line">
            <a:avLst/>
          </a:prstGeom>
          <a:ln w="571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6804248" y="188640"/>
            <a:ext cx="0" cy="6408712"/>
          </a:xfrm>
          <a:prstGeom prst="line">
            <a:avLst/>
          </a:prstGeom>
          <a:ln w="571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4572000" y="188640"/>
            <a:ext cx="0" cy="6408712"/>
          </a:xfrm>
          <a:prstGeom prst="line">
            <a:avLst/>
          </a:prstGeom>
          <a:ln w="571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39552" y="332656"/>
            <a:ext cx="1548172" cy="1200329"/>
          </a:xfrm>
          <a:prstGeom prst="rect">
            <a:avLst/>
          </a:prstGeom>
          <a:noFill/>
          <a:ln w="57150"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7200" dirty="0" err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Th</a:t>
            </a:r>
            <a:endParaRPr lang="en-GB" sz="72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092280" y="332656"/>
            <a:ext cx="1548172" cy="1200329"/>
          </a:xfrm>
          <a:prstGeom prst="rect">
            <a:avLst/>
          </a:prstGeom>
          <a:noFill/>
          <a:ln w="57150"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72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U</a:t>
            </a:r>
            <a:endParaRPr lang="en-GB" sz="72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932040" y="332656"/>
            <a:ext cx="1548172" cy="1200329"/>
          </a:xfrm>
          <a:prstGeom prst="rect">
            <a:avLst/>
          </a:prstGeom>
          <a:noFill/>
          <a:ln w="57150"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72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</a:t>
            </a:r>
            <a:endParaRPr lang="en-GB" sz="72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699792" y="332656"/>
            <a:ext cx="1548172" cy="1200329"/>
          </a:xfrm>
          <a:prstGeom prst="rect">
            <a:avLst/>
          </a:prstGeom>
          <a:noFill/>
          <a:ln w="57150"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72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H</a:t>
            </a:r>
            <a:endParaRPr lang="en-GB" sz="72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4" name="Picture 6" descr="http://cnx.org/resources/de06282d6f418494ecd4609383897f78/graphics1.png"/>
          <p:cNvPicPr>
            <a:picLocks noChangeAspect="1" noChangeArrowheads="1"/>
          </p:cNvPicPr>
          <p:nvPr/>
        </p:nvPicPr>
        <p:blipFill>
          <a:blip r:embed="rId2" cstate="print"/>
          <a:srcRect l="55521" r="38721"/>
          <a:stretch>
            <a:fillRect/>
          </a:stretch>
        </p:blipFill>
        <p:spPr bwMode="auto">
          <a:xfrm rot="10800000">
            <a:off x="4860032" y="3645024"/>
            <a:ext cx="216024" cy="1796143"/>
          </a:xfrm>
          <a:prstGeom prst="rect">
            <a:avLst/>
          </a:prstGeom>
          <a:noFill/>
        </p:spPr>
      </p:pic>
      <p:pic>
        <p:nvPicPr>
          <p:cNvPr id="2056" name="Picture 8" descr="http://cnx.org/resources/de06282d6f418494ecd4609383897f78/graphics1.png"/>
          <p:cNvPicPr>
            <a:picLocks noChangeAspect="1" noChangeArrowheads="1"/>
          </p:cNvPicPr>
          <p:nvPr/>
        </p:nvPicPr>
        <p:blipFill>
          <a:blip r:embed="rId2" cstate="print"/>
          <a:srcRect l="64987" r="27609" b="86255"/>
          <a:stretch>
            <a:fillRect/>
          </a:stretch>
        </p:blipFill>
        <p:spPr bwMode="auto">
          <a:xfrm>
            <a:off x="7452320" y="2900941"/>
            <a:ext cx="432048" cy="384043"/>
          </a:xfrm>
          <a:prstGeom prst="rect">
            <a:avLst/>
          </a:prstGeom>
          <a:noFill/>
        </p:spPr>
      </p:pic>
      <p:pic>
        <p:nvPicPr>
          <p:cNvPr id="34" name="Picture 6" descr="http://cnx.org/resources/de06282d6f418494ecd4609383897f78/graphics1.png"/>
          <p:cNvPicPr>
            <a:picLocks noChangeAspect="1" noChangeArrowheads="1"/>
          </p:cNvPicPr>
          <p:nvPr/>
        </p:nvPicPr>
        <p:blipFill>
          <a:blip r:embed="rId2" cstate="print"/>
          <a:srcRect l="55521" r="38721"/>
          <a:stretch>
            <a:fillRect/>
          </a:stretch>
        </p:blipFill>
        <p:spPr bwMode="auto">
          <a:xfrm rot="10800000">
            <a:off x="5220072" y="2636912"/>
            <a:ext cx="216024" cy="1796143"/>
          </a:xfrm>
          <a:prstGeom prst="rect">
            <a:avLst/>
          </a:prstGeom>
          <a:noFill/>
        </p:spPr>
      </p:pic>
      <p:pic>
        <p:nvPicPr>
          <p:cNvPr id="35" name="Picture 6" descr="http://cnx.org/resources/de06282d6f418494ecd4609383897f78/graphics1.png"/>
          <p:cNvPicPr>
            <a:picLocks noChangeAspect="1" noChangeArrowheads="1"/>
          </p:cNvPicPr>
          <p:nvPr/>
        </p:nvPicPr>
        <p:blipFill>
          <a:blip r:embed="rId2" cstate="print"/>
          <a:srcRect l="55521" r="38721"/>
          <a:stretch>
            <a:fillRect/>
          </a:stretch>
        </p:blipFill>
        <p:spPr bwMode="auto">
          <a:xfrm rot="10800000">
            <a:off x="5580112" y="2636912"/>
            <a:ext cx="216024" cy="1796143"/>
          </a:xfrm>
          <a:prstGeom prst="rect">
            <a:avLst/>
          </a:prstGeom>
          <a:noFill/>
        </p:spPr>
      </p:pic>
      <p:pic>
        <p:nvPicPr>
          <p:cNvPr id="36" name="Picture 6" descr="http://cnx.org/resources/de06282d6f418494ecd4609383897f78/graphics1.png"/>
          <p:cNvPicPr>
            <a:picLocks noChangeAspect="1" noChangeArrowheads="1"/>
          </p:cNvPicPr>
          <p:nvPr/>
        </p:nvPicPr>
        <p:blipFill>
          <a:blip r:embed="rId2" cstate="print"/>
          <a:srcRect l="55521" r="38721"/>
          <a:stretch>
            <a:fillRect/>
          </a:stretch>
        </p:blipFill>
        <p:spPr bwMode="auto">
          <a:xfrm rot="10800000">
            <a:off x="5940152" y="2636912"/>
            <a:ext cx="216024" cy="1796143"/>
          </a:xfrm>
          <a:prstGeom prst="rect">
            <a:avLst/>
          </a:prstGeom>
          <a:noFill/>
        </p:spPr>
      </p:pic>
      <p:pic>
        <p:nvPicPr>
          <p:cNvPr id="37" name="Picture 6" descr="http://cnx.org/resources/de06282d6f418494ecd4609383897f78/graphics1.png"/>
          <p:cNvPicPr>
            <a:picLocks noChangeAspect="1" noChangeArrowheads="1"/>
          </p:cNvPicPr>
          <p:nvPr/>
        </p:nvPicPr>
        <p:blipFill>
          <a:blip r:embed="rId2" cstate="print"/>
          <a:srcRect l="55521" r="38721"/>
          <a:stretch>
            <a:fillRect/>
          </a:stretch>
        </p:blipFill>
        <p:spPr bwMode="auto">
          <a:xfrm rot="10800000">
            <a:off x="6300192" y="2708920"/>
            <a:ext cx="216024" cy="1796143"/>
          </a:xfrm>
          <a:prstGeom prst="rect">
            <a:avLst/>
          </a:prstGeom>
          <a:noFill/>
        </p:spPr>
      </p:pic>
      <p:pic>
        <p:nvPicPr>
          <p:cNvPr id="38" name="Picture 6" descr="http://cnx.org/resources/de06282d6f418494ecd4609383897f78/graphics1.png"/>
          <p:cNvPicPr>
            <a:picLocks noChangeAspect="1" noChangeArrowheads="1"/>
          </p:cNvPicPr>
          <p:nvPr/>
        </p:nvPicPr>
        <p:blipFill>
          <a:blip r:embed="rId2" cstate="print"/>
          <a:srcRect l="55521" r="38721"/>
          <a:stretch>
            <a:fillRect/>
          </a:stretch>
        </p:blipFill>
        <p:spPr bwMode="auto">
          <a:xfrm rot="10800000">
            <a:off x="5220072" y="4581128"/>
            <a:ext cx="216024" cy="1796143"/>
          </a:xfrm>
          <a:prstGeom prst="rect">
            <a:avLst/>
          </a:prstGeom>
          <a:noFill/>
        </p:spPr>
      </p:pic>
      <p:pic>
        <p:nvPicPr>
          <p:cNvPr id="39" name="Picture 6" descr="http://cnx.org/resources/de06282d6f418494ecd4609383897f78/graphics1.png"/>
          <p:cNvPicPr>
            <a:picLocks noChangeAspect="1" noChangeArrowheads="1"/>
          </p:cNvPicPr>
          <p:nvPr/>
        </p:nvPicPr>
        <p:blipFill>
          <a:blip r:embed="rId2" cstate="print"/>
          <a:srcRect l="55521" r="38721"/>
          <a:stretch>
            <a:fillRect/>
          </a:stretch>
        </p:blipFill>
        <p:spPr bwMode="auto">
          <a:xfrm rot="10800000">
            <a:off x="5580112" y="4581128"/>
            <a:ext cx="216024" cy="1796143"/>
          </a:xfrm>
          <a:prstGeom prst="rect">
            <a:avLst/>
          </a:prstGeom>
          <a:noFill/>
        </p:spPr>
      </p:pic>
      <p:pic>
        <p:nvPicPr>
          <p:cNvPr id="40" name="Picture 6" descr="http://cnx.org/resources/de06282d6f418494ecd4609383897f78/graphics1.png"/>
          <p:cNvPicPr>
            <a:picLocks noChangeAspect="1" noChangeArrowheads="1"/>
          </p:cNvPicPr>
          <p:nvPr/>
        </p:nvPicPr>
        <p:blipFill>
          <a:blip r:embed="rId2" cstate="print"/>
          <a:srcRect l="55521" r="38721"/>
          <a:stretch>
            <a:fillRect/>
          </a:stretch>
        </p:blipFill>
        <p:spPr bwMode="auto">
          <a:xfrm rot="10800000">
            <a:off x="5940152" y="4581128"/>
            <a:ext cx="216024" cy="1796143"/>
          </a:xfrm>
          <a:prstGeom prst="rect">
            <a:avLst/>
          </a:prstGeom>
          <a:noFill/>
        </p:spPr>
      </p:pic>
      <p:pic>
        <p:nvPicPr>
          <p:cNvPr id="41" name="Picture 6" descr="http://cnx.org/resources/de06282d6f418494ecd4609383897f78/graphics1.png"/>
          <p:cNvPicPr>
            <a:picLocks noChangeAspect="1" noChangeArrowheads="1"/>
          </p:cNvPicPr>
          <p:nvPr/>
        </p:nvPicPr>
        <p:blipFill>
          <a:blip r:embed="rId2" cstate="print"/>
          <a:srcRect l="55521" r="38721"/>
          <a:stretch>
            <a:fillRect/>
          </a:stretch>
        </p:blipFill>
        <p:spPr bwMode="auto">
          <a:xfrm rot="10800000">
            <a:off x="6300192" y="4581128"/>
            <a:ext cx="216024" cy="1796143"/>
          </a:xfrm>
          <a:prstGeom prst="rect">
            <a:avLst/>
          </a:prstGeom>
          <a:noFill/>
        </p:spPr>
      </p:pic>
      <p:pic>
        <p:nvPicPr>
          <p:cNvPr id="72" name="Picture 12" descr="http://www.inspiration.com/sites/default/files/images/kids_math_core_1.gi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bg1">
                <a:tint val="45000"/>
                <a:satMod val="400000"/>
              </a:schemeClr>
            </a:duotone>
          </a:blip>
          <a:srcRect l="8444" t="43567" r="70445" b="25314"/>
          <a:stretch>
            <a:fillRect/>
          </a:stretch>
        </p:blipFill>
        <p:spPr bwMode="auto">
          <a:xfrm>
            <a:off x="755576" y="3284984"/>
            <a:ext cx="936104" cy="9361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787</TotalTime>
  <Words>188</Words>
  <Application>Microsoft Office PowerPoint</Application>
  <PresentationFormat>On-screen Show (4:3)</PresentationFormat>
  <Paragraphs>79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5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Steffie</dc:creator>
  <cp:lastModifiedBy>frankie</cp:lastModifiedBy>
  <cp:revision>88</cp:revision>
  <dcterms:created xsi:type="dcterms:W3CDTF">2015-03-21T09:46:40Z</dcterms:created>
  <dcterms:modified xsi:type="dcterms:W3CDTF">2015-03-22T15:26:26Z</dcterms:modified>
</cp:coreProperties>
</file>