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68B-04EB-4825-9CB9-621A30BF79C3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602-A8DF-4528-9E84-61007AB5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8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68B-04EB-4825-9CB9-621A30BF79C3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602-A8DF-4528-9E84-61007AB5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39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68B-04EB-4825-9CB9-621A30BF79C3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602-A8DF-4528-9E84-61007AB5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68B-04EB-4825-9CB9-621A30BF79C3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602-A8DF-4528-9E84-61007AB5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2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68B-04EB-4825-9CB9-621A30BF79C3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602-A8DF-4528-9E84-61007AB5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3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68B-04EB-4825-9CB9-621A30BF79C3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602-A8DF-4528-9E84-61007AB5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0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68B-04EB-4825-9CB9-621A30BF79C3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602-A8DF-4528-9E84-61007AB5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6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68B-04EB-4825-9CB9-621A30BF79C3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602-A8DF-4528-9E84-61007AB5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6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68B-04EB-4825-9CB9-621A30BF79C3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602-A8DF-4528-9E84-61007AB5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2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68B-04EB-4825-9CB9-621A30BF79C3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602-A8DF-4528-9E84-61007AB5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22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768B-04EB-4825-9CB9-621A30BF79C3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602-A8DF-4528-9E84-61007AB5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8768B-04EB-4825-9CB9-621A30BF79C3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4602-A8DF-4528-9E84-61007AB5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50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7287"/>
            <a:ext cx="12192000" cy="61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9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341"/>
            <a:ext cx="12192000" cy="58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3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18"/>
            <a:ext cx="12192000" cy="58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8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435"/>
            <a:ext cx="12192000" cy="57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9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15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2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13111" cy="58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23"/>
            <a:ext cx="12175023" cy="57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3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885"/>
            <a:ext cx="12192000" cy="58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5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40"/>
            <a:ext cx="12192000" cy="58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1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</dc:creator>
  <cp:lastModifiedBy>frankie</cp:lastModifiedBy>
  <cp:revision>2</cp:revision>
  <dcterms:created xsi:type="dcterms:W3CDTF">2017-11-05T12:36:54Z</dcterms:created>
  <dcterms:modified xsi:type="dcterms:W3CDTF">2017-11-05T14:31:25Z</dcterms:modified>
</cp:coreProperties>
</file>