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A6C9A-6044-4C67-97C3-A9AAE45D6B7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FC3A7CF-BD2C-42BE-87CE-FFE6AF24BBDA}">
      <dgm:prSet/>
      <dgm:spPr/>
      <dgm:t>
        <a:bodyPr/>
        <a:lstStyle/>
        <a:p>
          <a:pPr rtl="0"/>
          <a:r>
            <a:rPr lang="en-GB" smtClean="0"/>
            <a:t>Real Maths</a:t>
          </a:r>
          <a:endParaRPr lang="en-GB"/>
        </a:p>
      </dgm:t>
    </dgm:pt>
    <dgm:pt modelId="{00934AF8-5AA1-4DE2-93B4-648468F2DC5B}" type="parTrans" cxnId="{C4307C7A-2833-43F2-952A-793E08934C09}">
      <dgm:prSet/>
      <dgm:spPr/>
      <dgm:t>
        <a:bodyPr/>
        <a:lstStyle/>
        <a:p>
          <a:endParaRPr lang="en-GB"/>
        </a:p>
      </dgm:t>
    </dgm:pt>
    <dgm:pt modelId="{76B52EFE-5144-4D90-92F1-58121897A5B6}" type="sibTrans" cxnId="{C4307C7A-2833-43F2-952A-793E08934C09}">
      <dgm:prSet/>
      <dgm:spPr/>
      <dgm:t>
        <a:bodyPr/>
        <a:lstStyle/>
        <a:p>
          <a:endParaRPr lang="en-GB"/>
        </a:p>
      </dgm:t>
    </dgm:pt>
    <dgm:pt modelId="{349E5D86-5581-4326-AD9C-42390AA08C55}" type="pres">
      <dgm:prSet presAssocID="{07EA6C9A-6044-4C67-97C3-A9AAE45D6B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CE76030-5C00-4122-B4B5-0CFC4F679AB4}" type="pres">
      <dgm:prSet presAssocID="{7FC3A7CF-BD2C-42BE-87CE-FFE6AF24BB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307C7A-2833-43F2-952A-793E08934C09}" srcId="{07EA6C9A-6044-4C67-97C3-A9AAE45D6B77}" destId="{7FC3A7CF-BD2C-42BE-87CE-FFE6AF24BBDA}" srcOrd="0" destOrd="0" parTransId="{00934AF8-5AA1-4DE2-93B4-648468F2DC5B}" sibTransId="{76B52EFE-5144-4D90-92F1-58121897A5B6}"/>
    <dgm:cxn modelId="{329808E6-D6AA-49CC-A167-7D9A121BFF6A}" type="presOf" srcId="{7FC3A7CF-BD2C-42BE-87CE-FFE6AF24BBDA}" destId="{4CE76030-5C00-4122-B4B5-0CFC4F679AB4}" srcOrd="0" destOrd="0" presId="urn:microsoft.com/office/officeart/2005/8/layout/vList2"/>
    <dgm:cxn modelId="{D43C6620-B708-41CB-AE63-B3AF16B06644}" type="presOf" srcId="{07EA6C9A-6044-4C67-97C3-A9AAE45D6B77}" destId="{349E5D86-5581-4326-AD9C-42390AA08C55}" srcOrd="0" destOrd="0" presId="urn:microsoft.com/office/officeart/2005/8/layout/vList2"/>
    <dgm:cxn modelId="{094C995A-E7E0-4A13-AC94-94FF057FC0E6}" type="presParOf" srcId="{349E5D86-5581-4326-AD9C-42390AA08C55}" destId="{4CE76030-5C00-4122-B4B5-0CFC4F679A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8FDA6-E561-49AA-BB0C-18C2A3E01C8C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B900FD3C-333C-4C6A-9DB9-6CBA7F3A7D0E}">
      <dgm:prSet/>
      <dgm:spPr/>
      <dgm:t>
        <a:bodyPr/>
        <a:lstStyle/>
        <a:p>
          <a:pPr rtl="0"/>
          <a:r>
            <a:rPr lang="en-GB" dirty="0" smtClean="0"/>
            <a:t>You are most likely to use Maths when you’re out shopping.</a:t>
          </a:r>
          <a:endParaRPr lang="en-GB" dirty="0"/>
        </a:p>
      </dgm:t>
    </dgm:pt>
    <dgm:pt modelId="{F0365792-1225-4201-82CC-3A381010FB03}" type="parTrans" cxnId="{28ACD69F-2CF2-4448-8217-DF7997009E97}">
      <dgm:prSet/>
      <dgm:spPr/>
      <dgm:t>
        <a:bodyPr/>
        <a:lstStyle/>
        <a:p>
          <a:endParaRPr lang="en-GB"/>
        </a:p>
      </dgm:t>
    </dgm:pt>
    <dgm:pt modelId="{50309386-8776-4F5A-872E-0EAE2104B5B4}" type="sibTrans" cxnId="{28ACD69F-2CF2-4448-8217-DF7997009E97}">
      <dgm:prSet/>
      <dgm:spPr/>
      <dgm:t>
        <a:bodyPr/>
        <a:lstStyle/>
        <a:p>
          <a:endParaRPr lang="en-GB"/>
        </a:p>
      </dgm:t>
    </dgm:pt>
    <dgm:pt modelId="{282AA78F-7EE2-4956-B5CE-800403121761}">
      <dgm:prSet/>
      <dgm:spPr/>
      <dgm:t>
        <a:bodyPr/>
        <a:lstStyle/>
        <a:p>
          <a:pPr rtl="0"/>
          <a:r>
            <a:rPr lang="en-GB" smtClean="0"/>
            <a:t>Decide if the following are DEAL or NO DEAL !</a:t>
          </a:r>
          <a:endParaRPr lang="en-GB"/>
        </a:p>
      </dgm:t>
    </dgm:pt>
    <dgm:pt modelId="{4C659CC5-51A1-45B3-B92E-3F8DA4E54056}" type="parTrans" cxnId="{207DD5EC-FF1B-417D-9C64-490E5B35E556}">
      <dgm:prSet/>
      <dgm:spPr/>
      <dgm:t>
        <a:bodyPr/>
        <a:lstStyle/>
        <a:p>
          <a:endParaRPr lang="en-GB"/>
        </a:p>
      </dgm:t>
    </dgm:pt>
    <dgm:pt modelId="{6554857C-27F5-4D27-9219-2A1EAEB8F785}" type="sibTrans" cxnId="{207DD5EC-FF1B-417D-9C64-490E5B35E556}">
      <dgm:prSet/>
      <dgm:spPr/>
      <dgm:t>
        <a:bodyPr/>
        <a:lstStyle/>
        <a:p>
          <a:endParaRPr lang="en-GB"/>
        </a:p>
      </dgm:t>
    </dgm:pt>
    <dgm:pt modelId="{171F0EA1-1FB0-4105-8ABF-390B76B7F9CE}" type="pres">
      <dgm:prSet presAssocID="{5278FDA6-E561-49AA-BB0C-18C2A3E01C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445C95-BA18-4487-AD53-907C84240405}" type="pres">
      <dgm:prSet presAssocID="{B900FD3C-333C-4C6A-9DB9-6CBA7F3A7D0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90576-E4B7-4B05-AD27-83DEFEE7116C}" type="pres">
      <dgm:prSet presAssocID="{50309386-8776-4F5A-872E-0EAE2104B5B4}" presName="sibTrans" presStyleCnt="0"/>
      <dgm:spPr/>
    </dgm:pt>
    <dgm:pt modelId="{AFE959E1-9B9D-4E52-85E1-AC44A4A759AE}" type="pres">
      <dgm:prSet presAssocID="{282AA78F-7EE2-4956-B5CE-8004031217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7E3351F-772E-4C7F-BE15-9B231881FFA1}" type="presOf" srcId="{282AA78F-7EE2-4956-B5CE-800403121761}" destId="{AFE959E1-9B9D-4E52-85E1-AC44A4A759AE}" srcOrd="0" destOrd="0" presId="urn:microsoft.com/office/officeart/2005/8/layout/default"/>
    <dgm:cxn modelId="{207DD5EC-FF1B-417D-9C64-490E5B35E556}" srcId="{5278FDA6-E561-49AA-BB0C-18C2A3E01C8C}" destId="{282AA78F-7EE2-4956-B5CE-800403121761}" srcOrd="1" destOrd="0" parTransId="{4C659CC5-51A1-45B3-B92E-3F8DA4E54056}" sibTransId="{6554857C-27F5-4D27-9219-2A1EAEB8F785}"/>
    <dgm:cxn modelId="{28ACD69F-2CF2-4448-8217-DF7997009E97}" srcId="{5278FDA6-E561-49AA-BB0C-18C2A3E01C8C}" destId="{B900FD3C-333C-4C6A-9DB9-6CBA7F3A7D0E}" srcOrd="0" destOrd="0" parTransId="{F0365792-1225-4201-82CC-3A381010FB03}" sibTransId="{50309386-8776-4F5A-872E-0EAE2104B5B4}"/>
    <dgm:cxn modelId="{2A0C88D0-5FA5-43EF-9EEB-E12DC7BBF266}" type="presOf" srcId="{B900FD3C-333C-4C6A-9DB9-6CBA7F3A7D0E}" destId="{33445C95-BA18-4487-AD53-907C84240405}" srcOrd="0" destOrd="0" presId="urn:microsoft.com/office/officeart/2005/8/layout/default"/>
    <dgm:cxn modelId="{94E97C02-D080-4B0C-8547-10BCADAE31EB}" type="presOf" srcId="{5278FDA6-E561-49AA-BB0C-18C2A3E01C8C}" destId="{171F0EA1-1FB0-4105-8ABF-390B76B7F9CE}" srcOrd="0" destOrd="0" presId="urn:microsoft.com/office/officeart/2005/8/layout/default"/>
    <dgm:cxn modelId="{A4BF51E7-8A14-496F-920B-481DEF4F1CA3}" type="presParOf" srcId="{171F0EA1-1FB0-4105-8ABF-390B76B7F9CE}" destId="{33445C95-BA18-4487-AD53-907C84240405}" srcOrd="0" destOrd="0" presId="urn:microsoft.com/office/officeart/2005/8/layout/default"/>
    <dgm:cxn modelId="{7F82C81E-39AF-4D79-8F8D-DA5988482713}" type="presParOf" srcId="{171F0EA1-1FB0-4105-8ABF-390B76B7F9CE}" destId="{2F090576-E4B7-4B05-AD27-83DEFEE7116C}" srcOrd="1" destOrd="0" presId="urn:microsoft.com/office/officeart/2005/8/layout/default"/>
    <dgm:cxn modelId="{6884C1B6-92C9-4440-ACA7-DAFC139125F8}" type="presParOf" srcId="{171F0EA1-1FB0-4105-8ABF-390B76B7F9CE}" destId="{AFE959E1-9B9D-4E52-85E1-AC44A4A759A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40AD6-7516-42DB-BBE7-AD9CD2A382E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EF5D46-0A45-45E9-BFA7-6A411FB6B2C9}">
      <dgm:prSet/>
      <dgm:spPr/>
      <dgm:t>
        <a:bodyPr/>
        <a:lstStyle/>
        <a:p>
          <a:pPr rtl="0"/>
          <a:r>
            <a:rPr lang="en-GB" dirty="0" smtClean="0"/>
            <a:t>Now you know more reasons for paying attention in Maths classes !</a:t>
          </a:r>
          <a:endParaRPr lang="en-GB" dirty="0"/>
        </a:p>
      </dgm:t>
    </dgm:pt>
    <dgm:pt modelId="{184385AB-C21E-465A-B99E-86CDC7B0CE58}" type="parTrans" cxnId="{AC5AB412-9881-4DD1-B916-9C5737C97112}">
      <dgm:prSet/>
      <dgm:spPr/>
      <dgm:t>
        <a:bodyPr/>
        <a:lstStyle/>
        <a:p>
          <a:endParaRPr lang="en-GB"/>
        </a:p>
      </dgm:t>
    </dgm:pt>
    <dgm:pt modelId="{B8334298-D394-4D72-AF87-2D6325BB6E1A}" type="sibTrans" cxnId="{AC5AB412-9881-4DD1-B916-9C5737C97112}">
      <dgm:prSet/>
      <dgm:spPr/>
      <dgm:t>
        <a:bodyPr/>
        <a:lstStyle/>
        <a:p>
          <a:endParaRPr lang="en-GB"/>
        </a:p>
      </dgm:t>
    </dgm:pt>
    <dgm:pt modelId="{DEE3AD0B-3331-4AB3-A126-DCB0E706D524}" type="pres">
      <dgm:prSet presAssocID="{F4140AD6-7516-42DB-BBE7-AD9CD2A38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C84751-EF8B-4213-A286-82C615328051}" type="pres">
      <dgm:prSet presAssocID="{ABEF5D46-0A45-45E9-BFA7-6A411FB6B2C9}" presName="parentText" presStyleLbl="node1" presStyleIdx="0" presStyleCnt="1" custScaleX="99488" custScaleY="6314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D1BCED-312D-4A38-9616-401565737574}" type="presOf" srcId="{F4140AD6-7516-42DB-BBE7-AD9CD2A382EF}" destId="{DEE3AD0B-3331-4AB3-A126-DCB0E706D524}" srcOrd="0" destOrd="0" presId="urn:microsoft.com/office/officeart/2005/8/layout/vList2"/>
    <dgm:cxn modelId="{453A622B-160E-4CF9-9A90-B037B99EB661}" type="presOf" srcId="{ABEF5D46-0A45-45E9-BFA7-6A411FB6B2C9}" destId="{53C84751-EF8B-4213-A286-82C615328051}" srcOrd="0" destOrd="0" presId="urn:microsoft.com/office/officeart/2005/8/layout/vList2"/>
    <dgm:cxn modelId="{AC5AB412-9881-4DD1-B916-9C5737C97112}" srcId="{F4140AD6-7516-42DB-BBE7-AD9CD2A382EF}" destId="{ABEF5D46-0A45-45E9-BFA7-6A411FB6B2C9}" srcOrd="0" destOrd="0" parTransId="{184385AB-C21E-465A-B99E-86CDC7B0CE58}" sibTransId="{B8334298-D394-4D72-AF87-2D6325BB6E1A}"/>
    <dgm:cxn modelId="{3C17FD5A-5541-4693-8D96-F5434D4AA20B}" type="presParOf" srcId="{DEE3AD0B-3331-4AB3-A126-DCB0E706D524}" destId="{53C84751-EF8B-4213-A286-82C6153280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76030-5C00-4122-B4B5-0CFC4F679AB4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smtClean="0"/>
            <a:t>Real Maths</a:t>
          </a:r>
          <a:endParaRPr lang="en-GB" sz="6100" kern="1200"/>
        </a:p>
      </dsp:txBody>
      <dsp:txXfrm>
        <a:off x="71422" y="74891"/>
        <a:ext cx="7629556" cy="1320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5C95-BA18-4487-AD53-907C84240405}">
      <dsp:nvSpPr>
        <dsp:cNvPr id="0" name=""/>
        <dsp:cNvSpPr/>
      </dsp:nvSpPr>
      <dsp:spPr>
        <a:xfrm>
          <a:off x="135329" y="565"/>
          <a:ext cx="2919114" cy="1751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You are most likely to use Maths when you’re out shopping.</a:t>
          </a:r>
          <a:endParaRPr lang="en-GB" sz="2700" kern="1200" dirty="0"/>
        </a:p>
      </dsp:txBody>
      <dsp:txXfrm>
        <a:off x="135329" y="565"/>
        <a:ext cx="2919114" cy="1751468"/>
      </dsp:txXfrm>
    </dsp:sp>
    <dsp:sp modelId="{AFE959E1-9B9D-4E52-85E1-AC44A4A759AE}">
      <dsp:nvSpPr>
        <dsp:cNvPr id="0" name=""/>
        <dsp:cNvSpPr/>
      </dsp:nvSpPr>
      <dsp:spPr>
        <a:xfrm>
          <a:off x="3346355" y="565"/>
          <a:ext cx="2919114" cy="175146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Decide if the following are DEAL or NO DEAL !</a:t>
          </a:r>
          <a:endParaRPr lang="en-GB" sz="2700" kern="1200"/>
        </a:p>
      </dsp:txBody>
      <dsp:txXfrm>
        <a:off x="3346355" y="565"/>
        <a:ext cx="2919114" cy="1751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3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4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9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2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3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2979-6177-4212-B990-9731FBC906B1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B940-5327-4D74-8E3F-DDE974378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898554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0724404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21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88455"/>
            <a:ext cx="4509120" cy="428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7" y="2060848"/>
            <a:ext cx="31646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810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016026"/>
            <a:ext cx="2644311" cy="22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056112" cy="383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9830"/>
            <a:ext cx="28391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810000" cy="512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0" y="1916832"/>
            <a:ext cx="2322530" cy="24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49433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0222"/>
            <a:ext cx="2808312" cy="305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3"/>
            <a:ext cx="38100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9" y="2492896"/>
            <a:ext cx="2612955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1608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6671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0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15" y="1907798"/>
            <a:ext cx="4738677" cy="353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7" y="2204864"/>
            <a:ext cx="26129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89654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526920" cy="21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896544" cy="35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387352" cy="241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76924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48880"/>
            <a:ext cx="30580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94" y="1753506"/>
            <a:ext cx="5082853" cy="3547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2" y="1844824"/>
            <a:ext cx="25269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2" y="1679066"/>
            <a:ext cx="3706383" cy="434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756093" cy="23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2093"/>
            <a:ext cx="3806799" cy="357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0963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138919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810000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1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5089748" cy="4523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0" y="2276872"/>
            <a:ext cx="27185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71" y="764704"/>
            <a:ext cx="4401225" cy="5290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66710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4" y="1916832"/>
            <a:ext cx="4420638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278508" cy="27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80" y="2060848"/>
            <a:ext cx="470452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2" y="1628800"/>
            <a:ext cx="24408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89840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2" y="1772816"/>
            <a:ext cx="30645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9052"/>
            <a:ext cx="360040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8" y="2060848"/>
            <a:ext cx="34947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778127" cy="41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0" y="1781975"/>
            <a:ext cx="297851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0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frankie</cp:lastModifiedBy>
  <cp:revision>5</cp:revision>
  <dcterms:created xsi:type="dcterms:W3CDTF">2012-06-02T15:07:23Z</dcterms:created>
  <dcterms:modified xsi:type="dcterms:W3CDTF">2014-09-14T16:31:13Z</dcterms:modified>
</cp:coreProperties>
</file>