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0160000" cy="7620000"/>
  <p:notesSz cx="6858000" cy="9144000"/>
  <p:embeddedFontLs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0" y="84"/>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ABDCAC-B982-4E11-9F8F-AA402DE49889}" type="datetimeFigureOut">
              <a:rPr lang="en-GB" smtClean="0"/>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279629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ABDCAC-B982-4E11-9F8F-AA402DE49889}" type="datetimeFigureOut">
              <a:rPr lang="en-GB" smtClean="0"/>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31999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ABDCAC-B982-4E11-9F8F-AA402DE49889}" type="datetimeFigureOut">
              <a:rPr lang="en-GB" smtClean="0"/>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116148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ABDCAC-B982-4E11-9F8F-AA402DE49889}" type="datetimeFigureOut">
              <a:rPr lang="en-GB" smtClean="0"/>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13917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BDCAC-B982-4E11-9F8F-AA402DE49889}" type="datetimeFigureOut">
              <a:rPr lang="en-GB" smtClean="0"/>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249448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ABDCAC-B982-4E11-9F8F-AA402DE49889}" type="datetimeFigureOut">
              <a:rPr lang="en-GB" smtClean="0"/>
              <a:t>17/05/2015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257892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ABDCAC-B982-4E11-9F8F-AA402DE49889}" type="datetimeFigureOut">
              <a:rPr lang="en-GB" smtClean="0"/>
              <a:t>17/05/2015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11784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ABDCAC-B982-4E11-9F8F-AA402DE49889}" type="datetimeFigureOut">
              <a:rPr lang="en-GB" smtClean="0"/>
              <a:t>17/05/2015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146095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BDCAC-B982-4E11-9F8F-AA402DE49889}" type="datetimeFigureOut">
              <a:rPr lang="en-GB" smtClean="0"/>
              <a:t>17/05/2015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326178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BDCAC-B982-4E11-9F8F-AA402DE49889}" type="datetimeFigureOut">
              <a:rPr lang="en-GB" smtClean="0"/>
              <a:t>17/05/2015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424783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BDCAC-B982-4E11-9F8F-AA402DE49889}" type="datetimeFigureOut">
              <a:rPr lang="en-GB" smtClean="0"/>
              <a:t>17/05/2015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889BF6-3708-4E9A-8348-F5E725F008E7}" type="slidenum">
              <a:rPr lang="en-GB" smtClean="0"/>
              <a:t>‹#›</a:t>
            </a:fld>
            <a:endParaRPr lang="en-GB"/>
          </a:p>
        </p:txBody>
      </p:sp>
    </p:spTree>
    <p:extLst>
      <p:ext uri="{BB962C8B-B14F-4D97-AF65-F5344CB8AC3E}">
        <p14:creationId xmlns:p14="http://schemas.microsoft.com/office/powerpoint/2010/main" val="144271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F3ABDCAC-B982-4E11-9F8F-AA402DE49889}" type="datetimeFigureOut">
              <a:rPr lang="en-GB" smtClean="0"/>
              <a:t>17/05/2015</a:t>
            </a:fld>
            <a:endParaRPr lang="en-GB"/>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AA889BF6-3708-4E9A-8348-F5E725F008E7}" type="slidenum">
              <a:rPr lang="en-GB" smtClean="0"/>
              <a:t>‹#›</a:t>
            </a:fld>
            <a:endParaRPr lang="en-GB"/>
          </a:p>
        </p:txBody>
      </p:sp>
    </p:spTree>
    <p:extLst>
      <p:ext uri="{BB962C8B-B14F-4D97-AF65-F5344CB8AC3E}">
        <p14:creationId xmlns:p14="http://schemas.microsoft.com/office/powerpoint/2010/main" val="359805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92200" y="266700"/>
            <a:ext cx="7670800" cy="1200329"/>
          </a:xfrm>
          <a:prstGeom prst="rect">
            <a:avLst/>
          </a:prstGeom>
          <a:noFill/>
        </p:spPr>
        <p:txBody>
          <a:bodyPr vert="horz" rtlCol="0">
            <a:spAutoFit/>
          </a:bodyPr>
          <a:lstStyle/>
          <a:p>
            <a:pPr algn="ctr"/>
            <a:r>
              <a:rPr lang="en-GB" sz="3600" b="1" smtClean="0">
                <a:solidFill>
                  <a:srgbClr val="000000"/>
                </a:solidFill>
                <a:latin typeface="Trebuchet MS - 48"/>
              </a:rPr>
              <a:t>Airspace Issues with Disney's Planes</a:t>
            </a:r>
            <a:endParaRPr lang="en-GB" sz="3600" b="1">
              <a:solidFill>
                <a:srgbClr val="000000"/>
              </a:solidFill>
              <a:latin typeface="Trebuchet MS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054100" y="1866900"/>
            <a:ext cx="7620000" cy="4686300"/>
          </a:xfrm>
          <a:prstGeom prst="rect">
            <a:avLst/>
          </a:prstGeom>
          <a:solidFill>
            <a:scrgbClr r="0" g="0" b="0">
              <a:alpha val="0"/>
            </a:scrgbClr>
          </a:solidFill>
        </p:spPr>
      </p:pic>
    </p:spTree>
    <p:extLst>
      <p:ext uri="{BB962C8B-B14F-4D97-AF65-F5344CB8AC3E}">
        <p14:creationId xmlns:p14="http://schemas.microsoft.com/office/powerpoint/2010/main" val="230143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2275967" y="127000"/>
            <a:ext cx="5725033" cy="6757797"/>
            <a:chOff x="2275967" y="127000"/>
            <a:chExt cx="5725033" cy="6757797"/>
          </a:xfrm>
        </p:grpSpPr>
        <p:sp>
          <p:nvSpPr>
            <p:cNvPr id="2" name="Freeform 1"/>
            <p:cNvSpPr/>
            <p:nvPr/>
          </p:nvSpPr>
          <p:spPr>
            <a:xfrm>
              <a:off x="5917057" y="1515491"/>
              <a:ext cx="1202564" cy="5197730"/>
            </a:xfrm>
            <a:custGeom>
              <a:avLst/>
              <a:gdLst/>
              <a:ahLst/>
              <a:cxnLst/>
              <a:rect l="0" t="0" r="0" b="0"/>
              <a:pathLst>
                <a:path w="1202564" h="5197730">
                  <a:moveTo>
                    <a:pt x="0" y="0"/>
                  </a:moveTo>
                  <a:lnTo>
                    <a:pt x="1202563" y="0"/>
                  </a:lnTo>
                  <a:lnTo>
                    <a:pt x="1202563" y="5197729"/>
                  </a:lnTo>
                  <a:lnTo>
                    <a:pt x="0" y="5197729"/>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75967" y="1342517"/>
              <a:ext cx="5725033" cy="5542280"/>
              <a:chOff x="2275967" y="1342517"/>
              <a:chExt cx="5725033" cy="5542280"/>
            </a:xfrm>
          </p:grpSpPr>
          <p:grpSp>
            <p:nvGrpSpPr>
              <p:cNvPr id="67" name="Group 66"/>
              <p:cNvGrpSpPr/>
              <p:nvPr/>
            </p:nvGrpSpPr>
            <p:grpSpPr>
              <a:xfrm>
                <a:off x="2275967" y="1342517"/>
                <a:ext cx="5725033" cy="5542280"/>
                <a:chOff x="2275967" y="1342517"/>
                <a:chExt cx="5725033" cy="5542280"/>
              </a:xfrm>
            </p:grpSpPr>
            <p:grpSp>
              <p:nvGrpSpPr>
                <p:cNvPr id="48" name="Group 47"/>
                <p:cNvGrpSpPr/>
                <p:nvPr/>
              </p:nvGrpSpPr>
              <p:grpSpPr>
                <a:xfrm>
                  <a:off x="2275967" y="1342517"/>
                  <a:ext cx="5571109" cy="5542280"/>
                  <a:chOff x="2275967" y="1342517"/>
                  <a:chExt cx="5571109" cy="5542280"/>
                </a:xfrm>
              </p:grpSpPr>
              <p:grpSp>
                <p:nvGrpSpPr>
                  <p:cNvPr id="45" name="Group 44"/>
                  <p:cNvGrpSpPr/>
                  <p:nvPr/>
                </p:nvGrpSpPr>
                <p:grpSpPr>
                  <a:xfrm>
                    <a:off x="2488184" y="1506982"/>
                    <a:ext cx="5217288" cy="5212716"/>
                    <a:chOff x="2488184" y="1506982"/>
                    <a:chExt cx="5217288" cy="5212716"/>
                  </a:xfrm>
                </p:grpSpPr>
                <p:sp>
                  <p:nvSpPr>
                    <p:cNvPr id="3" name="Freeform 2"/>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51100" y="127000"/>
              <a:ext cx="5334000" cy="923330"/>
            </a:xfrm>
            <a:prstGeom prst="rect">
              <a:avLst/>
            </a:prstGeom>
            <a:noFill/>
          </p:spPr>
          <p:txBody>
            <a:bodyPr vert="horz" rtlCol="0">
              <a:spAutoFit/>
            </a:bodyPr>
            <a:lstStyle/>
            <a:p>
              <a:pPr algn="ctr"/>
              <a:r>
                <a:rPr lang="en-GB" sz="2700" b="1" u="sng" smtClean="0">
                  <a:solidFill>
                    <a:srgbClr val="000000"/>
                  </a:solidFill>
                  <a:latin typeface="Trebuchet MS - 36"/>
                </a:rPr>
                <a:t>Country 4 - Answers:</a:t>
              </a:r>
            </a:p>
            <a:p>
              <a:pPr algn="ctr"/>
              <a:r>
                <a:rPr lang="en-GB" sz="2700" b="1" u="sng" smtClean="0">
                  <a:solidFill>
                    <a:srgbClr val="000000"/>
                  </a:solidFill>
                  <a:latin typeface="Trebuchet MS - 36"/>
                </a:rPr>
                <a:t>3</a:t>
              </a:r>
              <a:r>
                <a:rPr lang="en-GB" sz="2700" smtClean="0">
                  <a:solidFill>
                    <a:srgbClr val="000000"/>
                  </a:solidFill>
                  <a:latin typeface="Trebuchet MS - 36"/>
                </a:rPr>
                <a:t> </a:t>
              </a:r>
              <a:r>
                <a:rPr lang="en-GB" sz="2700" smtClean="0">
                  <a:solidFill>
                    <a:srgbClr val="000000"/>
                  </a:solidFill>
                  <a:latin typeface="Lucida Sans Unicode - 36"/>
                </a:rPr>
                <a:t>≤ </a:t>
              </a:r>
              <a:r>
                <a:rPr lang="en-GB" sz="2700" smtClean="0">
                  <a:solidFill>
                    <a:srgbClr val="000000"/>
                  </a:solidFill>
                  <a:latin typeface="Trebuchet MS - 36"/>
                </a:rPr>
                <a:t>x </a:t>
              </a:r>
              <a:r>
                <a:rPr lang="en-GB" sz="2700" smtClean="0">
                  <a:solidFill>
                    <a:srgbClr val="000000"/>
                  </a:solidFill>
                  <a:latin typeface="Lucida Sans Unicode - 36"/>
                </a:rPr>
                <a:t>≤</a:t>
              </a:r>
              <a:r>
                <a:rPr lang="en-GB" sz="2700" smtClean="0">
                  <a:solidFill>
                    <a:srgbClr val="000000"/>
                  </a:solidFill>
                  <a:latin typeface="Trebuchet MS - 36"/>
                </a:rPr>
                <a:t> 8</a:t>
              </a:r>
              <a:endParaRPr lang="en-GB" sz="2700">
                <a:solidFill>
                  <a:srgbClr val="000000"/>
                </a:solidFill>
                <a:latin typeface="Trebuchet MS - 36"/>
              </a:endParaRPr>
            </a:p>
          </p:txBody>
        </p:sp>
        <p:cxnSp>
          <p:nvCxnSpPr>
            <p:cNvPr id="73" name="Straight Connector 72"/>
            <p:cNvCxnSpPr/>
            <p:nvPr/>
          </p:nvCxnSpPr>
          <p:spPr>
            <a:xfrm>
              <a:off x="7172198" y="1497203"/>
              <a:ext cx="0" cy="5208397"/>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864098" y="1497203"/>
              <a:ext cx="0" cy="5208397"/>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70850" y="6127750"/>
            <a:ext cx="1797685" cy="1052322"/>
          </a:xfrm>
          <a:prstGeom prst="rect">
            <a:avLst/>
          </a:prstGeom>
          <a:solidFill>
            <a:scrgbClr r="0" g="0" b="0">
              <a:alpha val="0"/>
            </a:scrgbClr>
          </a:solidFill>
        </p:spPr>
      </p:pic>
    </p:spTree>
    <p:extLst>
      <p:ext uri="{BB962C8B-B14F-4D97-AF65-F5344CB8AC3E}">
        <p14:creationId xmlns:p14="http://schemas.microsoft.com/office/powerpoint/2010/main" val="411354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76200"/>
            <a:ext cx="5725033" cy="6808597"/>
            <a:chOff x="2275967" y="76200"/>
            <a:chExt cx="5725033" cy="68085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38400" y="76200"/>
              <a:ext cx="5283200" cy="923330"/>
            </a:xfrm>
            <a:prstGeom prst="rect">
              <a:avLst/>
            </a:prstGeom>
            <a:noFill/>
          </p:spPr>
          <p:txBody>
            <a:bodyPr vert="horz" rtlCol="0">
              <a:spAutoFit/>
            </a:bodyPr>
            <a:lstStyle/>
            <a:p>
              <a:pPr algn="ctr"/>
              <a:r>
                <a:rPr lang="en-GB" sz="2700" b="1" u="sng" smtClean="0">
                  <a:solidFill>
                    <a:srgbClr val="000000"/>
                  </a:solidFill>
                  <a:latin typeface="Trebuchet MS - 36"/>
                </a:rPr>
                <a:t>Country 5:</a:t>
              </a:r>
            </a:p>
            <a:p>
              <a:pPr algn="ctr"/>
              <a:r>
                <a:rPr lang="en-GB" sz="2700" b="1" u="sng" smtClean="0">
                  <a:solidFill>
                    <a:srgbClr val="000000"/>
                  </a:solidFill>
                  <a:latin typeface="Trebuchet MS - 36"/>
                </a:rPr>
                <a:t>-</a:t>
              </a:r>
              <a:r>
                <a:rPr lang="en-GB" sz="2700" smtClean="0">
                  <a:solidFill>
                    <a:srgbClr val="000000"/>
                  </a:solidFill>
                  <a:latin typeface="Trebuchet MS - 36"/>
                </a:rPr>
                <a:t>7 &gt; y </a:t>
              </a:r>
              <a:r>
                <a:rPr lang="en-GB" sz="2700" smtClean="0">
                  <a:solidFill>
                    <a:srgbClr val="000000"/>
                  </a:solidFill>
                  <a:latin typeface="Lucida Sans Unicode - 36"/>
                </a:rPr>
                <a:t>≥</a:t>
              </a:r>
              <a:r>
                <a:rPr lang="en-GB" sz="2700" smtClean="0">
                  <a:solidFill>
                    <a:srgbClr val="000000"/>
                  </a:solidFill>
                  <a:latin typeface="Trebuchet MS - 36"/>
                </a:rPr>
                <a:t> 4</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96250" y="6191250"/>
            <a:ext cx="1797685" cy="1052322"/>
          </a:xfrm>
          <a:prstGeom prst="rect">
            <a:avLst/>
          </a:prstGeom>
          <a:solidFill>
            <a:scrgbClr r="0" g="0" b="0">
              <a:alpha val="0"/>
            </a:scrgbClr>
          </a:solidFill>
        </p:spPr>
      </p:pic>
    </p:spTree>
    <p:extLst>
      <p:ext uri="{BB962C8B-B14F-4D97-AF65-F5344CB8AC3E}">
        <p14:creationId xmlns:p14="http://schemas.microsoft.com/office/powerpoint/2010/main" val="388520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6" name="Group 75"/>
          <p:cNvGrpSpPr/>
          <p:nvPr/>
        </p:nvGrpSpPr>
        <p:grpSpPr>
          <a:xfrm>
            <a:off x="2275967" y="76200"/>
            <a:ext cx="5725033" cy="6808597"/>
            <a:chOff x="2275967" y="76200"/>
            <a:chExt cx="5725033" cy="6808597"/>
          </a:xfrm>
        </p:grpSpPr>
        <p:sp>
          <p:nvSpPr>
            <p:cNvPr id="2" name="Freeform 1"/>
            <p:cNvSpPr/>
            <p:nvPr/>
          </p:nvSpPr>
          <p:spPr>
            <a:xfrm>
              <a:off x="2484755" y="5938520"/>
              <a:ext cx="5190491" cy="758064"/>
            </a:xfrm>
            <a:custGeom>
              <a:avLst/>
              <a:gdLst/>
              <a:ahLst/>
              <a:cxnLst/>
              <a:rect l="0" t="0" r="0" b="0"/>
              <a:pathLst>
                <a:path w="5190491" h="758064">
                  <a:moveTo>
                    <a:pt x="0" y="0"/>
                  </a:moveTo>
                  <a:lnTo>
                    <a:pt x="5190490" y="0"/>
                  </a:lnTo>
                  <a:lnTo>
                    <a:pt x="5190490" y="758063"/>
                  </a:lnTo>
                  <a:lnTo>
                    <a:pt x="0" y="758063"/>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4755" y="1495044"/>
              <a:ext cx="5190491" cy="1516127"/>
            </a:xfrm>
            <a:custGeom>
              <a:avLst/>
              <a:gdLst/>
              <a:ahLst/>
              <a:cxnLst/>
              <a:rect l="0" t="0" r="0" b="0"/>
              <a:pathLst>
                <a:path w="5190491" h="1516127">
                  <a:moveTo>
                    <a:pt x="0" y="0"/>
                  </a:moveTo>
                  <a:lnTo>
                    <a:pt x="5190490" y="0"/>
                  </a:lnTo>
                  <a:lnTo>
                    <a:pt x="5190490" y="1516126"/>
                  </a:lnTo>
                  <a:lnTo>
                    <a:pt x="0" y="1516126"/>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2275967" y="1342517"/>
              <a:ext cx="5725033" cy="5542280"/>
              <a:chOff x="2275967" y="1342517"/>
              <a:chExt cx="5725033" cy="5542280"/>
            </a:xfrm>
          </p:grpSpPr>
          <p:grpSp>
            <p:nvGrpSpPr>
              <p:cNvPr id="68" name="Group 67"/>
              <p:cNvGrpSpPr/>
              <p:nvPr/>
            </p:nvGrpSpPr>
            <p:grpSpPr>
              <a:xfrm>
                <a:off x="2275967" y="1342517"/>
                <a:ext cx="5725033" cy="5542280"/>
                <a:chOff x="2275967" y="1342517"/>
                <a:chExt cx="5725033" cy="5542280"/>
              </a:xfrm>
            </p:grpSpPr>
            <p:grpSp>
              <p:nvGrpSpPr>
                <p:cNvPr id="49" name="Group 48"/>
                <p:cNvGrpSpPr/>
                <p:nvPr/>
              </p:nvGrpSpPr>
              <p:grpSpPr>
                <a:xfrm>
                  <a:off x="2275967" y="1342517"/>
                  <a:ext cx="5571109" cy="5542280"/>
                  <a:chOff x="2275967" y="1342517"/>
                  <a:chExt cx="5571109" cy="5542280"/>
                </a:xfrm>
              </p:grpSpPr>
              <p:grpSp>
                <p:nvGrpSpPr>
                  <p:cNvPr id="46" name="Group 45"/>
                  <p:cNvGrpSpPr/>
                  <p:nvPr/>
                </p:nvGrpSpPr>
                <p:grpSpPr>
                  <a:xfrm>
                    <a:off x="2488184" y="1506982"/>
                    <a:ext cx="5217288" cy="5212716"/>
                    <a:chOff x="2488184" y="1506982"/>
                    <a:chExt cx="5217288" cy="5212716"/>
                  </a:xfrm>
                </p:grpSpPr>
                <p:sp>
                  <p:nvSpPr>
                    <p:cNvPr id="4" name="Freeform 3"/>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1" name="TextBox 50"/>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2" name="TextBox 51"/>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3" name="TextBox 52"/>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4" name="TextBox 53"/>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6" name="TextBox 55"/>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7" name="TextBox 56"/>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8" name="TextBox 57"/>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9" name="TextBox 58"/>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0" name="TextBox 59"/>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1" name="TextBox 60"/>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2" name="TextBox 61"/>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3" name="TextBox 62"/>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4" name="TextBox 63"/>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6" name="TextBox 65"/>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7" name="TextBox 66"/>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9" name="TextBox 68"/>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70" name="TextBox 69"/>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1" name="TextBox 70"/>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3" name="TextBox 72"/>
            <p:cNvSpPr txBox="1"/>
            <p:nvPr/>
          </p:nvSpPr>
          <p:spPr>
            <a:xfrm>
              <a:off x="2438400" y="76200"/>
              <a:ext cx="5308600" cy="923330"/>
            </a:xfrm>
            <a:prstGeom prst="rect">
              <a:avLst/>
            </a:prstGeom>
            <a:noFill/>
          </p:spPr>
          <p:txBody>
            <a:bodyPr vert="horz" rtlCol="0">
              <a:spAutoFit/>
            </a:bodyPr>
            <a:lstStyle/>
            <a:p>
              <a:pPr algn="ctr"/>
              <a:r>
                <a:rPr lang="en-GB" sz="2700" b="1" u="sng" smtClean="0">
                  <a:solidFill>
                    <a:srgbClr val="000000"/>
                  </a:solidFill>
                  <a:latin typeface="Trebuchet MS - 36"/>
                </a:rPr>
                <a:t>Country 5 - Answers:</a:t>
              </a:r>
            </a:p>
            <a:p>
              <a:pPr algn="ctr"/>
              <a:r>
                <a:rPr lang="en-GB" sz="2700" b="1" u="sng" smtClean="0">
                  <a:solidFill>
                    <a:srgbClr val="000000"/>
                  </a:solidFill>
                  <a:latin typeface="Trebuchet MS - 36"/>
                </a:rPr>
                <a:t>-</a:t>
              </a:r>
              <a:r>
                <a:rPr lang="en-GB" sz="2700" smtClean="0">
                  <a:solidFill>
                    <a:srgbClr val="000000"/>
                  </a:solidFill>
                  <a:latin typeface="Trebuchet MS - 36"/>
                </a:rPr>
                <a:t>7 &gt; y </a:t>
              </a:r>
              <a:r>
                <a:rPr lang="en-GB" sz="2700" smtClean="0">
                  <a:solidFill>
                    <a:srgbClr val="000000"/>
                  </a:solidFill>
                  <a:latin typeface="Lucida Sans Unicode - 36"/>
                </a:rPr>
                <a:t>≥</a:t>
              </a:r>
              <a:r>
                <a:rPr lang="en-GB" sz="2700" smtClean="0">
                  <a:solidFill>
                    <a:srgbClr val="000000"/>
                  </a:solidFill>
                  <a:latin typeface="Trebuchet MS - 36"/>
                </a:rPr>
                <a:t> 4</a:t>
              </a:r>
              <a:endParaRPr lang="en-GB" sz="2700">
                <a:solidFill>
                  <a:srgbClr val="000000"/>
                </a:solidFill>
                <a:latin typeface="Trebuchet MS - 36"/>
              </a:endParaRPr>
            </a:p>
          </p:txBody>
        </p:sp>
        <p:cxnSp>
          <p:nvCxnSpPr>
            <p:cNvPr id="74" name="Straight Connector 73"/>
            <p:cNvCxnSpPr/>
            <p:nvPr/>
          </p:nvCxnSpPr>
          <p:spPr>
            <a:xfrm flipH="1">
              <a:off x="2514600" y="5918200"/>
              <a:ext cx="5181600" cy="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489200" y="3048000"/>
              <a:ext cx="5168900"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7" name="Picture 7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96250" y="6191250"/>
            <a:ext cx="1797685" cy="1052322"/>
          </a:xfrm>
          <a:prstGeom prst="rect">
            <a:avLst/>
          </a:prstGeom>
          <a:solidFill>
            <a:scrgbClr r="0" g="0" b="0">
              <a:alpha val="0"/>
            </a:scrgbClr>
          </a:solidFill>
        </p:spPr>
      </p:pic>
    </p:spTree>
    <p:extLst>
      <p:ext uri="{BB962C8B-B14F-4D97-AF65-F5344CB8AC3E}">
        <p14:creationId xmlns:p14="http://schemas.microsoft.com/office/powerpoint/2010/main" val="238579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52400"/>
            <a:ext cx="5725033" cy="6732397"/>
            <a:chOff x="2275967" y="152400"/>
            <a:chExt cx="5725033" cy="67323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38400" y="152400"/>
              <a:ext cx="5283200" cy="923330"/>
            </a:xfrm>
            <a:prstGeom prst="rect">
              <a:avLst/>
            </a:prstGeom>
            <a:noFill/>
          </p:spPr>
          <p:txBody>
            <a:bodyPr vert="horz" rtlCol="0">
              <a:spAutoFit/>
            </a:bodyPr>
            <a:lstStyle/>
            <a:p>
              <a:pPr algn="ctr"/>
              <a:r>
                <a:rPr lang="en-GB" sz="2700" b="1" u="sng" smtClean="0">
                  <a:solidFill>
                    <a:srgbClr val="000000"/>
                  </a:solidFill>
                  <a:latin typeface="Trebuchet MS - 36"/>
                </a:rPr>
                <a:t>Country 6:</a:t>
              </a:r>
            </a:p>
            <a:p>
              <a:pPr algn="ctr"/>
              <a:r>
                <a:rPr lang="en-GB" sz="2700" b="1" u="sng" smtClean="0">
                  <a:solidFill>
                    <a:srgbClr val="000000"/>
                  </a:solidFill>
                  <a:latin typeface="Trebuchet MS - 36"/>
                </a:rPr>
                <a:t>y</a:t>
              </a:r>
              <a:r>
                <a:rPr lang="en-GB" sz="2700" smtClean="0">
                  <a:solidFill>
                    <a:srgbClr val="000000"/>
                  </a:solidFill>
                  <a:latin typeface="Trebuchet MS - 36"/>
                </a:rPr>
                <a:t> </a:t>
              </a:r>
              <a:r>
                <a:rPr lang="en-GB" sz="2700" smtClean="0">
                  <a:solidFill>
                    <a:srgbClr val="000000"/>
                  </a:solidFill>
                  <a:latin typeface="Lucida Sans Unicode - 36"/>
                </a:rPr>
                <a:t>≥</a:t>
              </a:r>
              <a:r>
                <a:rPr lang="en-GB" sz="2700" smtClean="0">
                  <a:solidFill>
                    <a:srgbClr val="000000"/>
                  </a:solidFill>
                  <a:latin typeface="Trebuchet MS - 36"/>
                </a:rPr>
                <a:t> x</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58150" y="6203950"/>
            <a:ext cx="1797685" cy="1052322"/>
          </a:xfrm>
          <a:prstGeom prst="rect">
            <a:avLst/>
          </a:prstGeom>
          <a:solidFill>
            <a:scrgbClr r="0" g="0" b="0">
              <a:alpha val="0"/>
            </a:scrgbClr>
          </a:solidFill>
        </p:spPr>
      </p:pic>
    </p:spTree>
    <p:extLst>
      <p:ext uri="{BB962C8B-B14F-4D97-AF65-F5344CB8AC3E}">
        <p14:creationId xmlns:p14="http://schemas.microsoft.com/office/powerpoint/2010/main" val="150405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 name="Group 73"/>
          <p:cNvGrpSpPr/>
          <p:nvPr/>
        </p:nvGrpSpPr>
        <p:grpSpPr>
          <a:xfrm>
            <a:off x="2275967" y="152400"/>
            <a:ext cx="5725033" cy="6732397"/>
            <a:chOff x="2275967" y="152400"/>
            <a:chExt cx="5725033" cy="6732397"/>
          </a:xfrm>
        </p:grpSpPr>
        <p:sp>
          <p:nvSpPr>
            <p:cNvPr id="2" name="Freeform 1"/>
            <p:cNvSpPr/>
            <p:nvPr/>
          </p:nvSpPr>
          <p:spPr>
            <a:xfrm rot="5400000">
              <a:off x="2489073" y="1505585"/>
              <a:ext cx="5113529" cy="5113529"/>
            </a:xfrm>
            <a:custGeom>
              <a:avLst/>
              <a:gdLst/>
              <a:ahLst/>
              <a:cxnLst/>
              <a:rect l="0" t="0" r="0" b="0"/>
              <a:pathLst>
                <a:path w="5113529" h="5113529">
                  <a:moveTo>
                    <a:pt x="0" y="0"/>
                  </a:moveTo>
                  <a:lnTo>
                    <a:pt x="5113528" y="5113528"/>
                  </a:lnTo>
                  <a:lnTo>
                    <a:pt x="0" y="5113528"/>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75967" y="1342517"/>
              <a:ext cx="5725033" cy="5542280"/>
              <a:chOff x="2275967" y="1342517"/>
              <a:chExt cx="5725033" cy="5542280"/>
            </a:xfrm>
          </p:grpSpPr>
          <p:grpSp>
            <p:nvGrpSpPr>
              <p:cNvPr id="67" name="Group 66"/>
              <p:cNvGrpSpPr/>
              <p:nvPr/>
            </p:nvGrpSpPr>
            <p:grpSpPr>
              <a:xfrm>
                <a:off x="2275967" y="1342517"/>
                <a:ext cx="5725033" cy="5542280"/>
                <a:chOff x="2275967" y="1342517"/>
                <a:chExt cx="5725033" cy="5542280"/>
              </a:xfrm>
            </p:grpSpPr>
            <p:grpSp>
              <p:nvGrpSpPr>
                <p:cNvPr id="48" name="Group 47"/>
                <p:cNvGrpSpPr/>
                <p:nvPr/>
              </p:nvGrpSpPr>
              <p:grpSpPr>
                <a:xfrm>
                  <a:off x="2275967" y="1342517"/>
                  <a:ext cx="5571109" cy="5542280"/>
                  <a:chOff x="2275967" y="1342517"/>
                  <a:chExt cx="5571109" cy="5542280"/>
                </a:xfrm>
              </p:grpSpPr>
              <p:grpSp>
                <p:nvGrpSpPr>
                  <p:cNvPr id="45" name="Group 44"/>
                  <p:cNvGrpSpPr/>
                  <p:nvPr/>
                </p:nvGrpSpPr>
                <p:grpSpPr>
                  <a:xfrm>
                    <a:off x="2488184" y="1506982"/>
                    <a:ext cx="5217288" cy="5212716"/>
                    <a:chOff x="2488184" y="1506982"/>
                    <a:chExt cx="5217288" cy="5212716"/>
                  </a:xfrm>
                </p:grpSpPr>
                <p:sp>
                  <p:nvSpPr>
                    <p:cNvPr id="3" name="Freeform 2"/>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38400" y="152400"/>
              <a:ext cx="5308600" cy="923330"/>
            </a:xfrm>
            <a:prstGeom prst="rect">
              <a:avLst/>
            </a:prstGeom>
            <a:noFill/>
          </p:spPr>
          <p:txBody>
            <a:bodyPr vert="horz" rtlCol="0">
              <a:spAutoFit/>
            </a:bodyPr>
            <a:lstStyle/>
            <a:p>
              <a:pPr algn="ctr"/>
              <a:r>
                <a:rPr lang="en-GB" sz="2700" b="1" u="sng" smtClean="0">
                  <a:solidFill>
                    <a:srgbClr val="000000"/>
                  </a:solidFill>
                  <a:latin typeface="Trebuchet MS - 36"/>
                </a:rPr>
                <a:t>Country 6 - Answers:</a:t>
              </a:r>
            </a:p>
            <a:p>
              <a:pPr algn="ctr"/>
              <a:r>
                <a:rPr lang="en-GB" sz="2700" b="1" u="sng" smtClean="0">
                  <a:solidFill>
                    <a:srgbClr val="000000"/>
                  </a:solidFill>
                  <a:latin typeface="Trebuchet MS - 36"/>
                </a:rPr>
                <a:t>y</a:t>
              </a:r>
              <a:r>
                <a:rPr lang="en-GB" sz="2700" smtClean="0">
                  <a:solidFill>
                    <a:srgbClr val="000000"/>
                  </a:solidFill>
                  <a:latin typeface="Trebuchet MS - 36"/>
                </a:rPr>
                <a:t> </a:t>
              </a:r>
              <a:r>
                <a:rPr lang="en-GB" sz="2700" smtClean="0">
                  <a:solidFill>
                    <a:srgbClr val="000000"/>
                  </a:solidFill>
                  <a:latin typeface="Lucida Sans Unicode - 36"/>
                </a:rPr>
                <a:t>≥</a:t>
              </a:r>
              <a:r>
                <a:rPr lang="en-GB" sz="2700" smtClean="0">
                  <a:solidFill>
                    <a:srgbClr val="000000"/>
                  </a:solidFill>
                  <a:latin typeface="Trebuchet MS - 36"/>
                </a:rPr>
                <a:t> x</a:t>
              </a:r>
              <a:endParaRPr lang="en-GB" sz="2700">
                <a:solidFill>
                  <a:srgbClr val="000000"/>
                </a:solidFill>
                <a:latin typeface="Trebuchet MS - 36"/>
              </a:endParaRPr>
            </a:p>
          </p:txBody>
        </p:sp>
        <p:cxnSp>
          <p:nvCxnSpPr>
            <p:cNvPr id="73" name="Straight Connector 72"/>
            <p:cNvCxnSpPr/>
            <p:nvPr/>
          </p:nvCxnSpPr>
          <p:spPr>
            <a:xfrm flipH="1">
              <a:off x="2501900" y="1498600"/>
              <a:ext cx="5168900" cy="51816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58150" y="6203950"/>
            <a:ext cx="1797685" cy="1052322"/>
          </a:xfrm>
          <a:prstGeom prst="rect">
            <a:avLst/>
          </a:prstGeom>
          <a:solidFill>
            <a:scrgbClr r="0" g="0" b="0">
              <a:alpha val="0"/>
            </a:scrgbClr>
          </a:solidFill>
        </p:spPr>
      </p:pic>
    </p:spTree>
    <p:extLst>
      <p:ext uri="{BB962C8B-B14F-4D97-AF65-F5344CB8AC3E}">
        <p14:creationId xmlns:p14="http://schemas.microsoft.com/office/powerpoint/2010/main" val="51032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52400"/>
            <a:ext cx="5725033" cy="6732397"/>
            <a:chOff x="2275967" y="152400"/>
            <a:chExt cx="5725033" cy="67323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25700" y="152400"/>
              <a:ext cx="5283200" cy="923330"/>
            </a:xfrm>
            <a:prstGeom prst="rect">
              <a:avLst/>
            </a:prstGeom>
            <a:noFill/>
          </p:spPr>
          <p:txBody>
            <a:bodyPr vert="horz" rtlCol="0">
              <a:spAutoFit/>
            </a:bodyPr>
            <a:lstStyle/>
            <a:p>
              <a:pPr algn="ctr"/>
              <a:r>
                <a:rPr lang="en-GB" sz="2700" b="1" u="sng" smtClean="0">
                  <a:solidFill>
                    <a:srgbClr val="000000"/>
                  </a:solidFill>
                  <a:latin typeface="Trebuchet MS - 36"/>
                </a:rPr>
                <a:t>Country 7:</a:t>
              </a:r>
            </a:p>
            <a:p>
              <a:pPr algn="ctr"/>
              <a:r>
                <a:rPr lang="en-GB" sz="2700" b="1" u="sng" smtClean="0">
                  <a:solidFill>
                    <a:srgbClr val="000000"/>
                  </a:solidFill>
                  <a:latin typeface="Trebuchet MS - 36"/>
                </a:rPr>
                <a:t>y</a:t>
              </a:r>
              <a:r>
                <a:rPr lang="en-GB" sz="2700" smtClean="0">
                  <a:solidFill>
                    <a:srgbClr val="000000"/>
                  </a:solidFill>
                  <a:latin typeface="Trebuchet MS - 36"/>
                </a:rPr>
                <a:t> &lt; 2x + 1</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70850" y="6254750"/>
            <a:ext cx="1797685" cy="1052322"/>
          </a:xfrm>
          <a:prstGeom prst="rect">
            <a:avLst/>
          </a:prstGeom>
          <a:solidFill>
            <a:scrgbClr r="0" g="0" b="0">
              <a:alpha val="0"/>
            </a:scrgbClr>
          </a:solidFill>
        </p:spPr>
      </p:pic>
    </p:spTree>
    <p:extLst>
      <p:ext uri="{BB962C8B-B14F-4D97-AF65-F5344CB8AC3E}">
        <p14:creationId xmlns:p14="http://schemas.microsoft.com/office/powerpoint/2010/main" val="384122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2275967" y="152400"/>
            <a:ext cx="5725033" cy="6732397"/>
            <a:chOff x="2275967" y="152400"/>
            <a:chExt cx="5725033" cy="6732397"/>
          </a:xfrm>
        </p:grpSpPr>
        <p:sp>
          <p:nvSpPr>
            <p:cNvPr id="2" name="Freeform 1"/>
            <p:cNvSpPr/>
            <p:nvPr/>
          </p:nvSpPr>
          <p:spPr>
            <a:xfrm>
              <a:off x="6125464" y="1509268"/>
              <a:ext cx="1548004" cy="5170806"/>
            </a:xfrm>
            <a:custGeom>
              <a:avLst/>
              <a:gdLst/>
              <a:ahLst/>
              <a:cxnLst/>
              <a:rect l="0" t="0" r="0" b="0"/>
              <a:pathLst>
                <a:path w="1548004" h="5170806">
                  <a:moveTo>
                    <a:pt x="0" y="0"/>
                  </a:moveTo>
                  <a:lnTo>
                    <a:pt x="1548003" y="0"/>
                  </a:lnTo>
                  <a:lnTo>
                    <a:pt x="1548003" y="5170805"/>
                  </a:lnTo>
                  <a:lnTo>
                    <a:pt x="0" y="517080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flipH="1">
              <a:off x="3945001" y="1550035"/>
              <a:ext cx="2184020" cy="5125086"/>
            </a:xfrm>
            <a:custGeom>
              <a:avLst/>
              <a:gdLst/>
              <a:ahLst/>
              <a:cxnLst/>
              <a:rect l="0" t="0" r="0" b="0"/>
              <a:pathLst>
                <a:path w="2184020" h="5125086">
                  <a:moveTo>
                    <a:pt x="0" y="0"/>
                  </a:moveTo>
                  <a:lnTo>
                    <a:pt x="2184019" y="5125085"/>
                  </a:lnTo>
                  <a:lnTo>
                    <a:pt x="0" y="512508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2275967" y="1342517"/>
              <a:ext cx="5725033" cy="5542280"/>
              <a:chOff x="2275967" y="1342517"/>
              <a:chExt cx="5725033" cy="5542280"/>
            </a:xfrm>
          </p:grpSpPr>
          <p:grpSp>
            <p:nvGrpSpPr>
              <p:cNvPr id="68" name="Group 67"/>
              <p:cNvGrpSpPr/>
              <p:nvPr/>
            </p:nvGrpSpPr>
            <p:grpSpPr>
              <a:xfrm>
                <a:off x="2275967" y="1342517"/>
                <a:ext cx="5725033" cy="5542280"/>
                <a:chOff x="2275967" y="1342517"/>
                <a:chExt cx="5725033" cy="5542280"/>
              </a:xfrm>
            </p:grpSpPr>
            <p:grpSp>
              <p:nvGrpSpPr>
                <p:cNvPr id="49" name="Group 48"/>
                <p:cNvGrpSpPr/>
                <p:nvPr/>
              </p:nvGrpSpPr>
              <p:grpSpPr>
                <a:xfrm>
                  <a:off x="2275967" y="1342517"/>
                  <a:ext cx="5571109" cy="5542280"/>
                  <a:chOff x="2275967" y="1342517"/>
                  <a:chExt cx="5571109" cy="5542280"/>
                </a:xfrm>
              </p:grpSpPr>
              <p:grpSp>
                <p:nvGrpSpPr>
                  <p:cNvPr id="46" name="Group 45"/>
                  <p:cNvGrpSpPr/>
                  <p:nvPr/>
                </p:nvGrpSpPr>
                <p:grpSpPr>
                  <a:xfrm>
                    <a:off x="2488184" y="1506982"/>
                    <a:ext cx="5217288" cy="5212716"/>
                    <a:chOff x="2488184" y="1506982"/>
                    <a:chExt cx="5217288" cy="5212716"/>
                  </a:xfrm>
                </p:grpSpPr>
                <p:sp>
                  <p:nvSpPr>
                    <p:cNvPr id="4" name="Freeform 3"/>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1" name="TextBox 50"/>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2" name="TextBox 51"/>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3" name="TextBox 52"/>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4" name="TextBox 53"/>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6" name="TextBox 55"/>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7" name="TextBox 56"/>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8" name="TextBox 57"/>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9" name="TextBox 58"/>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0" name="TextBox 59"/>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1" name="TextBox 60"/>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2" name="TextBox 61"/>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3" name="TextBox 62"/>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4" name="TextBox 63"/>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6" name="TextBox 65"/>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7" name="TextBox 66"/>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9" name="TextBox 68"/>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70" name="TextBox 69"/>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1" name="TextBox 70"/>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3" name="TextBox 72"/>
            <p:cNvSpPr txBox="1"/>
            <p:nvPr/>
          </p:nvSpPr>
          <p:spPr>
            <a:xfrm>
              <a:off x="2425700" y="152400"/>
              <a:ext cx="5334000" cy="923330"/>
            </a:xfrm>
            <a:prstGeom prst="rect">
              <a:avLst/>
            </a:prstGeom>
            <a:noFill/>
          </p:spPr>
          <p:txBody>
            <a:bodyPr vert="horz" rtlCol="0">
              <a:spAutoFit/>
            </a:bodyPr>
            <a:lstStyle/>
            <a:p>
              <a:pPr algn="ctr"/>
              <a:r>
                <a:rPr lang="en-GB" sz="2700" b="1" u="sng" smtClean="0">
                  <a:solidFill>
                    <a:srgbClr val="000000"/>
                  </a:solidFill>
                  <a:latin typeface="Trebuchet MS - 36"/>
                </a:rPr>
                <a:t>Country 7 - Answer:</a:t>
              </a:r>
            </a:p>
            <a:p>
              <a:pPr algn="ctr"/>
              <a:r>
                <a:rPr lang="en-GB" sz="2700" b="1" u="sng" smtClean="0">
                  <a:solidFill>
                    <a:srgbClr val="000000"/>
                  </a:solidFill>
                  <a:latin typeface="Trebuchet MS - 36"/>
                </a:rPr>
                <a:t>y</a:t>
              </a:r>
              <a:r>
                <a:rPr lang="en-GB" sz="2700" smtClean="0">
                  <a:solidFill>
                    <a:srgbClr val="000000"/>
                  </a:solidFill>
                  <a:latin typeface="Trebuchet MS - 36"/>
                </a:rPr>
                <a:t> &lt; 2x + 1</a:t>
              </a:r>
              <a:endParaRPr lang="en-GB" sz="2700">
                <a:solidFill>
                  <a:srgbClr val="000000"/>
                </a:solidFill>
                <a:latin typeface="Trebuchet MS - 36"/>
              </a:endParaRPr>
            </a:p>
          </p:txBody>
        </p:sp>
        <p:cxnSp>
          <p:nvCxnSpPr>
            <p:cNvPr id="74" name="Straight Connector 73"/>
            <p:cNvCxnSpPr/>
            <p:nvPr/>
          </p:nvCxnSpPr>
          <p:spPr>
            <a:xfrm flipH="1">
              <a:off x="3911600" y="1498600"/>
              <a:ext cx="2197100" cy="51689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70850" y="6254750"/>
            <a:ext cx="1797685" cy="1052322"/>
          </a:xfrm>
          <a:prstGeom prst="rect">
            <a:avLst/>
          </a:prstGeom>
          <a:solidFill>
            <a:scrgbClr r="0" g="0" b="0">
              <a:alpha val="0"/>
            </a:scrgbClr>
          </a:solidFill>
        </p:spPr>
      </p:pic>
    </p:spTree>
    <p:extLst>
      <p:ext uri="{BB962C8B-B14F-4D97-AF65-F5344CB8AC3E}">
        <p14:creationId xmlns:p14="http://schemas.microsoft.com/office/powerpoint/2010/main" val="163107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52400"/>
            <a:ext cx="5725033" cy="6732397"/>
            <a:chOff x="2275967" y="152400"/>
            <a:chExt cx="5725033" cy="67323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51100" y="152400"/>
              <a:ext cx="5283200" cy="923330"/>
            </a:xfrm>
            <a:prstGeom prst="rect">
              <a:avLst/>
            </a:prstGeom>
            <a:noFill/>
          </p:spPr>
          <p:txBody>
            <a:bodyPr vert="horz" rtlCol="0">
              <a:spAutoFit/>
            </a:bodyPr>
            <a:lstStyle/>
            <a:p>
              <a:pPr algn="ctr"/>
              <a:r>
                <a:rPr lang="en-GB" sz="2700" b="1" u="sng" smtClean="0">
                  <a:solidFill>
                    <a:srgbClr val="000000"/>
                  </a:solidFill>
                  <a:latin typeface="Trebuchet MS - 36"/>
                </a:rPr>
                <a:t>Country 8:</a:t>
              </a:r>
            </a:p>
            <a:p>
              <a:pPr algn="ctr"/>
              <a:r>
                <a:rPr lang="en-GB" sz="2700" b="1" u="sng" smtClean="0">
                  <a:solidFill>
                    <a:srgbClr val="000000"/>
                  </a:solidFill>
                  <a:latin typeface="Trebuchet MS - 36"/>
                </a:rPr>
                <a:t>y</a:t>
              </a:r>
              <a:r>
                <a:rPr lang="en-GB" sz="2700" smtClean="0">
                  <a:solidFill>
                    <a:srgbClr val="000000"/>
                  </a:solidFill>
                  <a:latin typeface="Trebuchet MS - 36"/>
                </a:rPr>
                <a:t> </a:t>
              </a:r>
              <a:r>
                <a:rPr lang="en-GB" sz="2700" smtClean="0">
                  <a:solidFill>
                    <a:srgbClr val="000000"/>
                  </a:solidFill>
                  <a:latin typeface="Lucida Sans Unicode - 36"/>
                </a:rPr>
                <a:t>≥</a:t>
              </a:r>
              <a:r>
                <a:rPr lang="en-GB" sz="2700" smtClean="0">
                  <a:solidFill>
                    <a:srgbClr val="000000"/>
                  </a:solidFill>
                  <a:latin typeface="Trebuchet MS - 36"/>
                </a:rPr>
                <a:t> 3x - 2</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83550" y="6280150"/>
            <a:ext cx="1797685" cy="1052322"/>
          </a:xfrm>
          <a:prstGeom prst="rect">
            <a:avLst/>
          </a:prstGeom>
          <a:solidFill>
            <a:scrgbClr r="0" g="0" b="0">
              <a:alpha val="0"/>
            </a:scrgbClr>
          </a:solidFill>
        </p:spPr>
      </p:pic>
    </p:spTree>
    <p:extLst>
      <p:ext uri="{BB962C8B-B14F-4D97-AF65-F5344CB8AC3E}">
        <p14:creationId xmlns:p14="http://schemas.microsoft.com/office/powerpoint/2010/main" val="40754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2275967" y="152400"/>
            <a:ext cx="5725033" cy="6732397"/>
            <a:chOff x="2275967" y="152400"/>
            <a:chExt cx="5725033" cy="6732397"/>
          </a:xfrm>
        </p:grpSpPr>
        <p:sp>
          <p:nvSpPr>
            <p:cNvPr id="2" name="Freeform 1"/>
            <p:cNvSpPr/>
            <p:nvPr/>
          </p:nvSpPr>
          <p:spPr>
            <a:xfrm>
              <a:off x="2484755" y="1495044"/>
              <a:ext cx="1878966" cy="5192777"/>
            </a:xfrm>
            <a:custGeom>
              <a:avLst/>
              <a:gdLst/>
              <a:ahLst/>
              <a:cxnLst/>
              <a:rect l="0" t="0" r="0" b="0"/>
              <a:pathLst>
                <a:path w="1878966" h="5192777">
                  <a:moveTo>
                    <a:pt x="0" y="0"/>
                  </a:moveTo>
                  <a:lnTo>
                    <a:pt x="1878965" y="0"/>
                  </a:lnTo>
                  <a:lnTo>
                    <a:pt x="1878965" y="5192776"/>
                  </a:lnTo>
                  <a:lnTo>
                    <a:pt x="0" y="5192776"/>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rot="5400000">
              <a:off x="2684907" y="3209417"/>
              <a:ext cx="5091177" cy="1687704"/>
            </a:xfrm>
            <a:custGeom>
              <a:avLst/>
              <a:gdLst/>
              <a:ahLst/>
              <a:cxnLst/>
              <a:rect l="0" t="0" r="0" b="0"/>
              <a:pathLst>
                <a:path w="5091177" h="1687704">
                  <a:moveTo>
                    <a:pt x="0" y="0"/>
                  </a:moveTo>
                  <a:lnTo>
                    <a:pt x="5091176" y="1687703"/>
                  </a:lnTo>
                  <a:lnTo>
                    <a:pt x="0" y="1687703"/>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2275967" y="1342517"/>
              <a:ext cx="5725033" cy="5542280"/>
              <a:chOff x="2275967" y="1342517"/>
              <a:chExt cx="5725033" cy="5542280"/>
            </a:xfrm>
          </p:grpSpPr>
          <p:grpSp>
            <p:nvGrpSpPr>
              <p:cNvPr id="68" name="Group 67"/>
              <p:cNvGrpSpPr/>
              <p:nvPr/>
            </p:nvGrpSpPr>
            <p:grpSpPr>
              <a:xfrm>
                <a:off x="2275967" y="1342517"/>
                <a:ext cx="5725033" cy="5542280"/>
                <a:chOff x="2275967" y="1342517"/>
                <a:chExt cx="5725033" cy="5542280"/>
              </a:xfrm>
            </p:grpSpPr>
            <p:grpSp>
              <p:nvGrpSpPr>
                <p:cNvPr id="49" name="Group 48"/>
                <p:cNvGrpSpPr/>
                <p:nvPr/>
              </p:nvGrpSpPr>
              <p:grpSpPr>
                <a:xfrm>
                  <a:off x="2275967" y="1342517"/>
                  <a:ext cx="5571109" cy="5542280"/>
                  <a:chOff x="2275967" y="1342517"/>
                  <a:chExt cx="5571109" cy="5542280"/>
                </a:xfrm>
              </p:grpSpPr>
              <p:grpSp>
                <p:nvGrpSpPr>
                  <p:cNvPr id="46" name="Group 45"/>
                  <p:cNvGrpSpPr/>
                  <p:nvPr/>
                </p:nvGrpSpPr>
                <p:grpSpPr>
                  <a:xfrm>
                    <a:off x="2488184" y="1506982"/>
                    <a:ext cx="5217288" cy="5212716"/>
                    <a:chOff x="2488184" y="1506982"/>
                    <a:chExt cx="5217288" cy="5212716"/>
                  </a:xfrm>
                </p:grpSpPr>
                <p:sp>
                  <p:nvSpPr>
                    <p:cNvPr id="4" name="Freeform 3"/>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1" name="TextBox 50"/>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2" name="TextBox 51"/>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3" name="TextBox 52"/>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4" name="TextBox 53"/>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6" name="TextBox 55"/>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7" name="TextBox 56"/>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8" name="TextBox 57"/>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9" name="TextBox 58"/>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0" name="TextBox 59"/>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1" name="TextBox 60"/>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2" name="TextBox 61"/>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3" name="TextBox 62"/>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4" name="TextBox 63"/>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6" name="TextBox 65"/>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7" name="TextBox 66"/>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9" name="TextBox 68"/>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70" name="TextBox 69"/>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1" name="TextBox 70"/>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3" name="TextBox 72"/>
            <p:cNvSpPr txBox="1"/>
            <p:nvPr/>
          </p:nvSpPr>
          <p:spPr>
            <a:xfrm>
              <a:off x="2451100" y="152400"/>
              <a:ext cx="5308600" cy="923330"/>
            </a:xfrm>
            <a:prstGeom prst="rect">
              <a:avLst/>
            </a:prstGeom>
            <a:noFill/>
          </p:spPr>
          <p:txBody>
            <a:bodyPr vert="horz" rtlCol="0">
              <a:spAutoFit/>
            </a:bodyPr>
            <a:lstStyle/>
            <a:p>
              <a:pPr algn="ctr"/>
              <a:r>
                <a:rPr lang="en-GB" sz="2700" b="1" u="sng" smtClean="0">
                  <a:solidFill>
                    <a:srgbClr val="000000"/>
                  </a:solidFill>
                  <a:latin typeface="Trebuchet MS - 36"/>
                </a:rPr>
                <a:t>Country 8 - Answer:</a:t>
              </a:r>
            </a:p>
            <a:p>
              <a:pPr algn="ctr"/>
              <a:r>
                <a:rPr lang="en-GB" sz="2700" b="1" u="sng" smtClean="0">
                  <a:solidFill>
                    <a:srgbClr val="000000"/>
                  </a:solidFill>
                  <a:latin typeface="Trebuchet MS - 36"/>
                </a:rPr>
                <a:t>y</a:t>
              </a:r>
              <a:r>
                <a:rPr lang="en-GB" sz="2700" smtClean="0">
                  <a:solidFill>
                    <a:srgbClr val="000000"/>
                  </a:solidFill>
                  <a:latin typeface="Trebuchet MS - 36"/>
                </a:rPr>
                <a:t> </a:t>
              </a:r>
              <a:r>
                <a:rPr lang="en-GB" sz="2700" smtClean="0">
                  <a:solidFill>
                    <a:srgbClr val="000000"/>
                  </a:solidFill>
                  <a:latin typeface="Lucida Sans Unicode - 36"/>
                </a:rPr>
                <a:t>≥</a:t>
              </a:r>
              <a:r>
                <a:rPr lang="en-GB" sz="2700" smtClean="0">
                  <a:solidFill>
                    <a:srgbClr val="000000"/>
                  </a:solidFill>
                  <a:latin typeface="Trebuchet MS - 36"/>
                </a:rPr>
                <a:t> 3x - 2</a:t>
              </a:r>
              <a:endParaRPr lang="en-GB" sz="2700">
                <a:solidFill>
                  <a:srgbClr val="000000"/>
                </a:solidFill>
                <a:latin typeface="Trebuchet MS - 36"/>
              </a:endParaRPr>
            </a:p>
          </p:txBody>
        </p:sp>
        <p:cxnSp>
          <p:nvCxnSpPr>
            <p:cNvPr id="74" name="Straight Connector 73"/>
            <p:cNvCxnSpPr/>
            <p:nvPr/>
          </p:nvCxnSpPr>
          <p:spPr>
            <a:xfrm flipH="1">
              <a:off x="4419600" y="1498600"/>
              <a:ext cx="1701800" cy="51816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83550" y="6280150"/>
            <a:ext cx="1797685" cy="1052322"/>
          </a:xfrm>
          <a:prstGeom prst="rect">
            <a:avLst/>
          </a:prstGeom>
          <a:solidFill>
            <a:scrgbClr r="0" g="0" b="0">
              <a:alpha val="0"/>
            </a:scrgbClr>
          </a:solidFill>
        </p:spPr>
      </p:pic>
    </p:spTree>
    <p:extLst>
      <p:ext uri="{BB962C8B-B14F-4D97-AF65-F5344CB8AC3E}">
        <p14:creationId xmlns:p14="http://schemas.microsoft.com/office/powerpoint/2010/main" val="271796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52400"/>
            <a:ext cx="5725033" cy="6732397"/>
            <a:chOff x="2275967" y="152400"/>
            <a:chExt cx="5725033" cy="67323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51100" y="152400"/>
              <a:ext cx="5334000" cy="923330"/>
            </a:xfrm>
            <a:prstGeom prst="rect">
              <a:avLst/>
            </a:prstGeom>
            <a:noFill/>
          </p:spPr>
          <p:txBody>
            <a:bodyPr vert="horz" rtlCol="0">
              <a:spAutoFit/>
            </a:bodyPr>
            <a:lstStyle/>
            <a:p>
              <a:pPr algn="ctr"/>
              <a:r>
                <a:rPr lang="en-GB" sz="2700" b="1" u="sng" smtClean="0">
                  <a:solidFill>
                    <a:srgbClr val="000000"/>
                  </a:solidFill>
                  <a:latin typeface="Trebuchet MS - 36"/>
                </a:rPr>
                <a:t>Country 9:</a:t>
              </a:r>
            </a:p>
            <a:p>
              <a:pPr algn="ctr"/>
              <a:r>
                <a:rPr lang="en-GB" sz="2700" b="1" u="sng" smtClean="0">
                  <a:solidFill>
                    <a:srgbClr val="000000"/>
                  </a:solidFill>
                  <a:latin typeface="Trebuchet MS - 36"/>
                </a:rPr>
                <a:t>x</a:t>
              </a:r>
              <a:r>
                <a:rPr lang="en-GB" sz="2700" smtClean="0">
                  <a:solidFill>
                    <a:srgbClr val="000000"/>
                  </a:solidFill>
                  <a:latin typeface="Trebuchet MS - 36"/>
                </a:rPr>
                <a:t> + y </a:t>
              </a:r>
              <a:r>
                <a:rPr lang="en-GB" sz="2700" smtClean="0">
                  <a:solidFill>
                    <a:srgbClr val="000000"/>
                  </a:solidFill>
                  <a:latin typeface="Lucida Sans Unicode - 36"/>
                </a:rPr>
                <a:t>≥</a:t>
              </a:r>
              <a:r>
                <a:rPr lang="en-GB" sz="2700" smtClean="0">
                  <a:solidFill>
                    <a:srgbClr val="000000"/>
                  </a:solidFill>
                  <a:latin typeface="Trebuchet MS - 36"/>
                </a:rPr>
                <a:t> 7</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134350" y="6330950"/>
            <a:ext cx="1797685" cy="1052322"/>
          </a:xfrm>
          <a:prstGeom prst="rect">
            <a:avLst/>
          </a:prstGeom>
          <a:solidFill>
            <a:scrgbClr r="0" g="0" b="0">
              <a:alpha val="0"/>
            </a:scrgbClr>
          </a:solidFill>
        </p:spPr>
      </p:pic>
    </p:spTree>
    <p:extLst>
      <p:ext uri="{BB962C8B-B14F-4D97-AF65-F5344CB8AC3E}">
        <p14:creationId xmlns:p14="http://schemas.microsoft.com/office/powerpoint/2010/main" val="296605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422400"/>
            <a:ext cx="9855200" cy="1754326"/>
          </a:xfrm>
          <a:prstGeom prst="rect">
            <a:avLst/>
          </a:prstGeom>
          <a:noFill/>
        </p:spPr>
        <p:txBody>
          <a:bodyPr vert="horz" rtlCol="0">
            <a:spAutoFit/>
          </a:bodyPr>
          <a:lstStyle/>
          <a:p>
            <a:pPr algn="ctr"/>
            <a:r>
              <a:rPr lang="en-GB" smtClean="0">
                <a:solidFill>
                  <a:srgbClr val="000000"/>
                </a:solidFill>
                <a:latin typeface="Trebuchet MS - 24"/>
              </a:rPr>
              <a:t>As you may or may not know, the hero in Disney's Planes, Dusty, attempts to win a race "Wings Around The Globe" despite only being a lowly crop sprayer. The trouble is that during the race certain countries' airspace must be avoided as permission to fly through it has not been granted. These "no fly zones" are given by inequalities on a co-ordinate grid. Dotted lines mean that you can fly on them, solid lines mean you can't! </a:t>
            </a:r>
          </a:p>
          <a:p>
            <a:pPr algn="ctr"/>
            <a:r>
              <a:rPr lang="en-GB" smtClean="0">
                <a:solidFill>
                  <a:srgbClr val="000000"/>
                </a:solidFill>
                <a:latin typeface="Trebuchet MS - 24"/>
              </a:rPr>
              <a:t>Can you help Dusty by shading the area represented by the inequality on each grid?</a:t>
            </a:r>
            <a:endParaRPr lang="en-GB">
              <a:solidFill>
                <a:srgbClr val="000000"/>
              </a:solidFill>
              <a:latin typeface="Trebuchet MS - 24"/>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378200" y="177800"/>
            <a:ext cx="2985516" cy="1134491"/>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857500" y="4978400"/>
            <a:ext cx="4171823" cy="2310384"/>
          </a:xfrm>
          <a:prstGeom prst="rect">
            <a:avLst/>
          </a:prstGeom>
          <a:solidFill>
            <a:scrgbClr r="0" g="0" b="0">
              <a:alpha val="0"/>
            </a:scrgbClr>
          </a:solidFill>
        </p:spPr>
      </p:pic>
    </p:spTree>
    <p:extLst>
      <p:ext uri="{BB962C8B-B14F-4D97-AF65-F5344CB8AC3E}">
        <p14:creationId xmlns:p14="http://schemas.microsoft.com/office/powerpoint/2010/main" val="105483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 name="Group 73"/>
          <p:cNvGrpSpPr/>
          <p:nvPr/>
        </p:nvGrpSpPr>
        <p:grpSpPr>
          <a:xfrm>
            <a:off x="2275967" y="152400"/>
            <a:ext cx="5725033" cy="6732397"/>
            <a:chOff x="2275967" y="152400"/>
            <a:chExt cx="5725033" cy="6732397"/>
          </a:xfrm>
        </p:grpSpPr>
        <p:sp>
          <p:nvSpPr>
            <p:cNvPr id="2" name="Freeform 1"/>
            <p:cNvSpPr/>
            <p:nvPr/>
          </p:nvSpPr>
          <p:spPr>
            <a:xfrm rot="5400000" flipV="1">
              <a:off x="4382770" y="1522603"/>
              <a:ext cx="3294381" cy="3294381"/>
            </a:xfrm>
            <a:custGeom>
              <a:avLst/>
              <a:gdLst/>
              <a:ahLst/>
              <a:cxnLst/>
              <a:rect l="0" t="0" r="0" b="0"/>
              <a:pathLst>
                <a:path w="3294381" h="3294381">
                  <a:moveTo>
                    <a:pt x="0" y="0"/>
                  </a:moveTo>
                  <a:lnTo>
                    <a:pt x="3294380" y="3294380"/>
                  </a:lnTo>
                  <a:lnTo>
                    <a:pt x="0" y="3294380"/>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75967" y="1342517"/>
              <a:ext cx="5725033" cy="5542280"/>
              <a:chOff x="2275967" y="1342517"/>
              <a:chExt cx="5725033" cy="5542280"/>
            </a:xfrm>
          </p:grpSpPr>
          <p:grpSp>
            <p:nvGrpSpPr>
              <p:cNvPr id="67" name="Group 66"/>
              <p:cNvGrpSpPr/>
              <p:nvPr/>
            </p:nvGrpSpPr>
            <p:grpSpPr>
              <a:xfrm>
                <a:off x="2275967" y="1342517"/>
                <a:ext cx="5725033" cy="5542280"/>
                <a:chOff x="2275967" y="1342517"/>
                <a:chExt cx="5725033" cy="5542280"/>
              </a:xfrm>
            </p:grpSpPr>
            <p:grpSp>
              <p:nvGrpSpPr>
                <p:cNvPr id="48" name="Group 47"/>
                <p:cNvGrpSpPr/>
                <p:nvPr/>
              </p:nvGrpSpPr>
              <p:grpSpPr>
                <a:xfrm>
                  <a:off x="2275967" y="1342517"/>
                  <a:ext cx="5571109" cy="5542280"/>
                  <a:chOff x="2275967" y="1342517"/>
                  <a:chExt cx="5571109" cy="5542280"/>
                </a:xfrm>
              </p:grpSpPr>
              <p:grpSp>
                <p:nvGrpSpPr>
                  <p:cNvPr id="45" name="Group 44"/>
                  <p:cNvGrpSpPr/>
                  <p:nvPr/>
                </p:nvGrpSpPr>
                <p:grpSpPr>
                  <a:xfrm>
                    <a:off x="2488184" y="1506982"/>
                    <a:ext cx="5217288" cy="5212716"/>
                    <a:chOff x="2488184" y="1506982"/>
                    <a:chExt cx="5217288" cy="5212716"/>
                  </a:xfrm>
                </p:grpSpPr>
                <p:sp>
                  <p:nvSpPr>
                    <p:cNvPr id="3" name="Freeform 2"/>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51100" y="152400"/>
              <a:ext cx="5359400" cy="923330"/>
            </a:xfrm>
            <a:prstGeom prst="rect">
              <a:avLst/>
            </a:prstGeom>
            <a:noFill/>
          </p:spPr>
          <p:txBody>
            <a:bodyPr vert="horz" rtlCol="0">
              <a:spAutoFit/>
            </a:bodyPr>
            <a:lstStyle/>
            <a:p>
              <a:pPr algn="ctr"/>
              <a:r>
                <a:rPr lang="en-GB" sz="2700" b="1" u="sng" smtClean="0">
                  <a:solidFill>
                    <a:srgbClr val="000000"/>
                  </a:solidFill>
                  <a:latin typeface="Trebuchet MS - 36"/>
                </a:rPr>
                <a:t>Country 9 - Answers:</a:t>
              </a:r>
            </a:p>
            <a:p>
              <a:pPr algn="ctr"/>
              <a:r>
                <a:rPr lang="en-GB" sz="2700" b="1" u="sng" smtClean="0">
                  <a:solidFill>
                    <a:srgbClr val="000000"/>
                  </a:solidFill>
                  <a:latin typeface="Trebuchet MS - 36"/>
                </a:rPr>
                <a:t>x</a:t>
              </a:r>
              <a:r>
                <a:rPr lang="en-GB" sz="2700" smtClean="0">
                  <a:solidFill>
                    <a:srgbClr val="000000"/>
                  </a:solidFill>
                  <a:latin typeface="Trebuchet MS - 36"/>
                </a:rPr>
                <a:t> + y </a:t>
              </a:r>
              <a:r>
                <a:rPr lang="en-GB" sz="2700" smtClean="0">
                  <a:solidFill>
                    <a:srgbClr val="000000"/>
                  </a:solidFill>
                  <a:latin typeface="Lucida Sans Unicode - 36"/>
                </a:rPr>
                <a:t>≥</a:t>
              </a:r>
              <a:r>
                <a:rPr lang="en-GB" sz="2700" smtClean="0">
                  <a:solidFill>
                    <a:srgbClr val="000000"/>
                  </a:solidFill>
                  <a:latin typeface="Trebuchet MS - 36"/>
                </a:rPr>
                <a:t> 7</a:t>
              </a:r>
              <a:endParaRPr lang="en-GB" sz="2700">
                <a:solidFill>
                  <a:srgbClr val="000000"/>
                </a:solidFill>
                <a:latin typeface="Trebuchet MS - 36"/>
              </a:endParaRPr>
            </a:p>
          </p:txBody>
        </p:sp>
        <p:cxnSp>
          <p:nvCxnSpPr>
            <p:cNvPr id="73" name="Straight Connector 72"/>
            <p:cNvCxnSpPr/>
            <p:nvPr/>
          </p:nvCxnSpPr>
          <p:spPr>
            <a:xfrm>
              <a:off x="4318000" y="1511300"/>
              <a:ext cx="3365500" cy="33655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134350" y="6330950"/>
            <a:ext cx="1797685" cy="1052322"/>
          </a:xfrm>
          <a:prstGeom prst="rect">
            <a:avLst/>
          </a:prstGeom>
          <a:solidFill>
            <a:scrgbClr r="0" g="0" b="0">
              <a:alpha val="0"/>
            </a:scrgbClr>
          </a:solidFill>
        </p:spPr>
      </p:pic>
    </p:spTree>
    <p:extLst>
      <p:ext uri="{BB962C8B-B14F-4D97-AF65-F5344CB8AC3E}">
        <p14:creationId xmlns:p14="http://schemas.microsoft.com/office/powerpoint/2010/main" val="274533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52400"/>
            <a:ext cx="5725033" cy="6732397"/>
            <a:chOff x="2275967" y="152400"/>
            <a:chExt cx="5725033" cy="67323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51100" y="152400"/>
              <a:ext cx="5334000" cy="923330"/>
            </a:xfrm>
            <a:prstGeom prst="rect">
              <a:avLst/>
            </a:prstGeom>
            <a:noFill/>
          </p:spPr>
          <p:txBody>
            <a:bodyPr vert="horz" rtlCol="0">
              <a:spAutoFit/>
            </a:bodyPr>
            <a:lstStyle/>
            <a:p>
              <a:pPr algn="ctr"/>
              <a:r>
                <a:rPr lang="en-GB" sz="2700" b="1" u="sng" smtClean="0">
                  <a:solidFill>
                    <a:srgbClr val="000000"/>
                  </a:solidFill>
                  <a:latin typeface="Trebuchet MS - 36"/>
                </a:rPr>
                <a:t>Country 10:</a:t>
              </a:r>
            </a:p>
            <a:p>
              <a:pPr algn="ctr"/>
              <a:r>
                <a:rPr lang="en-GB" sz="2700" b="1" u="sng" smtClean="0">
                  <a:solidFill>
                    <a:srgbClr val="000000"/>
                  </a:solidFill>
                  <a:latin typeface="Trebuchet MS - 36"/>
                </a:rPr>
                <a:t>2</a:t>
              </a:r>
              <a:r>
                <a:rPr lang="en-GB" sz="2700" smtClean="0">
                  <a:solidFill>
                    <a:srgbClr val="000000"/>
                  </a:solidFill>
                  <a:latin typeface="Trebuchet MS - 36"/>
                </a:rPr>
                <a:t>x + 3y &lt; 6</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94650" y="6343650"/>
            <a:ext cx="1797685" cy="1052322"/>
          </a:xfrm>
          <a:prstGeom prst="rect">
            <a:avLst/>
          </a:prstGeom>
          <a:solidFill>
            <a:scrgbClr r="0" g="0" b="0">
              <a:alpha val="0"/>
            </a:scrgbClr>
          </a:solidFill>
        </p:spPr>
      </p:pic>
    </p:spTree>
    <p:extLst>
      <p:ext uri="{BB962C8B-B14F-4D97-AF65-F5344CB8AC3E}">
        <p14:creationId xmlns:p14="http://schemas.microsoft.com/office/powerpoint/2010/main" val="3977855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2275967" y="152400"/>
            <a:ext cx="5725033" cy="6732397"/>
            <a:chOff x="2275967" y="152400"/>
            <a:chExt cx="5725033" cy="6732397"/>
          </a:xfrm>
        </p:grpSpPr>
        <p:sp>
          <p:nvSpPr>
            <p:cNvPr id="2" name="Freeform 1"/>
            <p:cNvSpPr/>
            <p:nvPr/>
          </p:nvSpPr>
          <p:spPr>
            <a:xfrm>
              <a:off x="2486914" y="5292217"/>
              <a:ext cx="5177918" cy="1396493"/>
            </a:xfrm>
            <a:custGeom>
              <a:avLst/>
              <a:gdLst/>
              <a:ahLst/>
              <a:cxnLst/>
              <a:rect l="0" t="0" r="0" b="0"/>
              <a:pathLst>
                <a:path w="5177918" h="1396493">
                  <a:moveTo>
                    <a:pt x="0" y="0"/>
                  </a:moveTo>
                  <a:lnTo>
                    <a:pt x="5177917" y="0"/>
                  </a:lnTo>
                  <a:lnTo>
                    <a:pt x="5177917" y="1396492"/>
                  </a:lnTo>
                  <a:lnTo>
                    <a:pt x="0" y="1396492"/>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6914" y="1972437"/>
              <a:ext cx="5153407" cy="3280284"/>
            </a:xfrm>
            <a:custGeom>
              <a:avLst/>
              <a:gdLst/>
              <a:ahLst/>
              <a:cxnLst/>
              <a:rect l="0" t="0" r="0" b="0"/>
              <a:pathLst>
                <a:path w="5153407" h="3280284">
                  <a:moveTo>
                    <a:pt x="0" y="0"/>
                  </a:moveTo>
                  <a:lnTo>
                    <a:pt x="5153406" y="3280283"/>
                  </a:lnTo>
                  <a:lnTo>
                    <a:pt x="0" y="3280283"/>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2275967" y="1342517"/>
              <a:ext cx="5725033" cy="5542280"/>
              <a:chOff x="2275967" y="1342517"/>
              <a:chExt cx="5725033" cy="5542280"/>
            </a:xfrm>
          </p:grpSpPr>
          <p:grpSp>
            <p:nvGrpSpPr>
              <p:cNvPr id="68" name="Group 67"/>
              <p:cNvGrpSpPr/>
              <p:nvPr/>
            </p:nvGrpSpPr>
            <p:grpSpPr>
              <a:xfrm>
                <a:off x="2275967" y="1342517"/>
                <a:ext cx="5725033" cy="5542280"/>
                <a:chOff x="2275967" y="1342517"/>
                <a:chExt cx="5725033" cy="5542280"/>
              </a:xfrm>
            </p:grpSpPr>
            <p:grpSp>
              <p:nvGrpSpPr>
                <p:cNvPr id="49" name="Group 48"/>
                <p:cNvGrpSpPr/>
                <p:nvPr/>
              </p:nvGrpSpPr>
              <p:grpSpPr>
                <a:xfrm>
                  <a:off x="2275967" y="1342517"/>
                  <a:ext cx="5571109" cy="5542280"/>
                  <a:chOff x="2275967" y="1342517"/>
                  <a:chExt cx="5571109" cy="5542280"/>
                </a:xfrm>
              </p:grpSpPr>
              <p:grpSp>
                <p:nvGrpSpPr>
                  <p:cNvPr id="46" name="Group 45"/>
                  <p:cNvGrpSpPr/>
                  <p:nvPr/>
                </p:nvGrpSpPr>
                <p:grpSpPr>
                  <a:xfrm>
                    <a:off x="2488184" y="1506982"/>
                    <a:ext cx="5217288" cy="5212716"/>
                    <a:chOff x="2488184" y="1506982"/>
                    <a:chExt cx="5217288" cy="5212716"/>
                  </a:xfrm>
                </p:grpSpPr>
                <p:sp>
                  <p:nvSpPr>
                    <p:cNvPr id="4" name="Freeform 3"/>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1" name="TextBox 50"/>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2" name="TextBox 51"/>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3" name="TextBox 52"/>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4" name="TextBox 53"/>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6" name="TextBox 55"/>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7" name="TextBox 56"/>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8" name="TextBox 57"/>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9" name="TextBox 58"/>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0" name="TextBox 59"/>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1" name="TextBox 60"/>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2" name="TextBox 61"/>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3" name="TextBox 62"/>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4" name="TextBox 63"/>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6" name="TextBox 65"/>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7" name="TextBox 66"/>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9" name="TextBox 68"/>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70" name="TextBox 69"/>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1" name="TextBox 70"/>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3" name="TextBox 72"/>
            <p:cNvSpPr txBox="1"/>
            <p:nvPr/>
          </p:nvSpPr>
          <p:spPr>
            <a:xfrm>
              <a:off x="2451100" y="152400"/>
              <a:ext cx="5359400" cy="923330"/>
            </a:xfrm>
            <a:prstGeom prst="rect">
              <a:avLst/>
            </a:prstGeom>
            <a:noFill/>
          </p:spPr>
          <p:txBody>
            <a:bodyPr vert="horz" rtlCol="0">
              <a:spAutoFit/>
            </a:bodyPr>
            <a:lstStyle/>
            <a:p>
              <a:pPr algn="ctr"/>
              <a:r>
                <a:rPr lang="en-GB" sz="2700" b="1" u="sng" smtClean="0">
                  <a:solidFill>
                    <a:srgbClr val="000000"/>
                  </a:solidFill>
                  <a:latin typeface="Trebuchet MS - 36"/>
                </a:rPr>
                <a:t>Country 10 - Answer:</a:t>
              </a:r>
            </a:p>
            <a:p>
              <a:pPr algn="ctr"/>
              <a:r>
                <a:rPr lang="en-GB" sz="2700" b="1" u="sng" smtClean="0">
                  <a:solidFill>
                    <a:srgbClr val="000000"/>
                  </a:solidFill>
                  <a:latin typeface="Trebuchet MS - 36"/>
                </a:rPr>
                <a:t>2</a:t>
              </a:r>
              <a:r>
                <a:rPr lang="en-GB" sz="2700" smtClean="0">
                  <a:solidFill>
                    <a:srgbClr val="000000"/>
                  </a:solidFill>
                  <a:latin typeface="Trebuchet MS - 36"/>
                </a:rPr>
                <a:t>x + 3y &lt; 6</a:t>
              </a:r>
              <a:endParaRPr lang="en-GB" sz="2700">
                <a:solidFill>
                  <a:srgbClr val="000000"/>
                </a:solidFill>
                <a:latin typeface="Trebuchet MS - 36"/>
              </a:endParaRPr>
            </a:p>
          </p:txBody>
        </p:sp>
        <p:cxnSp>
          <p:nvCxnSpPr>
            <p:cNvPr id="74" name="Straight Connector 73"/>
            <p:cNvCxnSpPr/>
            <p:nvPr/>
          </p:nvCxnSpPr>
          <p:spPr>
            <a:xfrm>
              <a:off x="2489200" y="1943100"/>
              <a:ext cx="5181600" cy="32893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94650" y="6343650"/>
            <a:ext cx="1797685" cy="1052322"/>
          </a:xfrm>
          <a:prstGeom prst="rect">
            <a:avLst/>
          </a:prstGeom>
          <a:solidFill>
            <a:scrgbClr r="0" g="0" b="0">
              <a:alpha val="0"/>
            </a:scrgbClr>
          </a:solidFill>
        </p:spPr>
      </p:pic>
    </p:spTree>
    <p:extLst>
      <p:ext uri="{BB962C8B-B14F-4D97-AF65-F5344CB8AC3E}">
        <p14:creationId xmlns:p14="http://schemas.microsoft.com/office/powerpoint/2010/main" val="160880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6300" y="1498600"/>
            <a:ext cx="8178800" cy="2169825"/>
          </a:xfrm>
          <a:prstGeom prst="rect">
            <a:avLst/>
          </a:prstGeom>
          <a:noFill/>
        </p:spPr>
        <p:txBody>
          <a:bodyPr vert="horz" rtlCol="0">
            <a:spAutoFit/>
          </a:bodyPr>
          <a:lstStyle/>
          <a:p>
            <a:pPr algn="ctr"/>
            <a:r>
              <a:rPr lang="en-GB" sz="2700" smtClean="0">
                <a:solidFill>
                  <a:srgbClr val="000000"/>
                </a:solidFill>
                <a:latin typeface="Trebuchet MS - 36"/>
              </a:rPr>
              <a:t>Some countries require more than one inequality for their airspace.</a:t>
            </a:r>
          </a:p>
          <a:p>
            <a:pPr algn="ctr"/>
            <a:endParaRPr lang="en-GB" sz="2700" smtClean="0">
              <a:solidFill>
                <a:srgbClr val="000000"/>
              </a:solidFill>
              <a:latin typeface="Trebuchet MS - 36"/>
            </a:endParaRPr>
          </a:p>
          <a:p>
            <a:pPr algn="ctr"/>
            <a:r>
              <a:rPr lang="en-GB" sz="2700" smtClean="0">
                <a:solidFill>
                  <a:srgbClr val="000000"/>
                </a:solidFill>
                <a:latin typeface="Trebuchet MS - 36"/>
              </a:rPr>
              <a:t>Can you shade the region denoted by the following sets of inequalities?</a:t>
            </a:r>
            <a:endParaRPr lang="en-GB" sz="2700">
              <a:solidFill>
                <a:srgbClr val="000000"/>
              </a:solidFill>
              <a:latin typeface="Trebuchet MS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314700" y="203200"/>
            <a:ext cx="3281426" cy="1257681"/>
          </a:xfrm>
          <a:prstGeom prst="rect">
            <a:avLst/>
          </a:prstGeom>
          <a:solidFill>
            <a:scrgbClr r="0" g="0" b="0">
              <a:alpha val="0"/>
            </a:scrgbClr>
          </a:solidFill>
        </p:spPr>
      </p:pic>
    </p:spTree>
    <p:extLst>
      <p:ext uri="{BB962C8B-B14F-4D97-AF65-F5344CB8AC3E}">
        <p14:creationId xmlns:p14="http://schemas.microsoft.com/office/powerpoint/2010/main" val="406576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413000" y="0"/>
            <a:ext cx="5359400" cy="7057898"/>
            <a:chOff x="2413000" y="0"/>
            <a:chExt cx="5359400" cy="7057898"/>
          </a:xfrm>
        </p:grpSpPr>
        <p:grpSp>
          <p:nvGrpSpPr>
            <p:cNvPr id="70" name="Group 69"/>
            <p:cNvGrpSpPr/>
            <p:nvPr/>
          </p:nvGrpSpPr>
          <p:grpSpPr>
            <a:xfrm>
              <a:off x="2480183" y="1978533"/>
              <a:ext cx="5254117" cy="5079365"/>
              <a:chOff x="2480183" y="1978533"/>
              <a:chExt cx="5254117" cy="5079365"/>
            </a:xfrm>
          </p:grpSpPr>
          <p:grpSp>
            <p:nvGrpSpPr>
              <p:cNvPr id="66" name="Group 65"/>
              <p:cNvGrpSpPr/>
              <p:nvPr/>
            </p:nvGrpSpPr>
            <p:grpSpPr>
              <a:xfrm>
                <a:off x="2480183" y="1978533"/>
                <a:ext cx="5254117" cy="5079365"/>
                <a:chOff x="2480183" y="1978533"/>
                <a:chExt cx="5254117" cy="5079365"/>
              </a:xfrm>
            </p:grpSpPr>
            <p:grpSp>
              <p:nvGrpSpPr>
                <p:cNvPr id="47" name="Group 46"/>
                <p:cNvGrpSpPr/>
                <p:nvPr/>
              </p:nvGrpSpPr>
              <p:grpSpPr>
                <a:xfrm>
                  <a:off x="2480183" y="1978533"/>
                  <a:ext cx="5105781" cy="5079365"/>
                  <a:chOff x="2480183" y="1978533"/>
                  <a:chExt cx="5105781" cy="5079365"/>
                </a:xfrm>
              </p:grpSpPr>
              <p:grpSp>
                <p:nvGrpSpPr>
                  <p:cNvPr id="44" name="Group 43"/>
                  <p:cNvGrpSpPr/>
                  <p:nvPr/>
                </p:nvGrpSpPr>
                <p:grpSpPr>
                  <a:xfrm>
                    <a:off x="2674747" y="2129282"/>
                    <a:ext cx="4781424" cy="4777360"/>
                    <a:chOff x="2674747" y="2129282"/>
                    <a:chExt cx="4781424" cy="4777360"/>
                  </a:xfrm>
                </p:grpSpPr>
                <p:sp>
                  <p:nvSpPr>
                    <p:cNvPr id="2" name="Freeform 1"/>
                    <p:cNvSpPr/>
                    <p:nvPr/>
                  </p:nvSpPr>
                  <p:spPr>
                    <a:xfrm>
                      <a:off x="2674747" y="2139950"/>
                      <a:ext cx="23750" cy="4750055"/>
                    </a:xfrm>
                    <a:custGeom>
                      <a:avLst/>
                      <a:gdLst/>
                      <a:ahLst/>
                      <a:cxnLst/>
                      <a:rect l="0" t="0" r="0" b="0"/>
                      <a:pathLst>
                        <a:path w="23750" h="4750055">
                          <a:moveTo>
                            <a:pt x="0" y="0"/>
                          </a:moveTo>
                          <a:lnTo>
                            <a:pt x="23749" y="0"/>
                          </a:lnTo>
                          <a:lnTo>
                            <a:pt x="23749"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674747" y="2129282"/>
                      <a:ext cx="4779773" cy="23750"/>
                    </a:xfrm>
                    <a:custGeom>
                      <a:avLst/>
                      <a:gdLst/>
                      <a:ahLst/>
                      <a:cxnLst/>
                      <a:rect l="0" t="0" r="0" b="0"/>
                      <a:pathLst>
                        <a:path w="4779773" h="23750">
                          <a:moveTo>
                            <a:pt x="0" y="0"/>
                          </a:moveTo>
                          <a:lnTo>
                            <a:pt x="4779772" y="0"/>
                          </a:lnTo>
                          <a:lnTo>
                            <a:pt x="4779772"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691511" y="2368042"/>
                      <a:ext cx="4754881" cy="24766"/>
                    </a:xfrm>
                    <a:custGeom>
                      <a:avLst/>
                      <a:gdLst/>
                      <a:ahLst/>
                      <a:cxnLst/>
                      <a:rect l="0" t="0" r="0" b="0"/>
                      <a:pathLst>
                        <a:path w="4754881" h="24766">
                          <a:moveTo>
                            <a:pt x="0" y="0"/>
                          </a:moveTo>
                          <a:lnTo>
                            <a:pt x="4754880" y="0"/>
                          </a:lnTo>
                          <a:lnTo>
                            <a:pt x="4754880"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914523" y="2141093"/>
                      <a:ext cx="25020" cy="4750182"/>
                    </a:xfrm>
                    <a:custGeom>
                      <a:avLst/>
                      <a:gdLst/>
                      <a:ahLst/>
                      <a:cxnLst/>
                      <a:rect l="0" t="0" r="0" b="0"/>
                      <a:pathLst>
                        <a:path w="25020" h="4750182">
                          <a:moveTo>
                            <a:pt x="0" y="0"/>
                          </a:moveTo>
                          <a:lnTo>
                            <a:pt x="25019" y="0"/>
                          </a:lnTo>
                          <a:lnTo>
                            <a:pt x="25019"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150997" y="2139950"/>
                      <a:ext cx="24639" cy="4750055"/>
                    </a:xfrm>
                    <a:custGeom>
                      <a:avLst/>
                      <a:gdLst/>
                      <a:ahLst/>
                      <a:cxnLst/>
                      <a:rect l="0" t="0" r="0" b="0"/>
                      <a:pathLst>
                        <a:path w="24639" h="4750055">
                          <a:moveTo>
                            <a:pt x="0" y="0"/>
                          </a:moveTo>
                          <a:lnTo>
                            <a:pt x="24638" y="0"/>
                          </a:lnTo>
                          <a:lnTo>
                            <a:pt x="24638"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390646" y="2141093"/>
                      <a:ext cx="27179" cy="4751452"/>
                    </a:xfrm>
                    <a:custGeom>
                      <a:avLst/>
                      <a:gdLst/>
                      <a:ahLst/>
                      <a:cxnLst/>
                      <a:rect l="0" t="0" r="0" b="0"/>
                      <a:pathLst>
                        <a:path w="27179" h="4751452">
                          <a:moveTo>
                            <a:pt x="0" y="0"/>
                          </a:moveTo>
                          <a:lnTo>
                            <a:pt x="27178" y="0"/>
                          </a:lnTo>
                          <a:lnTo>
                            <a:pt x="27178" y="4751451"/>
                          </a:lnTo>
                          <a:lnTo>
                            <a:pt x="0" y="47514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623437" y="2139950"/>
                      <a:ext cx="28322" cy="4752595"/>
                    </a:xfrm>
                    <a:custGeom>
                      <a:avLst/>
                      <a:gdLst/>
                      <a:ahLst/>
                      <a:cxnLst/>
                      <a:rect l="0" t="0" r="0" b="0"/>
                      <a:pathLst>
                        <a:path w="28322" h="4752595">
                          <a:moveTo>
                            <a:pt x="0" y="0"/>
                          </a:moveTo>
                          <a:lnTo>
                            <a:pt x="28321" y="0"/>
                          </a:lnTo>
                          <a:lnTo>
                            <a:pt x="28321" y="4752594"/>
                          </a:lnTo>
                          <a:lnTo>
                            <a:pt x="0" y="47525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863213" y="2141093"/>
                      <a:ext cx="24639" cy="4750182"/>
                    </a:xfrm>
                    <a:custGeom>
                      <a:avLst/>
                      <a:gdLst/>
                      <a:ahLst/>
                      <a:cxnLst/>
                      <a:rect l="0" t="0" r="0" b="0"/>
                      <a:pathLst>
                        <a:path w="24639" h="4750182">
                          <a:moveTo>
                            <a:pt x="0" y="0"/>
                          </a:moveTo>
                          <a:lnTo>
                            <a:pt x="24638" y="0"/>
                          </a:lnTo>
                          <a:lnTo>
                            <a:pt x="24638"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103116" y="2142490"/>
                      <a:ext cx="27306" cy="4751325"/>
                    </a:xfrm>
                    <a:custGeom>
                      <a:avLst/>
                      <a:gdLst/>
                      <a:ahLst/>
                      <a:cxnLst/>
                      <a:rect l="0" t="0" r="0" b="0"/>
                      <a:pathLst>
                        <a:path w="27306" h="4751325">
                          <a:moveTo>
                            <a:pt x="0" y="0"/>
                          </a:moveTo>
                          <a:lnTo>
                            <a:pt x="27305" y="0"/>
                          </a:lnTo>
                          <a:lnTo>
                            <a:pt x="27305" y="4751324"/>
                          </a:lnTo>
                          <a:lnTo>
                            <a:pt x="0" y="47513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40479" y="2141093"/>
                      <a:ext cx="26036" cy="4750182"/>
                    </a:xfrm>
                    <a:custGeom>
                      <a:avLst/>
                      <a:gdLst/>
                      <a:ahLst/>
                      <a:cxnLst/>
                      <a:rect l="0" t="0" r="0" b="0"/>
                      <a:pathLst>
                        <a:path w="26036" h="4750182">
                          <a:moveTo>
                            <a:pt x="0" y="0"/>
                          </a:moveTo>
                          <a:lnTo>
                            <a:pt x="26035" y="0"/>
                          </a:lnTo>
                          <a:lnTo>
                            <a:pt x="26035"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78985" y="2143379"/>
                      <a:ext cx="28703" cy="4748785"/>
                    </a:xfrm>
                    <a:custGeom>
                      <a:avLst/>
                      <a:gdLst/>
                      <a:ahLst/>
                      <a:cxnLst/>
                      <a:rect l="0" t="0" r="0" b="0"/>
                      <a:pathLst>
                        <a:path w="28703" h="4748785">
                          <a:moveTo>
                            <a:pt x="0" y="0"/>
                          </a:moveTo>
                          <a:lnTo>
                            <a:pt x="28702" y="0"/>
                          </a:lnTo>
                          <a:lnTo>
                            <a:pt x="28702" y="4748784"/>
                          </a:lnTo>
                          <a:lnTo>
                            <a:pt x="0" y="47487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0506" y="2141093"/>
                      <a:ext cx="30735" cy="4750182"/>
                    </a:xfrm>
                    <a:custGeom>
                      <a:avLst/>
                      <a:gdLst/>
                      <a:ahLst/>
                      <a:cxnLst/>
                      <a:rect l="0" t="0" r="0" b="0"/>
                      <a:pathLst>
                        <a:path w="30735" h="4750182">
                          <a:moveTo>
                            <a:pt x="0" y="0"/>
                          </a:moveTo>
                          <a:lnTo>
                            <a:pt x="30734" y="0"/>
                          </a:lnTo>
                          <a:lnTo>
                            <a:pt x="30734"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51933" y="2142490"/>
                      <a:ext cx="24639" cy="4746499"/>
                    </a:xfrm>
                    <a:custGeom>
                      <a:avLst/>
                      <a:gdLst/>
                      <a:ahLst/>
                      <a:cxnLst/>
                      <a:rect l="0" t="0" r="0" b="0"/>
                      <a:pathLst>
                        <a:path w="24639" h="4746499">
                          <a:moveTo>
                            <a:pt x="0" y="0"/>
                          </a:moveTo>
                          <a:lnTo>
                            <a:pt x="24638" y="0"/>
                          </a:lnTo>
                          <a:lnTo>
                            <a:pt x="24638" y="4746498"/>
                          </a:lnTo>
                          <a:lnTo>
                            <a:pt x="0" y="47464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291582" y="2142490"/>
                      <a:ext cx="27052" cy="4747769"/>
                    </a:xfrm>
                    <a:custGeom>
                      <a:avLst/>
                      <a:gdLst/>
                      <a:ahLst/>
                      <a:cxnLst/>
                      <a:rect l="0" t="0" r="0" b="0"/>
                      <a:pathLst>
                        <a:path w="27052" h="4747769">
                          <a:moveTo>
                            <a:pt x="0" y="0"/>
                          </a:moveTo>
                          <a:lnTo>
                            <a:pt x="27051" y="0"/>
                          </a:lnTo>
                          <a:lnTo>
                            <a:pt x="27051" y="4747768"/>
                          </a:lnTo>
                          <a:lnTo>
                            <a:pt x="0" y="474776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528945" y="2142490"/>
                      <a:ext cx="26163" cy="4748785"/>
                    </a:xfrm>
                    <a:custGeom>
                      <a:avLst/>
                      <a:gdLst/>
                      <a:ahLst/>
                      <a:cxnLst/>
                      <a:rect l="0" t="0" r="0" b="0"/>
                      <a:pathLst>
                        <a:path w="26163" h="4748785">
                          <a:moveTo>
                            <a:pt x="0" y="0"/>
                          </a:moveTo>
                          <a:lnTo>
                            <a:pt x="26162" y="0"/>
                          </a:lnTo>
                          <a:lnTo>
                            <a:pt x="26162" y="4748784"/>
                          </a:lnTo>
                          <a:lnTo>
                            <a:pt x="0" y="47487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767705" y="2143379"/>
                      <a:ext cx="28576" cy="4751325"/>
                    </a:xfrm>
                    <a:custGeom>
                      <a:avLst/>
                      <a:gdLst/>
                      <a:ahLst/>
                      <a:cxnLst/>
                      <a:rect l="0" t="0" r="0" b="0"/>
                      <a:pathLst>
                        <a:path w="28576" h="4751325">
                          <a:moveTo>
                            <a:pt x="0" y="0"/>
                          </a:moveTo>
                          <a:lnTo>
                            <a:pt x="28575" y="0"/>
                          </a:lnTo>
                          <a:lnTo>
                            <a:pt x="28575" y="4751324"/>
                          </a:lnTo>
                          <a:lnTo>
                            <a:pt x="0" y="47513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999226" y="2141093"/>
                      <a:ext cx="30735" cy="4752722"/>
                    </a:xfrm>
                    <a:custGeom>
                      <a:avLst/>
                      <a:gdLst/>
                      <a:ahLst/>
                      <a:cxnLst/>
                      <a:rect l="0" t="0" r="0" b="0"/>
                      <a:pathLst>
                        <a:path w="30735" h="4752722">
                          <a:moveTo>
                            <a:pt x="0" y="0"/>
                          </a:moveTo>
                          <a:lnTo>
                            <a:pt x="30734" y="0"/>
                          </a:lnTo>
                          <a:lnTo>
                            <a:pt x="30734" y="4752721"/>
                          </a:lnTo>
                          <a:lnTo>
                            <a:pt x="0" y="47527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240145" y="2142490"/>
                      <a:ext cx="27306" cy="4750055"/>
                    </a:xfrm>
                    <a:custGeom>
                      <a:avLst/>
                      <a:gdLst/>
                      <a:ahLst/>
                      <a:cxnLst/>
                      <a:rect l="0" t="0" r="0" b="0"/>
                      <a:pathLst>
                        <a:path w="27306" h="4750055">
                          <a:moveTo>
                            <a:pt x="0" y="0"/>
                          </a:moveTo>
                          <a:lnTo>
                            <a:pt x="27305" y="0"/>
                          </a:lnTo>
                          <a:lnTo>
                            <a:pt x="27305"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479794" y="2143379"/>
                      <a:ext cx="29592" cy="4751325"/>
                    </a:xfrm>
                    <a:custGeom>
                      <a:avLst/>
                      <a:gdLst/>
                      <a:ahLst/>
                      <a:cxnLst/>
                      <a:rect l="0" t="0" r="0" b="0"/>
                      <a:pathLst>
                        <a:path w="29592" h="4751325">
                          <a:moveTo>
                            <a:pt x="0" y="0"/>
                          </a:moveTo>
                          <a:lnTo>
                            <a:pt x="29591" y="0"/>
                          </a:lnTo>
                          <a:lnTo>
                            <a:pt x="29591" y="4751324"/>
                          </a:lnTo>
                          <a:lnTo>
                            <a:pt x="0" y="47513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717284" y="2142490"/>
                      <a:ext cx="28576" cy="4750055"/>
                    </a:xfrm>
                    <a:custGeom>
                      <a:avLst/>
                      <a:gdLst/>
                      <a:ahLst/>
                      <a:cxnLst/>
                      <a:rect l="0" t="0" r="0" b="0"/>
                      <a:pathLst>
                        <a:path w="28576" h="4750055">
                          <a:moveTo>
                            <a:pt x="0" y="0"/>
                          </a:moveTo>
                          <a:lnTo>
                            <a:pt x="28575" y="0"/>
                          </a:lnTo>
                          <a:lnTo>
                            <a:pt x="28575"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954647" y="2142490"/>
                      <a:ext cx="30989" cy="4752595"/>
                    </a:xfrm>
                    <a:custGeom>
                      <a:avLst/>
                      <a:gdLst/>
                      <a:ahLst/>
                      <a:cxnLst/>
                      <a:rect l="0" t="0" r="0" b="0"/>
                      <a:pathLst>
                        <a:path w="30989" h="4752595">
                          <a:moveTo>
                            <a:pt x="0" y="0"/>
                          </a:moveTo>
                          <a:lnTo>
                            <a:pt x="30988" y="0"/>
                          </a:lnTo>
                          <a:lnTo>
                            <a:pt x="30988" y="4752594"/>
                          </a:lnTo>
                          <a:lnTo>
                            <a:pt x="0" y="47525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87692" y="2142490"/>
                      <a:ext cx="33148" cy="4752595"/>
                    </a:xfrm>
                    <a:custGeom>
                      <a:avLst/>
                      <a:gdLst/>
                      <a:ahLst/>
                      <a:cxnLst/>
                      <a:rect l="0" t="0" r="0" b="0"/>
                      <a:pathLst>
                        <a:path w="33148" h="4752595">
                          <a:moveTo>
                            <a:pt x="0" y="0"/>
                          </a:moveTo>
                          <a:lnTo>
                            <a:pt x="33147" y="0"/>
                          </a:lnTo>
                          <a:lnTo>
                            <a:pt x="33147" y="4752594"/>
                          </a:lnTo>
                          <a:lnTo>
                            <a:pt x="0" y="47525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421499" y="2138680"/>
                      <a:ext cx="34672" cy="4753484"/>
                    </a:xfrm>
                    <a:custGeom>
                      <a:avLst/>
                      <a:gdLst/>
                      <a:ahLst/>
                      <a:cxnLst/>
                      <a:rect l="0" t="0" r="0" b="0"/>
                      <a:pathLst>
                        <a:path w="34672" h="4753484">
                          <a:moveTo>
                            <a:pt x="0" y="0"/>
                          </a:moveTo>
                          <a:lnTo>
                            <a:pt x="34671" y="0"/>
                          </a:lnTo>
                          <a:lnTo>
                            <a:pt x="34671" y="4753483"/>
                          </a:lnTo>
                          <a:lnTo>
                            <a:pt x="0" y="475348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688844" y="2606548"/>
                      <a:ext cx="4750309" cy="24766"/>
                    </a:xfrm>
                    <a:custGeom>
                      <a:avLst/>
                      <a:gdLst/>
                      <a:ahLst/>
                      <a:cxnLst/>
                      <a:rect l="0" t="0" r="0" b="0"/>
                      <a:pathLst>
                        <a:path w="4750309" h="24766">
                          <a:moveTo>
                            <a:pt x="0" y="0"/>
                          </a:moveTo>
                          <a:lnTo>
                            <a:pt x="4750308" y="0"/>
                          </a:lnTo>
                          <a:lnTo>
                            <a:pt x="4750308"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689987" y="2843149"/>
                      <a:ext cx="4757675" cy="24766"/>
                    </a:xfrm>
                    <a:custGeom>
                      <a:avLst/>
                      <a:gdLst/>
                      <a:ahLst/>
                      <a:cxnLst/>
                      <a:rect l="0" t="0" r="0" b="0"/>
                      <a:pathLst>
                        <a:path w="4757675" h="24766">
                          <a:moveTo>
                            <a:pt x="0" y="0"/>
                          </a:moveTo>
                          <a:lnTo>
                            <a:pt x="4757674" y="0"/>
                          </a:lnTo>
                          <a:lnTo>
                            <a:pt x="4757674"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687828" y="3075559"/>
                      <a:ext cx="4758564" cy="26036"/>
                    </a:xfrm>
                    <a:custGeom>
                      <a:avLst/>
                      <a:gdLst/>
                      <a:ahLst/>
                      <a:cxnLst/>
                      <a:rect l="0" t="0" r="0" b="0"/>
                      <a:pathLst>
                        <a:path w="4758564" h="26036">
                          <a:moveTo>
                            <a:pt x="0" y="0"/>
                          </a:moveTo>
                          <a:lnTo>
                            <a:pt x="4758563" y="0"/>
                          </a:lnTo>
                          <a:lnTo>
                            <a:pt x="4758563"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692527" y="4267962"/>
                      <a:ext cx="4758691" cy="26036"/>
                    </a:xfrm>
                    <a:custGeom>
                      <a:avLst/>
                      <a:gdLst/>
                      <a:ahLst/>
                      <a:cxnLst/>
                      <a:rect l="0" t="0" r="0" b="0"/>
                      <a:pathLst>
                        <a:path w="4758691" h="26036">
                          <a:moveTo>
                            <a:pt x="0" y="0"/>
                          </a:moveTo>
                          <a:lnTo>
                            <a:pt x="4758690" y="0"/>
                          </a:lnTo>
                          <a:lnTo>
                            <a:pt x="4758690"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689987" y="4031742"/>
                      <a:ext cx="4758691" cy="26036"/>
                    </a:xfrm>
                    <a:custGeom>
                      <a:avLst/>
                      <a:gdLst/>
                      <a:ahLst/>
                      <a:cxnLst/>
                      <a:rect l="0" t="0" r="0" b="0"/>
                      <a:pathLst>
                        <a:path w="4758691" h="26036">
                          <a:moveTo>
                            <a:pt x="0" y="0"/>
                          </a:moveTo>
                          <a:lnTo>
                            <a:pt x="4758690" y="0"/>
                          </a:lnTo>
                          <a:lnTo>
                            <a:pt x="4758690"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689987" y="3792982"/>
                      <a:ext cx="4750436" cy="25909"/>
                    </a:xfrm>
                    <a:custGeom>
                      <a:avLst/>
                      <a:gdLst/>
                      <a:ahLst/>
                      <a:cxnLst/>
                      <a:rect l="0" t="0" r="0" b="0"/>
                      <a:pathLst>
                        <a:path w="4750436" h="25909">
                          <a:moveTo>
                            <a:pt x="0" y="0"/>
                          </a:moveTo>
                          <a:lnTo>
                            <a:pt x="4750435" y="0"/>
                          </a:lnTo>
                          <a:lnTo>
                            <a:pt x="4750435"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692527" y="3554476"/>
                      <a:ext cx="4757675" cy="24766"/>
                    </a:xfrm>
                    <a:custGeom>
                      <a:avLst/>
                      <a:gdLst/>
                      <a:ahLst/>
                      <a:cxnLst/>
                      <a:rect l="0" t="0" r="0" b="0"/>
                      <a:pathLst>
                        <a:path w="4757675" h="24766">
                          <a:moveTo>
                            <a:pt x="0" y="0"/>
                          </a:moveTo>
                          <a:lnTo>
                            <a:pt x="4757674" y="0"/>
                          </a:lnTo>
                          <a:lnTo>
                            <a:pt x="4757674"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691511" y="3317875"/>
                      <a:ext cx="4744213" cy="24766"/>
                    </a:xfrm>
                    <a:custGeom>
                      <a:avLst/>
                      <a:gdLst/>
                      <a:ahLst/>
                      <a:cxnLst/>
                      <a:rect l="0" t="0" r="0" b="0"/>
                      <a:pathLst>
                        <a:path w="4744213" h="24766">
                          <a:moveTo>
                            <a:pt x="0" y="0"/>
                          </a:moveTo>
                          <a:lnTo>
                            <a:pt x="4744212" y="0"/>
                          </a:lnTo>
                          <a:lnTo>
                            <a:pt x="4744212"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688844" y="4503039"/>
                      <a:ext cx="4749039" cy="24893"/>
                    </a:xfrm>
                    <a:custGeom>
                      <a:avLst/>
                      <a:gdLst/>
                      <a:ahLst/>
                      <a:cxnLst/>
                      <a:rect l="0" t="0" r="0" b="0"/>
                      <a:pathLst>
                        <a:path w="4749039" h="24893">
                          <a:moveTo>
                            <a:pt x="0" y="0"/>
                          </a:moveTo>
                          <a:lnTo>
                            <a:pt x="4749038" y="0"/>
                          </a:lnTo>
                          <a:lnTo>
                            <a:pt x="4749038" y="24892"/>
                          </a:lnTo>
                          <a:lnTo>
                            <a:pt x="0" y="2489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687828" y="4741926"/>
                      <a:ext cx="4757675" cy="24639"/>
                    </a:xfrm>
                    <a:custGeom>
                      <a:avLst/>
                      <a:gdLst/>
                      <a:ahLst/>
                      <a:cxnLst/>
                      <a:rect l="0" t="0" r="0" b="0"/>
                      <a:pathLst>
                        <a:path w="4757675" h="24639">
                          <a:moveTo>
                            <a:pt x="0" y="0"/>
                          </a:moveTo>
                          <a:lnTo>
                            <a:pt x="4757674" y="0"/>
                          </a:lnTo>
                          <a:lnTo>
                            <a:pt x="4757674" y="24638"/>
                          </a:lnTo>
                          <a:lnTo>
                            <a:pt x="0" y="2463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686558" y="4980686"/>
                      <a:ext cx="4755135" cy="25909"/>
                    </a:xfrm>
                    <a:custGeom>
                      <a:avLst/>
                      <a:gdLst/>
                      <a:ahLst/>
                      <a:cxnLst/>
                      <a:rect l="0" t="0" r="0" b="0"/>
                      <a:pathLst>
                        <a:path w="4755135" h="25909">
                          <a:moveTo>
                            <a:pt x="0" y="0"/>
                          </a:moveTo>
                          <a:lnTo>
                            <a:pt x="4755134" y="0"/>
                          </a:lnTo>
                          <a:lnTo>
                            <a:pt x="4755134"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687828" y="5217033"/>
                      <a:ext cx="4758564" cy="26036"/>
                    </a:xfrm>
                    <a:custGeom>
                      <a:avLst/>
                      <a:gdLst/>
                      <a:ahLst/>
                      <a:cxnLst/>
                      <a:rect l="0" t="0" r="0" b="0"/>
                      <a:pathLst>
                        <a:path w="4758564" h="26036">
                          <a:moveTo>
                            <a:pt x="0" y="0"/>
                          </a:moveTo>
                          <a:lnTo>
                            <a:pt x="4758563" y="0"/>
                          </a:lnTo>
                          <a:lnTo>
                            <a:pt x="4758563"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686558" y="5449697"/>
                      <a:ext cx="4758437" cy="26163"/>
                    </a:xfrm>
                    <a:custGeom>
                      <a:avLst/>
                      <a:gdLst/>
                      <a:ahLst/>
                      <a:cxnLst/>
                      <a:rect l="0" t="0" r="0" b="0"/>
                      <a:pathLst>
                        <a:path w="4758437" h="26163">
                          <a:moveTo>
                            <a:pt x="0" y="0"/>
                          </a:moveTo>
                          <a:lnTo>
                            <a:pt x="4758436" y="0"/>
                          </a:lnTo>
                          <a:lnTo>
                            <a:pt x="4758436"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689987" y="6637020"/>
                      <a:ext cx="4758691" cy="28703"/>
                    </a:xfrm>
                    <a:custGeom>
                      <a:avLst/>
                      <a:gdLst/>
                      <a:ahLst/>
                      <a:cxnLst/>
                      <a:rect l="0" t="0" r="0" b="0"/>
                      <a:pathLst>
                        <a:path w="4758691" h="28703">
                          <a:moveTo>
                            <a:pt x="0" y="0"/>
                          </a:moveTo>
                          <a:lnTo>
                            <a:pt x="4758690" y="0"/>
                          </a:lnTo>
                          <a:lnTo>
                            <a:pt x="4758690" y="28702"/>
                          </a:lnTo>
                          <a:lnTo>
                            <a:pt x="0" y="287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689987" y="6404229"/>
                      <a:ext cx="4759834" cy="28576"/>
                    </a:xfrm>
                    <a:custGeom>
                      <a:avLst/>
                      <a:gdLst/>
                      <a:ahLst/>
                      <a:cxnLst/>
                      <a:rect l="0" t="0" r="0" b="0"/>
                      <a:pathLst>
                        <a:path w="4759834" h="28576">
                          <a:moveTo>
                            <a:pt x="0" y="0"/>
                          </a:moveTo>
                          <a:lnTo>
                            <a:pt x="4759833" y="0"/>
                          </a:lnTo>
                          <a:lnTo>
                            <a:pt x="4759833"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686558" y="6166739"/>
                      <a:ext cx="4757675" cy="26163"/>
                    </a:xfrm>
                    <a:custGeom>
                      <a:avLst/>
                      <a:gdLst/>
                      <a:ahLst/>
                      <a:cxnLst/>
                      <a:rect l="0" t="0" r="0" b="0"/>
                      <a:pathLst>
                        <a:path w="4757675" h="26163">
                          <a:moveTo>
                            <a:pt x="0" y="0"/>
                          </a:moveTo>
                          <a:lnTo>
                            <a:pt x="4757674" y="0"/>
                          </a:lnTo>
                          <a:lnTo>
                            <a:pt x="4757674"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687828" y="5928233"/>
                      <a:ext cx="4758564" cy="26163"/>
                    </a:xfrm>
                    <a:custGeom>
                      <a:avLst/>
                      <a:gdLst/>
                      <a:ahLst/>
                      <a:cxnLst/>
                      <a:rect l="0" t="0" r="0" b="0"/>
                      <a:pathLst>
                        <a:path w="4758564" h="26163">
                          <a:moveTo>
                            <a:pt x="0" y="0"/>
                          </a:moveTo>
                          <a:lnTo>
                            <a:pt x="4758563" y="0"/>
                          </a:lnTo>
                          <a:lnTo>
                            <a:pt x="4758563"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687828" y="5692013"/>
                      <a:ext cx="4752595" cy="26163"/>
                    </a:xfrm>
                    <a:custGeom>
                      <a:avLst/>
                      <a:gdLst/>
                      <a:ahLst/>
                      <a:cxnLst/>
                      <a:rect l="0" t="0" r="0" b="0"/>
                      <a:pathLst>
                        <a:path w="4752595" h="26163">
                          <a:moveTo>
                            <a:pt x="0" y="0"/>
                          </a:moveTo>
                          <a:lnTo>
                            <a:pt x="4752594" y="0"/>
                          </a:lnTo>
                          <a:lnTo>
                            <a:pt x="4752594"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674747" y="6878066"/>
                      <a:ext cx="4781170" cy="28576"/>
                    </a:xfrm>
                    <a:custGeom>
                      <a:avLst/>
                      <a:gdLst/>
                      <a:ahLst/>
                      <a:cxnLst/>
                      <a:rect l="0" t="0" r="0" b="0"/>
                      <a:pathLst>
                        <a:path w="4781170" h="28576">
                          <a:moveTo>
                            <a:pt x="0" y="0"/>
                          </a:moveTo>
                          <a:lnTo>
                            <a:pt x="4781169" y="0"/>
                          </a:lnTo>
                          <a:lnTo>
                            <a:pt x="4781169"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57648" y="1978533"/>
                    <a:ext cx="0" cy="5079365"/>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80183" y="4514850"/>
                    <a:ext cx="5105781"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16500" y="4292600"/>
                  <a:ext cx="3810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5905500" y="4292600"/>
                  <a:ext cx="3810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388100" y="4292600"/>
                  <a:ext cx="3810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6858000" y="4292600"/>
                  <a:ext cx="3810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277100" y="4292600"/>
                  <a:ext cx="4572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501900" y="4279900"/>
                  <a:ext cx="5334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3022600" y="4279900"/>
                  <a:ext cx="4318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505200" y="4279900"/>
                  <a:ext cx="4318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75100" y="4279900"/>
                  <a:ext cx="4318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45000" y="4279900"/>
                  <a:ext cx="4318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16500" y="2006600"/>
                  <a:ext cx="4572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16500" y="2501900"/>
                  <a:ext cx="3810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16500" y="2959100"/>
                  <a:ext cx="3810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16500" y="3454400"/>
                  <a:ext cx="3810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16500" y="3924300"/>
                  <a:ext cx="3810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29200" y="4876800"/>
                  <a:ext cx="4318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29200" y="5346700"/>
                  <a:ext cx="4318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22900" y="4292600"/>
                  <a:ext cx="3810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41900" y="6769100"/>
                <a:ext cx="5334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29200" y="5816600"/>
                <a:ext cx="4318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41900" y="6299200"/>
                <a:ext cx="4318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13000" y="0"/>
              <a:ext cx="5359400" cy="1384995"/>
            </a:xfrm>
            <a:prstGeom prst="rect">
              <a:avLst/>
            </a:prstGeom>
            <a:noFill/>
          </p:spPr>
          <p:txBody>
            <a:bodyPr vert="horz" rtlCol="0">
              <a:spAutoFit/>
            </a:bodyPr>
            <a:lstStyle/>
            <a:p>
              <a:pPr algn="ctr"/>
              <a:r>
                <a:rPr lang="en-GB" sz="2100" b="1" u="sng" smtClean="0">
                  <a:solidFill>
                    <a:srgbClr val="000000"/>
                  </a:solidFill>
                  <a:latin typeface="Trebuchet MS - 28"/>
                </a:rPr>
                <a:t>Country 11:</a:t>
              </a:r>
            </a:p>
            <a:p>
              <a:pPr algn="ctr"/>
              <a:r>
                <a:rPr lang="en-GB" sz="2100" b="1" u="sng" smtClean="0">
                  <a:solidFill>
                    <a:srgbClr val="000000"/>
                  </a:solidFill>
                  <a:latin typeface="Trebuchet MS - 28"/>
                </a:rPr>
                <a:t>y</a:t>
              </a:r>
              <a:r>
                <a:rPr lang="en-GB" sz="2100" smtClean="0">
                  <a:solidFill>
                    <a:srgbClr val="000000"/>
                  </a:solidFill>
                  <a:latin typeface="Trebuchet MS - 28"/>
                </a:rPr>
                <a:t> </a:t>
              </a:r>
              <a:r>
                <a:rPr lang="en-GB" sz="2100" smtClean="0">
                  <a:solidFill>
                    <a:srgbClr val="000000"/>
                  </a:solidFill>
                  <a:latin typeface="Lucida Sans Unicode - 28"/>
                </a:rPr>
                <a:t>≥</a:t>
              </a:r>
              <a:r>
                <a:rPr lang="en-GB" sz="2100" smtClean="0">
                  <a:solidFill>
                    <a:srgbClr val="000000"/>
                  </a:solidFill>
                  <a:latin typeface="Trebuchet MS - 28"/>
                </a:rPr>
                <a:t> 0</a:t>
              </a:r>
            </a:p>
            <a:p>
              <a:pPr algn="ctr"/>
              <a:r>
                <a:rPr lang="en-GB" sz="2100" smtClean="0">
                  <a:solidFill>
                    <a:srgbClr val="000000"/>
                  </a:solidFill>
                  <a:latin typeface="Trebuchet MS - 28"/>
                </a:rPr>
                <a:t>x </a:t>
              </a:r>
              <a:r>
                <a:rPr lang="en-GB" sz="2100" smtClean="0">
                  <a:solidFill>
                    <a:srgbClr val="000000"/>
                  </a:solidFill>
                  <a:latin typeface="Lucida Sans Unicode - 28"/>
                </a:rPr>
                <a:t>≥ 0</a:t>
              </a:r>
            </a:p>
            <a:p>
              <a:pPr algn="ctr"/>
              <a:r>
                <a:rPr lang="en-GB" sz="2100" smtClean="0">
                  <a:solidFill>
                    <a:srgbClr val="000000"/>
                  </a:solidFill>
                  <a:latin typeface="Lucida Sans Unicode - 28"/>
                </a:rPr>
                <a:t>x + y ≤ 5</a:t>
              </a:r>
              <a:endParaRPr lang="en-GB" sz="2100">
                <a:solidFill>
                  <a:srgbClr val="000000"/>
                </a:solidFill>
                <a:latin typeface="Lucida Sans Unicode - 28"/>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43850" y="6343650"/>
            <a:ext cx="1797685" cy="1052322"/>
          </a:xfrm>
          <a:prstGeom prst="rect">
            <a:avLst/>
          </a:prstGeom>
          <a:solidFill>
            <a:scrgbClr r="0" g="0" b="0">
              <a:alpha val="0"/>
            </a:scrgbClr>
          </a:solidFill>
        </p:spPr>
      </p:pic>
    </p:spTree>
    <p:extLst>
      <p:ext uri="{BB962C8B-B14F-4D97-AF65-F5344CB8AC3E}">
        <p14:creationId xmlns:p14="http://schemas.microsoft.com/office/powerpoint/2010/main" val="2530449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6" name="Group 75"/>
          <p:cNvGrpSpPr/>
          <p:nvPr/>
        </p:nvGrpSpPr>
        <p:grpSpPr>
          <a:xfrm>
            <a:off x="2413000" y="0"/>
            <a:ext cx="5384800" cy="7327900"/>
            <a:chOff x="2413000" y="0"/>
            <a:chExt cx="5384800" cy="7327900"/>
          </a:xfrm>
        </p:grpSpPr>
        <p:sp>
          <p:nvSpPr>
            <p:cNvPr id="2" name="Freeform 1"/>
            <p:cNvSpPr/>
            <p:nvPr/>
          </p:nvSpPr>
          <p:spPr>
            <a:xfrm>
              <a:off x="5095748" y="3390138"/>
              <a:ext cx="1063372" cy="1063372"/>
            </a:xfrm>
            <a:custGeom>
              <a:avLst/>
              <a:gdLst/>
              <a:ahLst/>
              <a:cxnLst/>
              <a:rect l="0" t="0" r="0" b="0"/>
              <a:pathLst>
                <a:path w="1063372" h="1063372">
                  <a:moveTo>
                    <a:pt x="0" y="0"/>
                  </a:moveTo>
                  <a:lnTo>
                    <a:pt x="1063371" y="1063371"/>
                  </a:lnTo>
                  <a:lnTo>
                    <a:pt x="0" y="1063371"/>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480183" y="1978533"/>
              <a:ext cx="5254117" cy="5079365"/>
              <a:chOff x="2480183" y="1978533"/>
              <a:chExt cx="5254117" cy="5079365"/>
            </a:xfrm>
          </p:grpSpPr>
          <p:grpSp>
            <p:nvGrpSpPr>
              <p:cNvPr id="67" name="Group 66"/>
              <p:cNvGrpSpPr/>
              <p:nvPr/>
            </p:nvGrpSpPr>
            <p:grpSpPr>
              <a:xfrm>
                <a:off x="2480183" y="1978533"/>
                <a:ext cx="5254117" cy="5079365"/>
                <a:chOff x="2480183" y="1978533"/>
                <a:chExt cx="5254117" cy="5079365"/>
              </a:xfrm>
            </p:grpSpPr>
            <p:grpSp>
              <p:nvGrpSpPr>
                <p:cNvPr id="48" name="Group 47"/>
                <p:cNvGrpSpPr/>
                <p:nvPr/>
              </p:nvGrpSpPr>
              <p:grpSpPr>
                <a:xfrm>
                  <a:off x="2480183" y="1978533"/>
                  <a:ext cx="5105781" cy="5079365"/>
                  <a:chOff x="2480183" y="1978533"/>
                  <a:chExt cx="5105781" cy="5079365"/>
                </a:xfrm>
              </p:grpSpPr>
              <p:grpSp>
                <p:nvGrpSpPr>
                  <p:cNvPr id="45" name="Group 44"/>
                  <p:cNvGrpSpPr/>
                  <p:nvPr/>
                </p:nvGrpSpPr>
                <p:grpSpPr>
                  <a:xfrm>
                    <a:off x="2674747" y="2129282"/>
                    <a:ext cx="4781424" cy="4777360"/>
                    <a:chOff x="2674747" y="2129282"/>
                    <a:chExt cx="4781424" cy="4777360"/>
                  </a:xfrm>
                </p:grpSpPr>
                <p:sp>
                  <p:nvSpPr>
                    <p:cNvPr id="3" name="Freeform 2"/>
                    <p:cNvSpPr/>
                    <p:nvPr/>
                  </p:nvSpPr>
                  <p:spPr>
                    <a:xfrm>
                      <a:off x="2674747" y="2139950"/>
                      <a:ext cx="23750" cy="4750055"/>
                    </a:xfrm>
                    <a:custGeom>
                      <a:avLst/>
                      <a:gdLst/>
                      <a:ahLst/>
                      <a:cxnLst/>
                      <a:rect l="0" t="0" r="0" b="0"/>
                      <a:pathLst>
                        <a:path w="23750" h="4750055">
                          <a:moveTo>
                            <a:pt x="0" y="0"/>
                          </a:moveTo>
                          <a:lnTo>
                            <a:pt x="23749" y="0"/>
                          </a:lnTo>
                          <a:lnTo>
                            <a:pt x="23749"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674747" y="2129282"/>
                      <a:ext cx="4779773" cy="23750"/>
                    </a:xfrm>
                    <a:custGeom>
                      <a:avLst/>
                      <a:gdLst/>
                      <a:ahLst/>
                      <a:cxnLst/>
                      <a:rect l="0" t="0" r="0" b="0"/>
                      <a:pathLst>
                        <a:path w="4779773" h="23750">
                          <a:moveTo>
                            <a:pt x="0" y="0"/>
                          </a:moveTo>
                          <a:lnTo>
                            <a:pt x="4779772" y="0"/>
                          </a:lnTo>
                          <a:lnTo>
                            <a:pt x="4779772"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691511" y="2368042"/>
                      <a:ext cx="4754881" cy="24766"/>
                    </a:xfrm>
                    <a:custGeom>
                      <a:avLst/>
                      <a:gdLst/>
                      <a:ahLst/>
                      <a:cxnLst/>
                      <a:rect l="0" t="0" r="0" b="0"/>
                      <a:pathLst>
                        <a:path w="4754881" h="24766">
                          <a:moveTo>
                            <a:pt x="0" y="0"/>
                          </a:moveTo>
                          <a:lnTo>
                            <a:pt x="4754880" y="0"/>
                          </a:lnTo>
                          <a:lnTo>
                            <a:pt x="4754880"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914523" y="2141093"/>
                      <a:ext cx="25020" cy="4750182"/>
                    </a:xfrm>
                    <a:custGeom>
                      <a:avLst/>
                      <a:gdLst/>
                      <a:ahLst/>
                      <a:cxnLst/>
                      <a:rect l="0" t="0" r="0" b="0"/>
                      <a:pathLst>
                        <a:path w="25020" h="4750182">
                          <a:moveTo>
                            <a:pt x="0" y="0"/>
                          </a:moveTo>
                          <a:lnTo>
                            <a:pt x="25019" y="0"/>
                          </a:lnTo>
                          <a:lnTo>
                            <a:pt x="25019"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150997" y="2139950"/>
                      <a:ext cx="24639" cy="4750055"/>
                    </a:xfrm>
                    <a:custGeom>
                      <a:avLst/>
                      <a:gdLst/>
                      <a:ahLst/>
                      <a:cxnLst/>
                      <a:rect l="0" t="0" r="0" b="0"/>
                      <a:pathLst>
                        <a:path w="24639" h="4750055">
                          <a:moveTo>
                            <a:pt x="0" y="0"/>
                          </a:moveTo>
                          <a:lnTo>
                            <a:pt x="24638" y="0"/>
                          </a:lnTo>
                          <a:lnTo>
                            <a:pt x="24638"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390646" y="2141093"/>
                      <a:ext cx="27179" cy="4751452"/>
                    </a:xfrm>
                    <a:custGeom>
                      <a:avLst/>
                      <a:gdLst/>
                      <a:ahLst/>
                      <a:cxnLst/>
                      <a:rect l="0" t="0" r="0" b="0"/>
                      <a:pathLst>
                        <a:path w="27179" h="4751452">
                          <a:moveTo>
                            <a:pt x="0" y="0"/>
                          </a:moveTo>
                          <a:lnTo>
                            <a:pt x="27178" y="0"/>
                          </a:lnTo>
                          <a:lnTo>
                            <a:pt x="27178" y="4751451"/>
                          </a:lnTo>
                          <a:lnTo>
                            <a:pt x="0" y="47514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623437" y="2139950"/>
                      <a:ext cx="28322" cy="4752595"/>
                    </a:xfrm>
                    <a:custGeom>
                      <a:avLst/>
                      <a:gdLst/>
                      <a:ahLst/>
                      <a:cxnLst/>
                      <a:rect l="0" t="0" r="0" b="0"/>
                      <a:pathLst>
                        <a:path w="28322" h="4752595">
                          <a:moveTo>
                            <a:pt x="0" y="0"/>
                          </a:moveTo>
                          <a:lnTo>
                            <a:pt x="28321" y="0"/>
                          </a:lnTo>
                          <a:lnTo>
                            <a:pt x="28321" y="4752594"/>
                          </a:lnTo>
                          <a:lnTo>
                            <a:pt x="0" y="47525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863213" y="2141093"/>
                      <a:ext cx="24639" cy="4750182"/>
                    </a:xfrm>
                    <a:custGeom>
                      <a:avLst/>
                      <a:gdLst/>
                      <a:ahLst/>
                      <a:cxnLst/>
                      <a:rect l="0" t="0" r="0" b="0"/>
                      <a:pathLst>
                        <a:path w="24639" h="4750182">
                          <a:moveTo>
                            <a:pt x="0" y="0"/>
                          </a:moveTo>
                          <a:lnTo>
                            <a:pt x="24638" y="0"/>
                          </a:lnTo>
                          <a:lnTo>
                            <a:pt x="24638"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103116" y="2142490"/>
                      <a:ext cx="27306" cy="4751325"/>
                    </a:xfrm>
                    <a:custGeom>
                      <a:avLst/>
                      <a:gdLst/>
                      <a:ahLst/>
                      <a:cxnLst/>
                      <a:rect l="0" t="0" r="0" b="0"/>
                      <a:pathLst>
                        <a:path w="27306" h="4751325">
                          <a:moveTo>
                            <a:pt x="0" y="0"/>
                          </a:moveTo>
                          <a:lnTo>
                            <a:pt x="27305" y="0"/>
                          </a:lnTo>
                          <a:lnTo>
                            <a:pt x="27305" y="4751324"/>
                          </a:lnTo>
                          <a:lnTo>
                            <a:pt x="0" y="47513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340479" y="2141093"/>
                      <a:ext cx="26036" cy="4750182"/>
                    </a:xfrm>
                    <a:custGeom>
                      <a:avLst/>
                      <a:gdLst/>
                      <a:ahLst/>
                      <a:cxnLst/>
                      <a:rect l="0" t="0" r="0" b="0"/>
                      <a:pathLst>
                        <a:path w="26036" h="4750182">
                          <a:moveTo>
                            <a:pt x="0" y="0"/>
                          </a:moveTo>
                          <a:lnTo>
                            <a:pt x="26035" y="0"/>
                          </a:lnTo>
                          <a:lnTo>
                            <a:pt x="26035"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78985" y="2143379"/>
                      <a:ext cx="28703" cy="4748785"/>
                    </a:xfrm>
                    <a:custGeom>
                      <a:avLst/>
                      <a:gdLst/>
                      <a:ahLst/>
                      <a:cxnLst/>
                      <a:rect l="0" t="0" r="0" b="0"/>
                      <a:pathLst>
                        <a:path w="28703" h="4748785">
                          <a:moveTo>
                            <a:pt x="0" y="0"/>
                          </a:moveTo>
                          <a:lnTo>
                            <a:pt x="28702" y="0"/>
                          </a:lnTo>
                          <a:lnTo>
                            <a:pt x="28702" y="4748784"/>
                          </a:lnTo>
                          <a:lnTo>
                            <a:pt x="0" y="47487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10506" y="2141093"/>
                      <a:ext cx="30735" cy="4750182"/>
                    </a:xfrm>
                    <a:custGeom>
                      <a:avLst/>
                      <a:gdLst/>
                      <a:ahLst/>
                      <a:cxnLst/>
                      <a:rect l="0" t="0" r="0" b="0"/>
                      <a:pathLst>
                        <a:path w="30735" h="4750182">
                          <a:moveTo>
                            <a:pt x="0" y="0"/>
                          </a:moveTo>
                          <a:lnTo>
                            <a:pt x="30734" y="0"/>
                          </a:lnTo>
                          <a:lnTo>
                            <a:pt x="30734" y="4750181"/>
                          </a:lnTo>
                          <a:lnTo>
                            <a:pt x="0" y="475018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51933" y="2142490"/>
                      <a:ext cx="24639" cy="4746499"/>
                    </a:xfrm>
                    <a:custGeom>
                      <a:avLst/>
                      <a:gdLst/>
                      <a:ahLst/>
                      <a:cxnLst/>
                      <a:rect l="0" t="0" r="0" b="0"/>
                      <a:pathLst>
                        <a:path w="24639" h="4746499">
                          <a:moveTo>
                            <a:pt x="0" y="0"/>
                          </a:moveTo>
                          <a:lnTo>
                            <a:pt x="24638" y="0"/>
                          </a:lnTo>
                          <a:lnTo>
                            <a:pt x="24638" y="4746498"/>
                          </a:lnTo>
                          <a:lnTo>
                            <a:pt x="0" y="47464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291582" y="2142490"/>
                      <a:ext cx="27052" cy="4747769"/>
                    </a:xfrm>
                    <a:custGeom>
                      <a:avLst/>
                      <a:gdLst/>
                      <a:ahLst/>
                      <a:cxnLst/>
                      <a:rect l="0" t="0" r="0" b="0"/>
                      <a:pathLst>
                        <a:path w="27052" h="4747769">
                          <a:moveTo>
                            <a:pt x="0" y="0"/>
                          </a:moveTo>
                          <a:lnTo>
                            <a:pt x="27051" y="0"/>
                          </a:lnTo>
                          <a:lnTo>
                            <a:pt x="27051" y="4747768"/>
                          </a:lnTo>
                          <a:lnTo>
                            <a:pt x="0" y="474776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28945" y="2142490"/>
                      <a:ext cx="26163" cy="4748785"/>
                    </a:xfrm>
                    <a:custGeom>
                      <a:avLst/>
                      <a:gdLst/>
                      <a:ahLst/>
                      <a:cxnLst/>
                      <a:rect l="0" t="0" r="0" b="0"/>
                      <a:pathLst>
                        <a:path w="26163" h="4748785">
                          <a:moveTo>
                            <a:pt x="0" y="0"/>
                          </a:moveTo>
                          <a:lnTo>
                            <a:pt x="26162" y="0"/>
                          </a:lnTo>
                          <a:lnTo>
                            <a:pt x="26162" y="4748784"/>
                          </a:lnTo>
                          <a:lnTo>
                            <a:pt x="0" y="47487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767705" y="2143379"/>
                      <a:ext cx="28576" cy="4751325"/>
                    </a:xfrm>
                    <a:custGeom>
                      <a:avLst/>
                      <a:gdLst/>
                      <a:ahLst/>
                      <a:cxnLst/>
                      <a:rect l="0" t="0" r="0" b="0"/>
                      <a:pathLst>
                        <a:path w="28576" h="4751325">
                          <a:moveTo>
                            <a:pt x="0" y="0"/>
                          </a:moveTo>
                          <a:lnTo>
                            <a:pt x="28575" y="0"/>
                          </a:lnTo>
                          <a:lnTo>
                            <a:pt x="28575" y="4751324"/>
                          </a:lnTo>
                          <a:lnTo>
                            <a:pt x="0" y="47513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999226" y="2141093"/>
                      <a:ext cx="30735" cy="4752722"/>
                    </a:xfrm>
                    <a:custGeom>
                      <a:avLst/>
                      <a:gdLst/>
                      <a:ahLst/>
                      <a:cxnLst/>
                      <a:rect l="0" t="0" r="0" b="0"/>
                      <a:pathLst>
                        <a:path w="30735" h="4752722">
                          <a:moveTo>
                            <a:pt x="0" y="0"/>
                          </a:moveTo>
                          <a:lnTo>
                            <a:pt x="30734" y="0"/>
                          </a:lnTo>
                          <a:lnTo>
                            <a:pt x="30734" y="4752721"/>
                          </a:lnTo>
                          <a:lnTo>
                            <a:pt x="0" y="47527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240145" y="2142490"/>
                      <a:ext cx="27306" cy="4750055"/>
                    </a:xfrm>
                    <a:custGeom>
                      <a:avLst/>
                      <a:gdLst/>
                      <a:ahLst/>
                      <a:cxnLst/>
                      <a:rect l="0" t="0" r="0" b="0"/>
                      <a:pathLst>
                        <a:path w="27306" h="4750055">
                          <a:moveTo>
                            <a:pt x="0" y="0"/>
                          </a:moveTo>
                          <a:lnTo>
                            <a:pt x="27305" y="0"/>
                          </a:lnTo>
                          <a:lnTo>
                            <a:pt x="27305"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479794" y="2143379"/>
                      <a:ext cx="29592" cy="4751325"/>
                    </a:xfrm>
                    <a:custGeom>
                      <a:avLst/>
                      <a:gdLst/>
                      <a:ahLst/>
                      <a:cxnLst/>
                      <a:rect l="0" t="0" r="0" b="0"/>
                      <a:pathLst>
                        <a:path w="29592" h="4751325">
                          <a:moveTo>
                            <a:pt x="0" y="0"/>
                          </a:moveTo>
                          <a:lnTo>
                            <a:pt x="29591" y="0"/>
                          </a:lnTo>
                          <a:lnTo>
                            <a:pt x="29591" y="4751324"/>
                          </a:lnTo>
                          <a:lnTo>
                            <a:pt x="0" y="47513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717284" y="2142490"/>
                      <a:ext cx="28576" cy="4750055"/>
                    </a:xfrm>
                    <a:custGeom>
                      <a:avLst/>
                      <a:gdLst/>
                      <a:ahLst/>
                      <a:cxnLst/>
                      <a:rect l="0" t="0" r="0" b="0"/>
                      <a:pathLst>
                        <a:path w="28576" h="4750055">
                          <a:moveTo>
                            <a:pt x="0" y="0"/>
                          </a:moveTo>
                          <a:lnTo>
                            <a:pt x="28575" y="0"/>
                          </a:lnTo>
                          <a:lnTo>
                            <a:pt x="28575" y="4750054"/>
                          </a:lnTo>
                          <a:lnTo>
                            <a:pt x="0" y="47500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954647" y="2142490"/>
                      <a:ext cx="30989" cy="4752595"/>
                    </a:xfrm>
                    <a:custGeom>
                      <a:avLst/>
                      <a:gdLst/>
                      <a:ahLst/>
                      <a:cxnLst/>
                      <a:rect l="0" t="0" r="0" b="0"/>
                      <a:pathLst>
                        <a:path w="30989" h="4752595">
                          <a:moveTo>
                            <a:pt x="0" y="0"/>
                          </a:moveTo>
                          <a:lnTo>
                            <a:pt x="30988" y="0"/>
                          </a:lnTo>
                          <a:lnTo>
                            <a:pt x="30988" y="4752594"/>
                          </a:lnTo>
                          <a:lnTo>
                            <a:pt x="0" y="47525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187692" y="2142490"/>
                      <a:ext cx="33148" cy="4752595"/>
                    </a:xfrm>
                    <a:custGeom>
                      <a:avLst/>
                      <a:gdLst/>
                      <a:ahLst/>
                      <a:cxnLst/>
                      <a:rect l="0" t="0" r="0" b="0"/>
                      <a:pathLst>
                        <a:path w="33148" h="4752595">
                          <a:moveTo>
                            <a:pt x="0" y="0"/>
                          </a:moveTo>
                          <a:lnTo>
                            <a:pt x="33147" y="0"/>
                          </a:lnTo>
                          <a:lnTo>
                            <a:pt x="33147" y="4752594"/>
                          </a:lnTo>
                          <a:lnTo>
                            <a:pt x="0" y="47525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421499" y="2138680"/>
                      <a:ext cx="34672" cy="4753484"/>
                    </a:xfrm>
                    <a:custGeom>
                      <a:avLst/>
                      <a:gdLst/>
                      <a:ahLst/>
                      <a:cxnLst/>
                      <a:rect l="0" t="0" r="0" b="0"/>
                      <a:pathLst>
                        <a:path w="34672" h="4753484">
                          <a:moveTo>
                            <a:pt x="0" y="0"/>
                          </a:moveTo>
                          <a:lnTo>
                            <a:pt x="34671" y="0"/>
                          </a:lnTo>
                          <a:lnTo>
                            <a:pt x="34671" y="4753483"/>
                          </a:lnTo>
                          <a:lnTo>
                            <a:pt x="0" y="475348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688844" y="2606548"/>
                      <a:ext cx="4750309" cy="24766"/>
                    </a:xfrm>
                    <a:custGeom>
                      <a:avLst/>
                      <a:gdLst/>
                      <a:ahLst/>
                      <a:cxnLst/>
                      <a:rect l="0" t="0" r="0" b="0"/>
                      <a:pathLst>
                        <a:path w="4750309" h="24766">
                          <a:moveTo>
                            <a:pt x="0" y="0"/>
                          </a:moveTo>
                          <a:lnTo>
                            <a:pt x="4750308" y="0"/>
                          </a:lnTo>
                          <a:lnTo>
                            <a:pt x="4750308"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689987" y="2843149"/>
                      <a:ext cx="4757675" cy="24766"/>
                    </a:xfrm>
                    <a:custGeom>
                      <a:avLst/>
                      <a:gdLst/>
                      <a:ahLst/>
                      <a:cxnLst/>
                      <a:rect l="0" t="0" r="0" b="0"/>
                      <a:pathLst>
                        <a:path w="4757675" h="24766">
                          <a:moveTo>
                            <a:pt x="0" y="0"/>
                          </a:moveTo>
                          <a:lnTo>
                            <a:pt x="4757674" y="0"/>
                          </a:lnTo>
                          <a:lnTo>
                            <a:pt x="4757674"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687828" y="3075559"/>
                      <a:ext cx="4758564" cy="26036"/>
                    </a:xfrm>
                    <a:custGeom>
                      <a:avLst/>
                      <a:gdLst/>
                      <a:ahLst/>
                      <a:cxnLst/>
                      <a:rect l="0" t="0" r="0" b="0"/>
                      <a:pathLst>
                        <a:path w="4758564" h="26036">
                          <a:moveTo>
                            <a:pt x="0" y="0"/>
                          </a:moveTo>
                          <a:lnTo>
                            <a:pt x="4758563" y="0"/>
                          </a:lnTo>
                          <a:lnTo>
                            <a:pt x="4758563"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692527" y="4267962"/>
                      <a:ext cx="4758691" cy="26036"/>
                    </a:xfrm>
                    <a:custGeom>
                      <a:avLst/>
                      <a:gdLst/>
                      <a:ahLst/>
                      <a:cxnLst/>
                      <a:rect l="0" t="0" r="0" b="0"/>
                      <a:pathLst>
                        <a:path w="4758691" h="26036">
                          <a:moveTo>
                            <a:pt x="0" y="0"/>
                          </a:moveTo>
                          <a:lnTo>
                            <a:pt x="4758690" y="0"/>
                          </a:lnTo>
                          <a:lnTo>
                            <a:pt x="4758690"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689987" y="4031742"/>
                      <a:ext cx="4758691" cy="26036"/>
                    </a:xfrm>
                    <a:custGeom>
                      <a:avLst/>
                      <a:gdLst/>
                      <a:ahLst/>
                      <a:cxnLst/>
                      <a:rect l="0" t="0" r="0" b="0"/>
                      <a:pathLst>
                        <a:path w="4758691" h="26036">
                          <a:moveTo>
                            <a:pt x="0" y="0"/>
                          </a:moveTo>
                          <a:lnTo>
                            <a:pt x="4758690" y="0"/>
                          </a:lnTo>
                          <a:lnTo>
                            <a:pt x="4758690"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689987" y="3792982"/>
                      <a:ext cx="4750436" cy="25909"/>
                    </a:xfrm>
                    <a:custGeom>
                      <a:avLst/>
                      <a:gdLst/>
                      <a:ahLst/>
                      <a:cxnLst/>
                      <a:rect l="0" t="0" r="0" b="0"/>
                      <a:pathLst>
                        <a:path w="4750436" h="25909">
                          <a:moveTo>
                            <a:pt x="0" y="0"/>
                          </a:moveTo>
                          <a:lnTo>
                            <a:pt x="4750435" y="0"/>
                          </a:lnTo>
                          <a:lnTo>
                            <a:pt x="4750435"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692527" y="3554476"/>
                      <a:ext cx="4757675" cy="24766"/>
                    </a:xfrm>
                    <a:custGeom>
                      <a:avLst/>
                      <a:gdLst/>
                      <a:ahLst/>
                      <a:cxnLst/>
                      <a:rect l="0" t="0" r="0" b="0"/>
                      <a:pathLst>
                        <a:path w="4757675" h="24766">
                          <a:moveTo>
                            <a:pt x="0" y="0"/>
                          </a:moveTo>
                          <a:lnTo>
                            <a:pt x="4757674" y="0"/>
                          </a:lnTo>
                          <a:lnTo>
                            <a:pt x="4757674"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691511" y="3317875"/>
                      <a:ext cx="4744213" cy="24766"/>
                    </a:xfrm>
                    <a:custGeom>
                      <a:avLst/>
                      <a:gdLst/>
                      <a:ahLst/>
                      <a:cxnLst/>
                      <a:rect l="0" t="0" r="0" b="0"/>
                      <a:pathLst>
                        <a:path w="4744213" h="24766">
                          <a:moveTo>
                            <a:pt x="0" y="0"/>
                          </a:moveTo>
                          <a:lnTo>
                            <a:pt x="4744212" y="0"/>
                          </a:lnTo>
                          <a:lnTo>
                            <a:pt x="4744212" y="24765"/>
                          </a:lnTo>
                          <a:lnTo>
                            <a:pt x="0" y="2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688844" y="4503039"/>
                      <a:ext cx="4749039" cy="24893"/>
                    </a:xfrm>
                    <a:custGeom>
                      <a:avLst/>
                      <a:gdLst/>
                      <a:ahLst/>
                      <a:cxnLst/>
                      <a:rect l="0" t="0" r="0" b="0"/>
                      <a:pathLst>
                        <a:path w="4749039" h="24893">
                          <a:moveTo>
                            <a:pt x="0" y="0"/>
                          </a:moveTo>
                          <a:lnTo>
                            <a:pt x="4749038" y="0"/>
                          </a:lnTo>
                          <a:lnTo>
                            <a:pt x="4749038" y="24892"/>
                          </a:lnTo>
                          <a:lnTo>
                            <a:pt x="0" y="2489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687828" y="4741926"/>
                      <a:ext cx="4757675" cy="24639"/>
                    </a:xfrm>
                    <a:custGeom>
                      <a:avLst/>
                      <a:gdLst/>
                      <a:ahLst/>
                      <a:cxnLst/>
                      <a:rect l="0" t="0" r="0" b="0"/>
                      <a:pathLst>
                        <a:path w="4757675" h="24639">
                          <a:moveTo>
                            <a:pt x="0" y="0"/>
                          </a:moveTo>
                          <a:lnTo>
                            <a:pt x="4757674" y="0"/>
                          </a:lnTo>
                          <a:lnTo>
                            <a:pt x="4757674" y="24638"/>
                          </a:lnTo>
                          <a:lnTo>
                            <a:pt x="0" y="2463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686558" y="4980686"/>
                      <a:ext cx="4755135" cy="25909"/>
                    </a:xfrm>
                    <a:custGeom>
                      <a:avLst/>
                      <a:gdLst/>
                      <a:ahLst/>
                      <a:cxnLst/>
                      <a:rect l="0" t="0" r="0" b="0"/>
                      <a:pathLst>
                        <a:path w="4755135" h="25909">
                          <a:moveTo>
                            <a:pt x="0" y="0"/>
                          </a:moveTo>
                          <a:lnTo>
                            <a:pt x="4755134" y="0"/>
                          </a:lnTo>
                          <a:lnTo>
                            <a:pt x="4755134"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687828" y="5217033"/>
                      <a:ext cx="4758564" cy="26036"/>
                    </a:xfrm>
                    <a:custGeom>
                      <a:avLst/>
                      <a:gdLst/>
                      <a:ahLst/>
                      <a:cxnLst/>
                      <a:rect l="0" t="0" r="0" b="0"/>
                      <a:pathLst>
                        <a:path w="4758564" h="26036">
                          <a:moveTo>
                            <a:pt x="0" y="0"/>
                          </a:moveTo>
                          <a:lnTo>
                            <a:pt x="4758563" y="0"/>
                          </a:lnTo>
                          <a:lnTo>
                            <a:pt x="4758563" y="26035"/>
                          </a:lnTo>
                          <a:lnTo>
                            <a:pt x="0" y="260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686558" y="5449697"/>
                      <a:ext cx="4758437" cy="26163"/>
                    </a:xfrm>
                    <a:custGeom>
                      <a:avLst/>
                      <a:gdLst/>
                      <a:ahLst/>
                      <a:cxnLst/>
                      <a:rect l="0" t="0" r="0" b="0"/>
                      <a:pathLst>
                        <a:path w="4758437" h="26163">
                          <a:moveTo>
                            <a:pt x="0" y="0"/>
                          </a:moveTo>
                          <a:lnTo>
                            <a:pt x="4758436" y="0"/>
                          </a:lnTo>
                          <a:lnTo>
                            <a:pt x="4758436"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689987" y="6637020"/>
                      <a:ext cx="4758691" cy="28703"/>
                    </a:xfrm>
                    <a:custGeom>
                      <a:avLst/>
                      <a:gdLst/>
                      <a:ahLst/>
                      <a:cxnLst/>
                      <a:rect l="0" t="0" r="0" b="0"/>
                      <a:pathLst>
                        <a:path w="4758691" h="28703">
                          <a:moveTo>
                            <a:pt x="0" y="0"/>
                          </a:moveTo>
                          <a:lnTo>
                            <a:pt x="4758690" y="0"/>
                          </a:lnTo>
                          <a:lnTo>
                            <a:pt x="4758690" y="28702"/>
                          </a:lnTo>
                          <a:lnTo>
                            <a:pt x="0" y="287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689987" y="6404229"/>
                      <a:ext cx="4759834" cy="28576"/>
                    </a:xfrm>
                    <a:custGeom>
                      <a:avLst/>
                      <a:gdLst/>
                      <a:ahLst/>
                      <a:cxnLst/>
                      <a:rect l="0" t="0" r="0" b="0"/>
                      <a:pathLst>
                        <a:path w="4759834" h="28576">
                          <a:moveTo>
                            <a:pt x="0" y="0"/>
                          </a:moveTo>
                          <a:lnTo>
                            <a:pt x="4759833" y="0"/>
                          </a:lnTo>
                          <a:lnTo>
                            <a:pt x="4759833"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686558" y="6166739"/>
                      <a:ext cx="4757675" cy="26163"/>
                    </a:xfrm>
                    <a:custGeom>
                      <a:avLst/>
                      <a:gdLst/>
                      <a:ahLst/>
                      <a:cxnLst/>
                      <a:rect l="0" t="0" r="0" b="0"/>
                      <a:pathLst>
                        <a:path w="4757675" h="26163">
                          <a:moveTo>
                            <a:pt x="0" y="0"/>
                          </a:moveTo>
                          <a:lnTo>
                            <a:pt x="4757674" y="0"/>
                          </a:lnTo>
                          <a:lnTo>
                            <a:pt x="4757674"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687828" y="5928233"/>
                      <a:ext cx="4758564" cy="26163"/>
                    </a:xfrm>
                    <a:custGeom>
                      <a:avLst/>
                      <a:gdLst/>
                      <a:ahLst/>
                      <a:cxnLst/>
                      <a:rect l="0" t="0" r="0" b="0"/>
                      <a:pathLst>
                        <a:path w="4758564" h="26163">
                          <a:moveTo>
                            <a:pt x="0" y="0"/>
                          </a:moveTo>
                          <a:lnTo>
                            <a:pt x="4758563" y="0"/>
                          </a:lnTo>
                          <a:lnTo>
                            <a:pt x="4758563"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687828" y="5692013"/>
                      <a:ext cx="4752595" cy="26163"/>
                    </a:xfrm>
                    <a:custGeom>
                      <a:avLst/>
                      <a:gdLst/>
                      <a:ahLst/>
                      <a:cxnLst/>
                      <a:rect l="0" t="0" r="0" b="0"/>
                      <a:pathLst>
                        <a:path w="4752595" h="26163">
                          <a:moveTo>
                            <a:pt x="0" y="0"/>
                          </a:moveTo>
                          <a:lnTo>
                            <a:pt x="4752594" y="0"/>
                          </a:lnTo>
                          <a:lnTo>
                            <a:pt x="4752594"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674747" y="6878066"/>
                      <a:ext cx="4781170" cy="28576"/>
                    </a:xfrm>
                    <a:custGeom>
                      <a:avLst/>
                      <a:gdLst/>
                      <a:ahLst/>
                      <a:cxnLst/>
                      <a:rect l="0" t="0" r="0" b="0"/>
                      <a:pathLst>
                        <a:path w="4781170" h="28576">
                          <a:moveTo>
                            <a:pt x="0" y="0"/>
                          </a:moveTo>
                          <a:lnTo>
                            <a:pt x="4781169" y="0"/>
                          </a:lnTo>
                          <a:lnTo>
                            <a:pt x="4781169"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57648" y="1978533"/>
                    <a:ext cx="0" cy="5079365"/>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80183" y="4514850"/>
                    <a:ext cx="5105781"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16500" y="4292600"/>
                  <a:ext cx="3810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905500" y="4292600"/>
                  <a:ext cx="3810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388100" y="4292600"/>
                  <a:ext cx="3810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6858000" y="4292600"/>
                  <a:ext cx="3810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277100" y="4292600"/>
                  <a:ext cx="4572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501900" y="4279900"/>
                  <a:ext cx="5334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3022600" y="4279900"/>
                  <a:ext cx="4318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505200" y="4279900"/>
                  <a:ext cx="4318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975100" y="4279900"/>
                  <a:ext cx="4318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45000" y="4279900"/>
                  <a:ext cx="4318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16500" y="2006600"/>
                  <a:ext cx="4572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16500" y="2501900"/>
                  <a:ext cx="3810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16500" y="2959100"/>
                  <a:ext cx="3810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16500" y="3454400"/>
                  <a:ext cx="3810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16500" y="3924300"/>
                  <a:ext cx="3810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29200" y="4876800"/>
                  <a:ext cx="4318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29200" y="5346700"/>
                  <a:ext cx="4318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22900" y="4292600"/>
                  <a:ext cx="3810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41900" y="6769100"/>
                <a:ext cx="5334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29200" y="5816600"/>
                <a:ext cx="4318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41900" y="6299200"/>
                <a:ext cx="4318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13000" y="0"/>
              <a:ext cx="5384800" cy="1384995"/>
            </a:xfrm>
            <a:prstGeom prst="rect">
              <a:avLst/>
            </a:prstGeom>
            <a:noFill/>
          </p:spPr>
          <p:txBody>
            <a:bodyPr vert="horz" rtlCol="0">
              <a:spAutoFit/>
            </a:bodyPr>
            <a:lstStyle/>
            <a:p>
              <a:pPr algn="ctr"/>
              <a:r>
                <a:rPr lang="en-GB" sz="2100" b="1" u="sng" smtClean="0">
                  <a:solidFill>
                    <a:srgbClr val="000000"/>
                  </a:solidFill>
                  <a:latin typeface="Trebuchet MS - 28"/>
                </a:rPr>
                <a:t>Country 11 - Answer:</a:t>
              </a:r>
            </a:p>
            <a:p>
              <a:pPr algn="ctr"/>
              <a:r>
                <a:rPr lang="en-GB" sz="2100" b="1" u="sng" smtClean="0">
                  <a:solidFill>
                    <a:srgbClr val="000000"/>
                  </a:solidFill>
                  <a:latin typeface="Trebuchet MS - 28"/>
                </a:rPr>
                <a:t>y</a:t>
              </a:r>
              <a:r>
                <a:rPr lang="en-GB" sz="2100" smtClean="0">
                  <a:solidFill>
                    <a:srgbClr val="000000"/>
                  </a:solidFill>
                  <a:latin typeface="Trebuchet MS - 28"/>
                </a:rPr>
                <a:t> </a:t>
              </a:r>
              <a:r>
                <a:rPr lang="en-GB" sz="2100" smtClean="0">
                  <a:solidFill>
                    <a:srgbClr val="000000"/>
                  </a:solidFill>
                  <a:latin typeface="Lucida Sans Unicode - 28"/>
                </a:rPr>
                <a:t>≥</a:t>
              </a:r>
              <a:r>
                <a:rPr lang="en-GB" sz="2100" smtClean="0">
                  <a:solidFill>
                    <a:srgbClr val="000000"/>
                  </a:solidFill>
                  <a:latin typeface="Trebuchet MS - 28"/>
                </a:rPr>
                <a:t> 0</a:t>
              </a:r>
            </a:p>
            <a:p>
              <a:pPr algn="ctr"/>
              <a:r>
                <a:rPr lang="en-GB" sz="2100" smtClean="0">
                  <a:solidFill>
                    <a:srgbClr val="000000"/>
                  </a:solidFill>
                  <a:latin typeface="Trebuchet MS - 28"/>
                </a:rPr>
                <a:t>x </a:t>
              </a:r>
              <a:r>
                <a:rPr lang="en-GB" sz="2100" smtClean="0">
                  <a:solidFill>
                    <a:srgbClr val="000000"/>
                  </a:solidFill>
                  <a:latin typeface="Lucida Sans Unicode - 28"/>
                </a:rPr>
                <a:t>≥ 0</a:t>
              </a:r>
            </a:p>
            <a:p>
              <a:pPr algn="ctr"/>
              <a:r>
                <a:rPr lang="en-GB" sz="2100" smtClean="0">
                  <a:solidFill>
                    <a:srgbClr val="000000"/>
                  </a:solidFill>
                  <a:latin typeface="Lucida Sans Unicode - 28"/>
                </a:rPr>
                <a:t>x + y ≤ 5</a:t>
              </a:r>
              <a:endParaRPr lang="en-GB" sz="2100">
                <a:solidFill>
                  <a:srgbClr val="000000"/>
                </a:solidFill>
                <a:latin typeface="Lucida Sans Unicode - 28"/>
              </a:endParaRPr>
            </a:p>
          </p:txBody>
        </p:sp>
        <p:cxnSp>
          <p:nvCxnSpPr>
            <p:cNvPr id="73" name="Straight Connector 72"/>
            <p:cNvCxnSpPr/>
            <p:nvPr/>
          </p:nvCxnSpPr>
          <p:spPr>
            <a:xfrm>
              <a:off x="5051298" y="2119503"/>
              <a:ext cx="0" cy="5208397"/>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860800" y="2120900"/>
              <a:ext cx="3568700" cy="35814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679700" y="4508500"/>
              <a:ext cx="4749800"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7" name="Picture 7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43850" y="6343650"/>
            <a:ext cx="1797685" cy="1052322"/>
          </a:xfrm>
          <a:prstGeom prst="rect">
            <a:avLst/>
          </a:prstGeom>
          <a:solidFill>
            <a:scrgbClr r="0" g="0" b="0">
              <a:alpha val="0"/>
            </a:scrgbClr>
          </a:solidFill>
        </p:spPr>
      </p:pic>
    </p:spTree>
    <p:extLst>
      <p:ext uri="{BB962C8B-B14F-4D97-AF65-F5344CB8AC3E}">
        <p14:creationId xmlns:p14="http://schemas.microsoft.com/office/powerpoint/2010/main" val="266955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451100" y="152400"/>
            <a:ext cx="5384800" cy="6842899"/>
            <a:chOff x="2451100" y="152400"/>
            <a:chExt cx="5384800" cy="6842899"/>
          </a:xfrm>
        </p:grpSpPr>
        <p:grpSp>
          <p:nvGrpSpPr>
            <p:cNvPr id="70" name="Group 69"/>
            <p:cNvGrpSpPr/>
            <p:nvPr/>
          </p:nvGrpSpPr>
          <p:grpSpPr>
            <a:xfrm>
              <a:off x="2687447" y="2249297"/>
              <a:ext cx="4907153" cy="4746002"/>
              <a:chOff x="2687447" y="2249297"/>
              <a:chExt cx="4907153" cy="4746002"/>
            </a:xfrm>
          </p:grpSpPr>
          <p:grpSp>
            <p:nvGrpSpPr>
              <p:cNvPr id="66" name="Group 65"/>
              <p:cNvGrpSpPr/>
              <p:nvPr/>
            </p:nvGrpSpPr>
            <p:grpSpPr>
              <a:xfrm>
                <a:off x="2687447" y="2249297"/>
                <a:ext cx="4907153" cy="4737227"/>
                <a:chOff x="2687447" y="2249297"/>
                <a:chExt cx="4907153" cy="4737227"/>
              </a:xfrm>
            </p:grpSpPr>
            <p:grpSp>
              <p:nvGrpSpPr>
                <p:cNvPr id="47" name="Group 46"/>
                <p:cNvGrpSpPr/>
                <p:nvPr/>
              </p:nvGrpSpPr>
              <p:grpSpPr>
                <a:xfrm>
                  <a:off x="2687447" y="2249297"/>
                  <a:ext cx="4761865" cy="4737227"/>
                  <a:chOff x="2687447" y="2249297"/>
                  <a:chExt cx="4761865" cy="4737227"/>
                </a:xfrm>
              </p:grpSpPr>
              <p:grpSp>
                <p:nvGrpSpPr>
                  <p:cNvPr id="44" name="Group 43"/>
                  <p:cNvGrpSpPr/>
                  <p:nvPr/>
                </p:nvGrpSpPr>
                <p:grpSpPr>
                  <a:xfrm>
                    <a:off x="2868803" y="2389886"/>
                    <a:ext cx="4459479" cy="4455415"/>
                    <a:chOff x="2868803" y="2389886"/>
                    <a:chExt cx="4459479" cy="4455415"/>
                  </a:xfrm>
                </p:grpSpPr>
                <p:sp>
                  <p:nvSpPr>
                    <p:cNvPr id="2" name="Freeform 1"/>
                    <p:cNvSpPr/>
                    <p:nvPr/>
                  </p:nvSpPr>
                  <p:spPr>
                    <a:xfrm>
                      <a:off x="2868803" y="2399919"/>
                      <a:ext cx="22353" cy="4429888"/>
                    </a:xfrm>
                    <a:custGeom>
                      <a:avLst/>
                      <a:gdLst/>
                      <a:ahLst/>
                      <a:cxnLst/>
                      <a:rect l="0" t="0" r="0" b="0"/>
                      <a:pathLst>
                        <a:path w="22353" h="4429888">
                          <a:moveTo>
                            <a:pt x="0" y="0"/>
                          </a:moveTo>
                          <a:lnTo>
                            <a:pt x="22352" y="0"/>
                          </a:lnTo>
                          <a:lnTo>
                            <a:pt x="22352" y="4429887"/>
                          </a:lnTo>
                          <a:lnTo>
                            <a:pt x="0" y="44298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868803" y="2389886"/>
                      <a:ext cx="4457828" cy="22099"/>
                    </a:xfrm>
                    <a:custGeom>
                      <a:avLst/>
                      <a:gdLst/>
                      <a:ahLst/>
                      <a:cxnLst/>
                      <a:rect l="0" t="0" r="0" b="0"/>
                      <a:pathLst>
                        <a:path w="4457828" h="22099">
                          <a:moveTo>
                            <a:pt x="0" y="0"/>
                          </a:moveTo>
                          <a:lnTo>
                            <a:pt x="4457827" y="0"/>
                          </a:lnTo>
                          <a:lnTo>
                            <a:pt x="445782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884551" y="2612517"/>
                      <a:ext cx="4434587" cy="23115"/>
                    </a:xfrm>
                    <a:custGeom>
                      <a:avLst/>
                      <a:gdLst/>
                      <a:ahLst/>
                      <a:cxnLst/>
                      <a:rect l="0" t="0" r="0" b="0"/>
                      <a:pathLst>
                        <a:path w="4434587" h="23115">
                          <a:moveTo>
                            <a:pt x="0" y="0"/>
                          </a:moveTo>
                          <a:lnTo>
                            <a:pt x="4434586" y="0"/>
                          </a:lnTo>
                          <a:lnTo>
                            <a:pt x="4434586"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3092577" y="2400935"/>
                      <a:ext cx="23242" cy="4430142"/>
                    </a:xfrm>
                    <a:custGeom>
                      <a:avLst/>
                      <a:gdLst/>
                      <a:ahLst/>
                      <a:cxnLst/>
                      <a:rect l="0" t="0" r="0" b="0"/>
                      <a:pathLst>
                        <a:path w="23242" h="4430142">
                          <a:moveTo>
                            <a:pt x="0" y="0"/>
                          </a:moveTo>
                          <a:lnTo>
                            <a:pt x="23241" y="0"/>
                          </a:lnTo>
                          <a:lnTo>
                            <a:pt x="23241"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313049" y="2399919"/>
                      <a:ext cx="22988" cy="4429888"/>
                    </a:xfrm>
                    <a:custGeom>
                      <a:avLst/>
                      <a:gdLst/>
                      <a:ahLst/>
                      <a:cxnLst/>
                      <a:rect l="0" t="0" r="0" b="0"/>
                      <a:pathLst>
                        <a:path w="22988" h="4429888">
                          <a:moveTo>
                            <a:pt x="0" y="0"/>
                          </a:moveTo>
                          <a:lnTo>
                            <a:pt x="22987" y="0"/>
                          </a:lnTo>
                          <a:lnTo>
                            <a:pt x="22987" y="4429887"/>
                          </a:lnTo>
                          <a:lnTo>
                            <a:pt x="0" y="44298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536569" y="2400935"/>
                      <a:ext cx="25401" cy="4431285"/>
                    </a:xfrm>
                    <a:custGeom>
                      <a:avLst/>
                      <a:gdLst/>
                      <a:ahLst/>
                      <a:cxnLst/>
                      <a:rect l="0" t="0" r="0" b="0"/>
                      <a:pathLst>
                        <a:path w="25401" h="4431285">
                          <a:moveTo>
                            <a:pt x="0" y="0"/>
                          </a:moveTo>
                          <a:lnTo>
                            <a:pt x="25400" y="0"/>
                          </a:lnTo>
                          <a:lnTo>
                            <a:pt x="25400" y="4431284"/>
                          </a:lnTo>
                          <a:lnTo>
                            <a:pt x="0" y="44312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753612" y="2399919"/>
                      <a:ext cx="26544" cy="4432301"/>
                    </a:xfrm>
                    <a:custGeom>
                      <a:avLst/>
                      <a:gdLst/>
                      <a:ahLst/>
                      <a:cxnLst/>
                      <a:rect l="0" t="0" r="0" b="0"/>
                      <a:pathLst>
                        <a:path w="26544" h="4432301">
                          <a:moveTo>
                            <a:pt x="0" y="0"/>
                          </a:moveTo>
                          <a:lnTo>
                            <a:pt x="26543" y="0"/>
                          </a:lnTo>
                          <a:lnTo>
                            <a:pt x="26543" y="4432300"/>
                          </a:lnTo>
                          <a:lnTo>
                            <a:pt x="0" y="44323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977259" y="2400935"/>
                      <a:ext cx="22988" cy="4430142"/>
                    </a:xfrm>
                    <a:custGeom>
                      <a:avLst/>
                      <a:gdLst/>
                      <a:ahLst/>
                      <a:cxnLst/>
                      <a:rect l="0" t="0" r="0" b="0"/>
                      <a:pathLst>
                        <a:path w="22988" h="4430142">
                          <a:moveTo>
                            <a:pt x="0" y="0"/>
                          </a:moveTo>
                          <a:lnTo>
                            <a:pt x="22987" y="0"/>
                          </a:lnTo>
                          <a:lnTo>
                            <a:pt x="22987"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201033" y="2402205"/>
                      <a:ext cx="25528" cy="4431158"/>
                    </a:xfrm>
                    <a:custGeom>
                      <a:avLst/>
                      <a:gdLst/>
                      <a:ahLst/>
                      <a:cxnLst/>
                      <a:rect l="0" t="0" r="0" b="0"/>
                      <a:pathLst>
                        <a:path w="25528" h="4431158">
                          <a:moveTo>
                            <a:pt x="0" y="0"/>
                          </a:moveTo>
                          <a:lnTo>
                            <a:pt x="25527" y="0"/>
                          </a:lnTo>
                          <a:lnTo>
                            <a:pt x="25527" y="4431157"/>
                          </a:lnTo>
                          <a:lnTo>
                            <a:pt x="0" y="44311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422394" y="2400935"/>
                      <a:ext cx="24258" cy="4430142"/>
                    </a:xfrm>
                    <a:custGeom>
                      <a:avLst/>
                      <a:gdLst/>
                      <a:ahLst/>
                      <a:cxnLst/>
                      <a:rect l="0" t="0" r="0" b="0"/>
                      <a:pathLst>
                        <a:path w="24258" h="4430142">
                          <a:moveTo>
                            <a:pt x="0" y="0"/>
                          </a:moveTo>
                          <a:lnTo>
                            <a:pt x="24257" y="0"/>
                          </a:lnTo>
                          <a:lnTo>
                            <a:pt x="24257"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644898" y="2402967"/>
                      <a:ext cx="26798" cy="4428999"/>
                    </a:xfrm>
                    <a:custGeom>
                      <a:avLst/>
                      <a:gdLst/>
                      <a:ahLst/>
                      <a:cxnLst/>
                      <a:rect l="0" t="0" r="0" b="0"/>
                      <a:pathLst>
                        <a:path w="26798" h="4428999">
                          <a:moveTo>
                            <a:pt x="0" y="0"/>
                          </a:moveTo>
                          <a:lnTo>
                            <a:pt x="26797" y="0"/>
                          </a:lnTo>
                          <a:lnTo>
                            <a:pt x="26797" y="4428998"/>
                          </a:lnTo>
                          <a:lnTo>
                            <a:pt x="0" y="4428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60798" y="2400935"/>
                      <a:ext cx="28576" cy="4430142"/>
                    </a:xfrm>
                    <a:custGeom>
                      <a:avLst/>
                      <a:gdLst/>
                      <a:ahLst/>
                      <a:cxnLst/>
                      <a:rect l="0" t="0" r="0" b="0"/>
                      <a:pathLst>
                        <a:path w="28576" h="4430142">
                          <a:moveTo>
                            <a:pt x="0" y="0"/>
                          </a:moveTo>
                          <a:lnTo>
                            <a:pt x="28575" y="0"/>
                          </a:lnTo>
                          <a:lnTo>
                            <a:pt x="28575"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5969" y="2402205"/>
                      <a:ext cx="22988" cy="4426713"/>
                    </a:xfrm>
                    <a:custGeom>
                      <a:avLst/>
                      <a:gdLst/>
                      <a:ahLst/>
                      <a:cxnLst/>
                      <a:rect l="0" t="0" r="0" b="0"/>
                      <a:pathLst>
                        <a:path w="22988" h="4426713">
                          <a:moveTo>
                            <a:pt x="0" y="0"/>
                          </a:moveTo>
                          <a:lnTo>
                            <a:pt x="22987" y="0"/>
                          </a:lnTo>
                          <a:lnTo>
                            <a:pt x="22987" y="4426712"/>
                          </a:lnTo>
                          <a:lnTo>
                            <a:pt x="0" y="442671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09362" y="2402205"/>
                      <a:ext cx="25401" cy="4427983"/>
                    </a:xfrm>
                    <a:custGeom>
                      <a:avLst/>
                      <a:gdLst/>
                      <a:ahLst/>
                      <a:cxnLst/>
                      <a:rect l="0" t="0" r="0" b="0"/>
                      <a:pathLst>
                        <a:path w="25401" h="4427983">
                          <a:moveTo>
                            <a:pt x="0" y="0"/>
                          </a:moveTo>
                          <a:lnTo>
                            <a:pt x="25400" y="0"/>
                          </a:lnTo>
                          <a:lnTo>
                            <a:pt x="25400" y="4427982"/>
                          </a:lnTo>
                          <a:lnTo>
                            <a:pt x="0" y="4427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530850" y="2402205"/>
                      <a:ext cx="24258" cy="4428872"/>
                    </a:xfrm>
                    <a:custGeom>
                      <a:avLst/>
                      <a:gdLst/>
                      <a:ahLst/>
                      <a:cxnLst/>
                      <a:rect l="0" t="0" r="0" b="0"/>
                      <a:pathLst>
                        <a:path w="24258" h="4428872">
                          <a:moveTo>
                            <a:pt x="0" y="0"/>
                          </a:moveTo>
                          <a:lnTo>
                            <a:pt x="24257" y="0"/>
                          </a:lnTo>
                          <a:lnTo>
                            <a:pt x="24257" y="4428871"/>
                          </a:lnTo>
                          <a:lnTo>
                            <a:pt x="0" y="44288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753481" y="2402967"/>
                      <a:ext cx="26671" cy="4431285"/>
                    </a:xfrm>
                    <a:custGeom>
                      <a:avLst/>
                      <a:gdLst/>
                      <a:ahLst/>
                      <a:cxnLst/>
                      <a:rect l="0" t="0" r="0" b="0"/>
                      <a:pathLst>
                        <a:path w="26671" h="4431285">
                          <a:moveTo>
                            <a:pt x="0" y="0"/>
                          </a:moveTo>
                          <a:lnTo>
                            <a:pt x="26670" y="0"/>
                          </a:lnTo>
                          <a:lnTo>
                            <a:pt x="26670" y="4431284"/>
                          </a:lnTo>
                          <a:lnTo>
                            <a:pt x="0" y="44312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969381" y="2400935"/>
                      <a:ext cx="28703" cy="4432428"/>
                    </a:xfrm>
                    <a:custGeom>
                      <a:avLst/>
                      <a:gdLst/>
                      <a:ahLst/>
                      <a:cxnLst/>
                      <a:rect l="0" t="0" r="0" b="0"/>
                      <a:pathLst>
                        <a:path w="28703" h="4432428">
                          <a:moveTo>
                            <a:pt x="0" y="0"/>
                          </a:moveTo>
                          <a:lnTo>
                            <a:pt x="28702" y="0"/>
                          </a:lnTo>
                          <a:lnTo>
                            <a:pt x="28702" y="4432427"/>
                          </a:lnTo>
                          <a:lnTo>
                            <a:pt x="0" y="44324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194044" y="2402205"/>
                      <a:ext cx="25528" cy="4430015"/>
                    </a:xfrm>
                    <a:custGeom>
                      <a:avLst/>
                      <a:gdLst/>
                      <a:ahLst/>
                      <a:cxnLst/>
                      <a:rect l="0" t="0" r="0" b="0"/>
                      <a:pathLst>
                        <a:path w="25528" h="4430015">
                          <a:moveTo>
                            <a:pt x="0" y="0"/>
                          </a:moveTo>
                          <a:lnTo>
                            <a:pt x="25527" y="0"/>
                          </a:lnTo>
                          <a:lnTo>
                            <a:pt x="25527" y="4430014"/>
                          </a:lnTo>
                          <a:lnTo>
                            <a:pt x="0" y="4430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417564" y="2402967"/>
                      <a:ext cx="27560" cy="4431285"/>
                    </a:xfrm>
                    <a:custGeom>
                      <a:avLst/>
                      <a:gdLst/>
                      <a:ahLst/>
                      <a:cxnLst/>
                      <a:rect l="0" t="0" r="0" b="0"/>
                      <a:pathLst>
                        <a:path w="27560" h="4431285">
                          <a:moveTo>
                            <a:pt x="0" y="0"/>
                          </a:moveTo>
                          <a:lnTo>
                            <a:pt x="27559" y="0"/>
                          </a:lnTo>
                          <a:lnTo>
                            <a:pt x="27559" y="4431284"/>
                          </a:lnTo>
                          <a:lnTo>
                            <a:pt x="0" y="44312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39052" y="2402205"/>
                      <a:ext cx="26671" cy="4430015"/>
                    </a:xfrm>
                    <a:custGeom>
                      <a:avLst/>
                      <a:gdLst/>
                      <a:ahLst/>
                      <a:cxnLst/>
                      <a:rect l="0" t="0" r="0" b="0"/>
                      <a:pathLst>
                        <a:path w="26671" h="4430015">
                          <a:moveTo>
                            <a:pt x="0" y="0"/>
                          </a:moveTo>
                          <a:lnTo>
                            <a:pt x="26670" y="0"/>
                          </a:lnTo>
                          <a:lnTo>
                            <a:pt x="26670" y="4430014"/>
                          </a:lnTo>
                          <a:lnTo>
                            <a:pt x="0" y="4430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60540" y="2402205"/>
                      <a:ext cx="28830" cy="4432428"/>
                    </a:xfrm>
                    <a:custGeom>
                      <a:avLst/>
                      <a:gdLst/>
                      <a:ahLst/>
                      <a:cxnLst/>
                      <a:rect l="0" t="0" r="0" b="0"/>
                      <a:pathLst>
                        <a:path w="28830" h="4432428">
                          <a:moveTo>
                            <a:pt x="0" y="0"/>
                          </a:moveTo>
                          <a:lnTo>
                            <a:pt x="28829" y="0"/>
                          </a:lnTo>
                          <a:lnTo>
                            <a:pt x="28829" y="4432427"/>
                          </a:lnTo>
                          <a:lnTo>
                            <a:pt x="0" y="44324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077837" y="2402205"/>
                      <a:ext cx="30862" cy="4432428"/>
                    </a:xfrm>
                    <a:custGeom>
                      <a:avLst/>
                      <a:gdLst/>
                      <a:ahLst/>
                      <a:cxnLst/>
                      <a:rect l="0" t="0" r="0" b="0"/>
                      <a:pathLst>
                        <a:path w="30862" h="4432428">
                          <a:moveTo>
                            <a:pt x="0" y="0"/>
                          </a:moveTo>
                          <a:lnTo>
                            <a:pt x="30861" y="0"/>
                          </a:lnTo>
                          <a:lnTo>
                            <a:pt x="30861" y="4432427"/>
                          </a:lnTo>
                          <a:lnTo>
                            <a:pt x="0" y="44324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295896" y="2398649"/>
                      <a:ext cx="32386" cy="4433317"/>
                    </a:xfrm>
                    <a:custGeom>
                      <a:avLst/>
                      <a:gdLst/>
                      <a:ahLst/>
                      <a:cxnLst/>
                      <a:rect l="0" t="0" r="0" b="0"/>
                      <a:pathLst>
                        <a:path w="32386" h="4433317">
                          <a:moveTo>
                            <a:pt x="0" y="0"/>
                          </a:moveTo>
                          <a:lnTo>
                            <a:pt x="32385" y="0"/>
                          </a:lnTo>
                          <a:lnTo>
                            <a:pt x="32385" y="4433316"/>
                          </a:lnTo>
                          <a:lnTo>
                            <a:pt x="0" y="44333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882138" y="2834894"/>
                      <a:ext cx="4430269" cy="23242"/>
                    </a:xfrm>
                    <a:custGeom>
                      <a:avLst/>
                      <a:gdLst/>
                      <a:ahLst/>
                      <a:cxnLst/>
                      <a:rect l="0" t="0" r="0" b="0"/>
                      <a:pathLst>
                        <a:path w="4430269" h="23242">
                          <a:moveTo>
                            <a:pt x="0" y="0"/>
                          </a:moveTo>
                          <a:lnTo>
                            <a:pt x="4430268" y="0"/>
                          </a:lnTo>
                          <a:lnTo>
                            <a:pt x="4430268" y="23241"/>
                          </a:lnTo>
                          <a:lnTo>
                            <a:pt x="0" y="232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883027" y="3055620"/>
                      <a:ext cx="4437254" cy="23115"/>
                    </a:xfrm>
                    <a:custGeom>
                      <a:avLst/>
                      <a:gdLst/>
                      <a:ahLst/>
                      <a:cxnLst/>
                      <a:rect l="0" t="0" r="0" b="0"/>
                      <a:pathLst>
                        <a:path w="4437254" h="23115">
                          <a:moveTo>
                            <a:pt x="0" y="0"/>
                          </a:moveTo>
                          <a:lnTo>
                            <a:pt x="4437253" y="0"/>
                          </a:lnTo>
                          <a:lnTo>
                            <a:pt x="4437253"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881122" y="3272409"/>
                      <a:ext cx="4438016" cy="24258"/>
                    </a:xfrm>
                    <a:custGeom>
                      <a:avLst/>
                      <a:gdLst/>
                      <a:ahLst/>
                      <a:cxnLst/>
                      <a:rect l="0" t="0" r="0" b="0"/>
                      <a:pathLst>
                        <a:path w="4438016" h="24258">
                          <a:moveTo>
                            <a:pt x="0" y="0"/>
                          </a:moveTo>
                          <a:lnTo>
                            <a:pt x="4438015" y="0"/>
                          </a:lnTo>
                          <a:lnTo>
                            <a:pt x="4438015"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885440" y="4384548"/>
                      <a:ext cx="4438143" cy="24258"/>
                    </a:xfrm>
                    <a:custGeom>
                      <a:avLst/>
                      <a:gdLst/>
                      <a:ahLst/>
                      <a:cxnLst/>
                      <a:rect l="0" t="0" r="0" b="0"/>
                      <a:pathLst>
                        <a:path w="4438143" h="24258">
                          <a:moveTo>
                            <a:pt x="0" y="0"/>
                          </a:moveTo>
                          <a:lnTo>
                            <a:pt x="4438142" y="0"/>
                          </a:lnTo>
                          <a:lnTo>
                            <a:pt x="4438142"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883027" y="4164203"/>
                      <a:ext cx="4438143" cy="24258"/>
                    </a:xfrm>
                    <a:custGeom>
                      <a:avLst/>
                      <a:gdLst/>
                      <a:ahLst/>
                      <a:cxnLst/>
                      <a:rect l="0" t="0" r="0" b="0"/>
                      <a:pathLst>
                        <a:path w="4438143" h="24258">
                          <a:moveTo>
                            <a:pt x="0" y="0"/>
                          </a:moveTo>
                          <a:lnTo>
                            <a:pt x="4438142" y="0"/>
                          </a:lnTo>
                          <a:lnTo>
                            <a:pt x="4438142"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883027" y="3941572"/>
                      <a:ext cx="4430396" cy="24131"/>
                    </a:xfrm>
                    <a:custGeom>
                      <a:avLst/>
                      <a:gdLst/>
                      <a:ahLst/>
                      <a:cxnLst/>
                      <a:rect l="0" t="0" r="0" b="0"/>
                      <a:pathLst>
                        <a:path w="4430396" h="24131">
                          <a:moveTo>
                            <a:pt x="0" y="0"/>
                          </a:moveTo>
                          <a:lnTo>
                            <a:pt x="4430395" y="0"/>
                          </a:lnTo>
                          <a:lnTo>
                            <a:pt x="4430395"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885440" y="3719068"/>
                      <a:ext cx="4437127" cy="23115"/>
                    </a:xfrm>
                    <a:custGeom>
                      <a:avLst/>
                      <a:gdLst/>
                      <a:ahLst/>
                      <a:cxnLst/>
                      <a:rect l="0" t="0" r="0" b="0"/>
                      <a:pathLst>
                        <a:path w="4437127" h="23115">
                          <a:moveTo>
                            <a:pt x="0" y="0"/>
                          </a:moveTo>
                          <a:lnTo>
                            <a:pt x="4437126" y="0"/>
                          </a:lnTo>
                          <a:lnTo>
                            <a:pt x="4437126"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884551" y="3498469"/>
                      <a:ext cx="4424554" cy="23115"/>
                    </a:xfrm>
                    <a:custGeom>
                      <a:avLst/>
                      <a:gdLst/>
                      <a:ahLst/>
                      <a:cxnLst/>
                      <a:rect l="0" t="0" r="0" b="0"/>
                      <a:pathLst>
                        <a:path w="4424554" h="23115">
                          <a:moveTo>
                            <a:pt x="0" y="0"/>
                          </a:moveTo>
                          <a:lnTo>
                            <a:pt x="4424553" y="0"/>
                          </a:lnTo>
                          <a:lnTo>
                            <a:pt x="4424553"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882138" y="4603750"/>
                      <a:ext cx="4429126" cy="23115"/>
                    </a:xfrm>
                    <a:custGeom>
                      <a:avLst/>
                      <a:gdLst/>
                      <a:ahLst/>
                      <a:cxnLst/>
                      <a:rect l="0" t="0" r="0" b="0"/>
                      <a:pathLst>
                        <a:path w="4429126" h="23115">
                          <a:moveTo>
                            <a:pt x="0" y="0"/>
                          </a:moveTo>
                          <a:lnTo>
                            <a:pt x="4429125" y="0"/>
                          </a:lnTo>
                          <a:lnTo>
                            <a:pt x="4429125"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881122" y="4826508"/>
                      <a:ext cx="4437127" cy="22988"/>
                    </a:xfrm>
                    <a:custGeom>
                      <a:avLst/>
                      <a:gdLst/>
                      <a:ahLst/>
                      <a:cxnLst/>
                      <a:rect l="0" t="0" r="0" b="0"/>
                      <a:pathLst>
                        <a:path w="4437127" h="22988">
                          <a:moveTo>
                            <a:pt x="0" y="0"/>
                          </a:moveTo>
                          <a:lnTo>
                            <a:pt x="4437126" y="0"/>
                          </a:lnTo>
                          <a:lnTo>
                            <a:pt x="4437126"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879979" y="5049139"/>
                      <a:ext cx="4434714" cy="24258"/>
                    </a:xfrm>
                    <a:custGeom>
                      <a:avLst/>
                      <a:gdLst/>
                      <a:ahLst/>
                      <a:cxnLst/>
                      <a:rect l="0" t="0" r="0" b="0"/>
                      <a:pathLst>
                        <a:path w="4434714" h="24258">
                          <a:moveTo>
                            <a:pt x="0" y="0"/>
                          </a:moveTo>
                          <a:lnTo>
                            <a:pt x="4434713" y="0"/>
                          </a:lnTo>
                          <a:lnTo>
                            <a:pt x="4434713"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881122" y="5269611"/>
                      <a:ext cx="4438016" cy="24258"/>
                    </a:xfrm>
                    <a:custGeom>
                      <a:avLst/>
                      <a:gdLst/>
                      <a:ahLst/>
                      <a:cxnLst/>
                      <a:rect l="0" t="0" r="0" b="0"/>
                      <a:pathLst>
                        <a:path w="4438016" h="24258">
                          <a:moveTo>
                            <a:pt x="0" y="0"/>
                          </a:moveTo>
                          <a:lnTo>
                            <a:pt x="4438015" y="0"/>
                          </a:lnTo>
                          <a:lnTo>
                            <a:pt x="4438015"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879979" y="5486654"/>
                      <a:ext cx="4437889" cy="24385"/>
                    </a:xfrm>
                    <a:custGeom>
                      <a:avLst/>
                      <a:gdLst/>
                      <a:ahLst/>
                      <a:cxnLst/>
                      <a:rect l="0" t="0" r="0" b="0"/>
                      <a:pathLst>
                        <a:path w="4437889" h="24385">
                          <a:moveTo>
                            <a:pt x="0" y="0"/>
                          </a:moveTo>
                          <a:lnTo>
                            <a:pt x="4437888" y="0"/>
                          </a:lnTo>
                          <a:lnTo>
                            <a:pt x="4437888"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883027" y="6593967"/>
                      <a:ext cx="4438143" cy="26798"/>
                    </a:xfrm>
                    <a:custGeom>
                      <a:avLst/>
                      <a:gdLst/>
                      <a:ahLst/>
                      <a:cxnLst/>
                      <a:rect l="0" t="0" r="0" b="0"/>
                      <a:pathLst>
                        <a:path w="4438143" h="26798">
                          <a:moveTo>
                            <a:pt x="0" y="0"/>
                          </a:moveTo>
                          <a:lnTo>
                            <a:pt x="4438142" y="0"/>
                          </a:lnTo>
                          <a:lnTo>
                            <a:pt x="4438142" y="26797"/>
                          </a:lnTo>
                          <a:lnTo>
                            <a:pt x="0" y="267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883027" y="6376797"/>
                      <a:ext cx="4439286" cy="26671"/>
                    </a:xfrm>
                    <a:custGeom>
                      <a:avLst/>
                      <a:gdLst/>
                      <a:ahLst/>
                      <a:cxnLst/>
                      <a:rect l="0" t="0" r="0" b="0"/>
                      <a:pathLst>
                        <a:path w="4439286" h="26671">
                          <a:moveTo>
                            <a:pt x="0" y="0"/>
                          </a:moveTo>
                          <a:lnTo>
                            <a:pt x="4439285" y="0"/>
                          </a:lnTo>
                          <a:lnTo>
                            <a:pt x="4439285" y="26670"/>
                          </a:lnTo>
                          <a:lnTo>
                            <a:pt x="0" y="266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879979" y="6155309"/>
                      <a:ext cx="4437127" cy="24385"/>
                    </a:xfrm>
                    <a:custGeom>
                      <a:avLst/>
                      <a:gdLst/>
                      <a:ahLst/>
                      <a:cxnLst/>
                      <a:rect l="0" t="0" r="0" b="0"/>
                      <a:pathLst>
                        <a:path w="4437127" h="24385">
                          <a:moveTo>
                            <a:pt x="0" y="0"/>
                          </a:moveTo>
                          <a:lnTo>
                            <a:pt x="4437126" y="0"/>
                          </a:lnTo>
                          <a:lnTo>
                            <a:pt x="4437126"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881122" y="5932932"/>
                      <a:ext cx="4438016" cy="24385"/>
                    </a:xfrm>
                    <a:custGeom>
                      <a:avLst/>
                      <a:gdLst/>
                      <a:ahLst/>
                      <a:cxnLst/>
                      <a:rect l="0" t="0" r="0" b="0"/>
                      <a:pathLst>
                        <a:path w="4438016" h="24385">
                          <a:moveTo>
                            <a:pt x="0" y="0"/>
                          </a:moveTo>
                          <a:lnTo>
                            <a:pt x="4438015" y="0"/>
                          </a:lnTo>
                          <a:lnTo>
                            <a:pt x="4438015"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881122" y="5712587"/>
                      <a:ext cx="4432301" cy="24385"/>
                    </a:xfrm>
                    <a:custGeom>
                      <a:avLst/>
                      <a:gdLst/>
                      <a:ahLst/>
                      <a:cxnLst/>
                      <a:rect l="0" t="0" r="0" b="0"/>
                      <a:pathLst>
                        <a:path w="4432301" h="24385">
                          <a:moveTo>
                            <a:pt x="0" y="0"/>
                          </a:moveTo>
                          <a:lnTo>
                            <a:pt x="4432300" y="0"/>
                          </a:lnTo>
                          <a:lnTo>
                            <a:pt x="4432300"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868803" y="6818757"/>
                      <a:ext cx="4459098" cy="26544"/>
                    </a:xfrm>
                    <a:custGeom>
                      <a:avLst/>
                      <a:gdLst/>
                      <a:ahLst/>
                      <a:cxnLst/>
                      <a:rect l="0" t="0" r="0" b="0"/>
                      <a:pathLst>
                        <a:path w="4459098" h="26544">
                          <a:moveTo>
                            <a:pt x="0" y="0"/>
                          </a:moveTo>
                          <a:lnTo>
                            <a:pt x="4459097" y="0"/>
                          </a:lnTo>
                          <a:lnTo>
                            <a:pt x="4459097"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91303" y="2249297"/>
                    <a:ext cx="0" cy="4737227"/>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87447" y="4614799"/>
                    <a:ext cx="4761865"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4406900"/>
                  <a:ext cx="3556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5880100" y="4406900"/>
                  <a:ext cx="3556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324600" y="4406900"/>
                  <a:ext cx="3556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6769100" y="4406900"/>
                  <a:ext cx="3556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162800" y="4406900"/>
                  <a:ext cx="431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705100" y="4394200"/>
                  <a:ext cx="5080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3187700" y="43942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644900" y="43942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4076700" y="43942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521200" y="43942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2273300"/>
                  <a:ext cx="431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2743200"/>
                  <a:ext cx="3556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3162300"/>
                  <a:ext cx="3556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3619500"/>
                  <a:ext cx="3556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4064000"/>
                  <a:ext cx="3556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9530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38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35600" y="4406900"/>
                  <a:ext cx="3556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718300"/>
                <a:ext cx="5080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829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273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51100" y="152400"/>
              <a:ext cx="5384800" cy="1384995"/>
            </a:xfrm>
            <a:prstGeom prst="rect">
              <a:avLst/>
            </a:prstGeom>
            <a:noFill/>
          </p:spPr>
          <p:txBody>
            <a:bodyPr vert="horz" rtlCol="0">
              <a:spAutoFit/>
            </a:bodyPr>
            <a:lstStyle/>
            <a:p>
              <a:pPr algn="ctr"/>
              <a:r>
                <a:rPr lang="en-GB" sz="2100" b="1" u="sng" smtClean="0">
                  <a:solidFill>
                    <a:srgbClr val="000000"/>
                  </a:solidFill>
                  <a:latin typeface="Trebuchet MS - 28"/>
                </a:rPr>
                <a:t>Country 12:</a:t>
              </a:r>
            </a:p>
            <a:p>
              <a:pPr algn="ctr"/>
              <a:r>
                <a:rPr lang="en-GB" sz="2100" b="1" u="sng" smtClean="0">
                  <a:solidFill>
                    <a:srgbClr val="000000"/>
                  </a:solidFill>
                  <a:latin typeface="Trebuchet MS - 28"/>
                </a:rPr>
                <a:t>y</a:t>
              </a:r>
              <a:r>
                <a:rPr lang="en-GB" sz="2100" smtClean="0">
                  <a:solidFill>
                    <a:srgbClr val="000000"/>
                  </a:solidFill>
                  <a:latin typeface="Trebuchet MS - 28"/>
                </a:rPr>
                <a:t> </a:t>
              </a:r>
              <a:r>
                <a:rPr lang="en-GB" sz="2100" smtClean="0">
                  <a:solidFill>
                    <a:srgbClr val="000000"/>
                  </a:solidFill>
                  <a:latin typeface="Lucida Sans Unicode - 28"/>
                </a:rPr>
                <a:t>≥</a:t>
              </a:r>
              <a:r>
                <a:rPr lang="en-GB" sz="2100" smtClean="0">
                  <a:solidFill>
                    <a:srgbClr val="000000"/>
                  </a:solidFill>
                  <a:latin typeface="Trebuchet MS - 28"/>
                </a:rPr>
                <a:t> 2</a:t>
              </a:r>
            </a:p>
            <a:p>
              <a:pPr algn="ctr"/>
              <a:r>
                <a:rPr lang="en-GB" sz="2100" smtClean="0">
                  <a:solidFill>
                    <a:srgbClr val="000000"/>
                  </a:solidFill>
                  <a:latin typeface="Trebuchet MS - 28"/>
                </a:rPr>
                <a:t>x &gt; -1</a:t>
              </a:r>
            </a:p>
            <a:p>
              <a:pPr algn="ctr"/>
              <a:r>
                <a:rPr lang="en-GB" sz="2100" smtClean="0">
                  <a:solidFill>
                    <a:srgbClr val="000000"/>
                  </a:solidFill>
                  <a:latin typeface="Trebuchet MS - 28"/>
                </a:rPr>
                <a:t>3x + 2y </a:t>
              </a:r>
              <a:r>
                <a:rPr lang="en-GB" sz="2100" smtClean="0">
                  <a:solidFill>
                    <a:srgbClr val="000000"/>
                  </a:solidFill>
                  <a:latin typeface="Lucida Sans Unicode - 28"/>
                </a:rPr>
                <a:t>≤ 12</a:t>
              </a:r>
              <a:endParaRPr lang="en-GB" sz="2100">
                <a:solidFill>
                  <a:srgbClr val="000000"/>
                </a:solidFill>
                <a:latin typeface="Lucida Sans Unicode - 28"/>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823200" y="6311900"/>
            <a:ext cx="1797685" cy="1052322"/>
          </a:xfrm>
          <a:prstGeom prst="rect">
            <a:avLst/>
          </a:prstGeom>
          <a:solidFill>
            <a:scrgbClr r="0" g="0" b="0">
              <a:alpha val="0"/>
            </a:scrgbClr>
          </a:solidFill>
        </p:spPr>
      </p:pic>
    </p:spTree>
    <p:extLst>
      <p:ext uri="{BB962C8B-B14F-4D97-AF65-F5344CB8AC3E}">
        <p14:creationId xmlns:p14="http://schemas.microsoft.com/office/powerpoint/2010/main" val="301296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6" name="Group 75"/>
          <p:cNvGrpSpPr/>
          <p:nvPr/>
        </p:nvGrpSpPr>
        <p:grpSpPr>
          <a:xfrm>
            <a:off x="2451100" y="152400"/>
            <a:ext cx="5410200" cy="7442200"/>
            <a:chOff x="2451100" y="152400"/>
            <a:chExt cx="5410200" cy="7442200"/>
          </a:xfrm>
        </p:grpSpPr>
        <p:sp>
          <p:nvSpPr>
            <p:cNvPr id="2" name="Freeform 1"/>
            <p:cNvSpPr/>
            <p:nvPr/>
          </p:nvSpPr>
          <p:spPr>
            <a:xfrm>
              <a:off x="4927346" y="3082163"/>
              <a:ext cx="642875" cy="1027558"/>
            </a:xfrm>
            <a:custGeom>
              <a:avLst/>
              <a:gdLst/>
              <a:ahLst/>
              <a:cxnLst/>
              <a:rect l="0" t="0" r="0" b="0"/>
              <a:pathLst>
                <a:path w="642875" h="1027558">
                  <a:moveTo>
                    <a:pt x="0" y="0"/>
                  </a:moveTo>
                  <a:lnTo>
                    <a:pt x="642874" y="1027557"/>
                  </a:lnTo>
                  <a:lnTo>
                    <a:pt x="0" y="1027557"/>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687447" y="2249297"/>
              <a:ext cx="4907153" cy="4746002"/>
              <a:chOff x="2687447" y="2249297"/>
              <a:chExt cx="4907153" cy="4746002"/>
            </a:xfrm>
          </p:grpSpPr>
          <p:grpSp>
            <p:nvGrpSpPr>
              <p:cNvPr id="67" name="Group 66"/>
              <p:cNvGrpSpPr/>
              <p:nvPr/>
            </p:nvGrpSpPr>
            <p:grpSpPr>
              <a:xfrm>
                <a:off x="2687447" y="2249297"/>
                <a:ext cx="4907153" cy="4737227"/>
                <a:chOff x="2687447" y="2249297"/>
                <a:chExt cx="4907153" cy="4737227"/>
              </a:xfrm>
            </p:grpSpPr>
            <p:grpSp>
              <p:nvGrpSpPr>
                <p:cNvPr id="48" name="Group 47"/>
                <p:cNvGrpSpPr/>
                <p:nvPr/>
              </p:nvGrpSpPr>
              <p:grpSpPr>
                <a:xfrm>
                  <a:off x="2687447" y="2249297"/>
                  <a:ext cx="4761865" cy="4737227"/>
                  <a:chOff x="2687447" y="2249297"/>
                  <a:chExt cx="4761865" cy="4737227"/>
                </a:xfrm>
              </p:grpSpPr>
              <p:grpSp>
                <p:nvGrpSpPr>
                  <p:cNvPr id="45" name="Group 44"/>
                  <p:cNvGrpSpPr/>
                  <p:nvPr/>
                </p:nvGrpSpPr>
                <p:grpSpPr>
                  <a:xfrm>
                    <a:off x="2868803" y="2389886"/>
                    <a:ext cx="4459479" cy="4455415"/>
                    <a:chOff x="2868803" y="2389886"/>
                    <a:chExt cx="4459479" cy="4455415"/>
                  </a:xfrm>
                </p:grpSpPr>
                <p:sp>
                  <p:nvSpPr>
                    <p:cNvPr id="3" name="Freeform 2"/>
                    <p:cNvSpPr/>
                    <p:nvPr/>
                  </p:nvSpPr>
                  <p:spPr>
                    <a:xfrm>
                      <a:off x="2868803" y="2399919"/>
                      <a:ext cx="22353" cy="4429888"/>
                    </a:xfrm>
                    <a:custGeom>
                      <a:avLst/>
                      <a:gdLst/>
                      <a:ahLst/>
                      <a:cxnLst/>
                      <a:rect l="0" t="0" r="0" b="0"/>
                      <a:pathLst>
                        <a:path w="22353" h="4429888">
                          <a:moveTo>
                            <a:pt x="0" y="0"/>
                          </a:moveTo>
                          <a:lnTo>
                            <a:pt x="22352" y="0"/>
                          </a:lnTo>
                          <a:lnTo>
                            <a:pt x="22352" y="4429887"/>
                          </a:lnTo>
                          <a:lnTo>
                            <a:pt x="0" y="44298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868803" y="2389886"/>
                      <a:ext cx="4457828" cy="22099"/>
                    </a:xfrm>
                    <a:custGeom>
                      <a:avLst/>
                      <a:gdLst/>
                      <a:ahLst/>
                      <a:cxnLst/>
                      <a:rect l="0" t="0" r="0" b="0"/>
                      <a:pathLst>
                        <a:path w="4457828" h="22099">
                          <a:moveTo>
                            <a:pt x="0" y="0"/>
                          </a:moveTo>
                          <a:lnTo>
                            <a:pt x="4457827" y="0"/>
                          </a:lnTo>
                          <a:lnTo>
                            <a:pt x="4457827"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884551" y="2612517"/>
                      <a:ext cx="4434587" cy="23115"/>
                    </a:xfrm>
                    <a:custGeom>
                      <a:avLst/>
                      <a:gdLst/>
                      <a:ahLst/>
                      <a:cxnLst/>
                      <a:rect l="0" t="0" r="0" b="0"/>
                      <a:pathLst>
                        <a:path w="4434587" h="23115">
                          <a:moveTo>
                            <a:pt x="0" y="0"/>
                          </a:moveTo>
                          <a:lnTo>
                            <a:pt x="4434586" y="0"/>
                          </a:lnTo>
                          <a:lnTo>
                            <a:pt x="4434586"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92577" y="2400935"/>
                      <a:ext cx="23242" cy="4430142"/>
                    </a:xfrm>
                    <a:custGeom>
                      <a:avLst/>
                      <a:gdLst/>
                      <a:ahLst/>
                      <a:cxnLst/>
                      <a:rect l="0" t="0" r="0" b="0"/>
                      <a:pathLst>
                        <a:path w="23242" h="4430142">
                          <a:moveTo>
                            <a:pt x="0" y="0"/>
                          </a:moveTo>
                          <a:lnTo>
                            <a:pt x="23241" y="0"/>
                          </a:lnTo>
                          <a:lnTo>
                            <a:pt x="23241"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313049" y="2399919"/>
                      <a:ext cx="22988" cy="4429888"/>
                    </a:xfrm>
                    <a:custGeom>
                      <a:avLst/>
                      <a:gdLst/>
                      <a:ahLst/>
                      <a:cxnLst/>
                      <a:rect l="0" t="0" r="0" b="0"/>
                      <a:pathLst>
                        <a:path w="22988" h="4429888">
                          <a:moveTo>
                            <a:pt x="0" y="0"/>
                          </a:moveTo>
                          <a:lnTo>
                            <a:pt x="22987" y="0"/>
                          </a:lnTo>
                          <a:lnTo>
                            <a:pt x="22987" y="4429887"/>
                          </a:lnTo>
                          <a:lnTo>
                            <a:pt x="0" y="44298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36569" y="2400935"/>
                      <a:ext cx="25401" cy="4431285"/>
                    </a:xfrm>
                    <a:custGeom>
                      <a:avLst/>
                      <a:gdLst/>
                      <a:ahLst/>
                      <a:cxnLst/>
                      <a:rect l="0" t="0" r="0" b="0"/>
                      <a:pathLst>
                        <a:path w="25401" h="4431285">
                          <a:moveTo>
                            <a:pt x="0" y="0"/>
                          </a:moveTo>
                          <a:lnTo>
                            <a:pt x="25400" y="0"/>
                          </a:lnTo>
                          <a:lnTo>
                            <a:pt x="25400" y="4431284"/>
                          </a:lnTo>
                          <a:lnTo>
                            <a:pt x="0" y="44312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53612" y="2399919"/>
                      <a:ext cx="26544" cy="4432301"/>
                    </a:xfrm>
                    <a:custGeom>
                      <a:avLst/>
                      <a:gdLst/>
                      <a:ahLst/>
                      <a:cxnLst/>
                      <a:rect l="0" t="0" r="0" b="0"/>
                      <a:pathLst>
                        <a:path w="26544" h="4432301">
                          <a:moveTo>
                            <a:pt x="0" y="0"/>
                          </a:moveTo>
                          <a:lnTo>
                            <a:pt x="26543" y="0"/>
                          </a:lnTo>
                          <a:lnTo>
                            <a:pt x="26543" y="4432300"/>
                          </a:lnTo>
                          <a:lnTo>
                            <a:pt x="0" y="44323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977259" y="2400935"/>
                      <a:ext cx="22988" cy="4430142"/>
                    </a:xfrm>
                    <a:custGeom>
                      <a:avLst/>
                      <a:gdLst/>
                      <a:ahLst/>
                      <a:cxnLst/>
                      <a:rect l="0" t="0" r="0" b="0"/>
                      <a:pathLst>
                        <a:path w="22988" h="4430142">
                          <a:moveTo>
                            <a:pt x="0" y="0"/>
                          </a:moveTo>
                          <a:lnTo>
                            <a:pt x="22987" y="0"/>
                          </a:lnTo>
                          <a:lnTo>
                            <a:pt x="22987"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201033" y="2402205"/>
                      <a:ext cx="25528" cy="4431158"/>
                    </a:xfrm>
                    <a:custGeom>
                      <a:avLst/>
                      <a:gdLst/>
                      <a:ahLst/>
                      <a:cxnLst/>
                      <a:rect l="0" t="0" r="0" b="0"/>
                      <a:pathLst>
                        <a:path w="25528" h="4431158">
                          <a:moveTo>
                            <a:pt x="0" y="0"/>
                          </a:moveTo>
                          <a:lnTo>
                            <a:pt x="25527" y="0"/>
                          </a:lnTo>
                          <a:lnTo>
                            <a:pt x="25527" y="4431157"/>
                          </a:lnTo>
                          <a:lnTo>
                            <a:pt x="0" y="44311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422394" y="2400935"/>
                      <a:ext cx="24258" cy="4430142"/>
                    </a:xfrm>
                    <a:custGeom>
                      <a:avLst/>
                      <a:gdLst/>
                      <a:ahLst/>
                      <a:cxnLst/>
                      <a:rect l="0" t="0" r="0" b="0"/>
                      <a:pathLst>
                        <a:path w="24258" h="4430142">
                          <a:moveTo>
                            <a:pt x="0" y="0"/>
                          </a:moveTo>
                          <a:lnTo>
                            <a:pt x="24257" y="0"/>
                          </a:lnTo>
                          <a:lnTo>
                            <a:pt x="24257"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644898" y="2402967"/>
                      <a:ext cx="26798" cy="4428999"/>
                    </a:xfrm>
                    <a:custGeom>
                      <a:avLst/>
                      <a:gdLst/>
                      <a:ahLst/>
                      <a:cxnLst/>
                      <a:rect l="0" t="0" r="0" b="0"/>
                      <a:pathLst>
                        <a:path w="26798" h="4428999">
                          <a:moveTo>
                            <a:pt x="0" y="0"/>
                          </a:moveTo>
                          <a:lnTo>
                            <a:pt x="26797" y="0"/>
                          </a:lnTo>
                          <a:lnTo>
                            <a:pt x="26797" y="4428998"/>
                          </a:lnTo>
                          <a:lnTo>
                            <a:pt x="0" y="44289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60798" y="2400935"/>
                      <a:ext cx="28576" cy="4430142"/>
                    </a:xfrm>
                    <a:custGeom>
                      <a:avLst/>
                      <a:gdLst/>
                      <a:ahLst/>
                      <a:cxnLst/>
                      <a:rect l="0" t="0" r="0" b="0"/>
                      <a:pathLst>
                        <a:path w="28576" h="4430142">
                          <a:moveTo>
                            <a:pt x="0" y="0"/>
                          </a:moveTo>
                          <a:lnTo>
                            <a:pt x="28575" y="0"/>
                          </a:lnTo>
                          <a:lnTo>
                            <a:pt x="28575" y="4430141"/>
                          </a:lnTo>
                          <a:lnTo>
                            <a:pt x="0" y="44301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85969" y="2402205"/>
                      <a:ext cx="22988" cy="4426713"/>
                    </a:xfrm>
                    <a:custGeom>
                      <a:avLst/>
                      <a:gdLst/>
                      <a:ahLst/>
                      <a:cxnLst/>
                      <a:rect l="0" t="0" r="0" b="0"/>
                      <a:pathLst>
                        <a:path w="22988" h="4426713">
                          <a:moveTo>
                            <a:pt x="0" y="0"/>
                          </a:moveTo>
                          <a:lnTo>
                            <a:pt x="22987" y="0"/>
                          </a:lnTo>
                          <a:lnTo>
                            <a:pt x="22987" y="4426712"/>
                          </a:lnTo>
                          <a:lnTo>
                            <a:pt x="0" y="442671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09362" y="2402205"/>
                      <a:ext cx="25401" cy="4427983"/>
                    </a:xfrm>
                    <a:custGeom>
                      <a:avLst/>
                      <a:gdLst/>
                      <a:ahLst/>
                      <a:cxnLst/>
                      <a:rect l="0" t="0" r="0" b="0"/>
                      <a:pathLst>
                        <a:path w="25401" h="4427983">
                          <a:moveTo>
                            <a:pt x="0" y="0"/>
                          </a:moveTo>
                          <a:lnTo>
                            <a:pt x="25400" y="0"/>
                          </a:lnTo>
                          <a:lnTo>
                            <a:pt x="25400" y="4427982"/>
                          </a:lnTo>
                          <a:lnTo>
                            <a:pt x="0" y="442798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30850" y="2402205"/>
                      <a:ext cx="24258" cy="4428872"/>
                    </a:xfrm>
                    <a:custGeom>
                      <a:avLst/>
                      <a:gdLst/>
                      <a:ahLst/>
                      <a:cxnLst/>
                      <a:rect l="0" t="0" r="0" b="0"/>
                      <a:pathLst>
                        <a:path w="24258" h="4428872">
                          <a:moveTo>
                            <a:pt x="0" y="0"/>
                          </a:moveTo>
                          <a:lnTo>
                            <a:pt x="24257" y="0"/>
                          </a:lnTo>
                          <a:lnTo>
                            <a:pt x="24257" y="4428871"/>
                          </a:lnTo>
                          <a:lnTo>
                            <a:pt x="0" y="442887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753481" y="2402967"/>
                      <a:ext cx="26671" cy="4431285"/>
                    </a:xfrm>
                    <a:custGeom>
                      <a:avLst/>
                      <a:gdLst/>
                      <a:ahLst/>
                      <a:cxnLst/>
                      <a:rect l="0" t="0" r="0" b="0"/>
                      <a:pathLst>
                        <a:path w="26671" h="4431285">
                          <a:moveTo>
                            <a:pt x="0" y="0"/>
                          </a:moveTo>
                          <a:lnTo>
                            <a:pt x="26670" y="0"/>
                          </a:lnTo>
                          <a:lnTo>
                            <a:pt x="26670" y="4431284"/>
                          </a:lnTo>
                          <a:lnTo>
                            <a:pt x="0" y="44312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969381" y="2400935"/>
                      <a:ext cx="28703" cy="4432428"/>
                    </a:xfrm>
                    <a:custGeom>
                      <a:avLst/>
                      <a:gdLst/>
                      <a:ahLst/>
                      <a:cxnLst/>
                      <a:rect l="0" t="0" r="0" b="0"/>
                      <a:pathLst>
                        <a:path w="28703" h="4432428">
                          <a:moveTo>
                            <a:pt x="0" y="0"/>
                          </a:moveTo>
                          <a:lnTo>
                            <a:pt x="28702" y="0"/>
                          </a:lnTo>
                          <a:lnTo>
                            <a:pt x="28702" y="4432427"/>
                          </a:lnTo>
                          <a:lnTo>
                            <a:pt x="0" y="44324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194044" y="2402205"/>
                      <a:ext cx="25528" cy="4430015"/>
                    </a:xfrm>
                    <a:custGeom>
                      <a:avLst/>
                      <a:gdLst/>
                      <a:ahLst/>
                      <a:cxnLst/>
                      <a:rect l="0" t="0" r="0" b="0"/>
                      <a:pathLst>
                        <a:path w="25528" h="4430015">
                          <a:moveTo>
                            <a:pt x="0" y="0"/>
                          </a:moveTo>
                          <a:lnTo>
                            <a:pt x="25527" y="0"/>
                          </a:lnTo>
                          <a:lnTo>
                            <a:pt x="25527" y="4430014"/>
                          </a:lnTo>
                          <a:lnTo>
                            <a:pt x="0" y="4430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417564" y="2402967"/>
                      <a:ext cx="27560" cy="4431285"/>
                    </a:xfrm>
                    <a:custGeom>
                      <a:avLst/>
                      <a:gdLst/>
                      <a:ahLst/>
                      <a:cxnLst/>
                      <a:rect l="0" t="0" r="0" b="0"/>
                      <a:pathLst>
                        <a:path w="27560" h="4431285">
                          <a:moveTo>
                            <a:pt x="0" y="0"/>
                          </a:moveTo>
                          <a:lnTo>
                            <a:pt x="27559" y="0"/>
                          </a:lnTo>
                          <a:lnTo>
                            <a:pt x="27559" y="4431284"/>
                          </a:lnTo>
                          <a:lnTo>
                            <a:pt x="0" y="44312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639052" y="2402205"/>
                      <a:ext cx="26671" cy="4430015"/>
                    </a:xfrm>
                    <a:custGeom>
                      <a:avLst/>
                      <a:gdLst/>
                      <a:ahLst/>
                      <a:cxnLst/>
                      <a:rect l="0" t="0" r="0" b="0"/>
                      <a:pathLst>
                        <a:path w="26671" h="4430015">
                          <a:moveTo>
                            <a:pt x="0" y="0"/>
                          </a:moveTo>
                          <a:lnTo>
                            <a:pt x="26670" y="0"/>
                          </a:lnTo>
                          <a:lnTo>
                            <a:pt x="26670" y="4430014"/>
                          </a:lnTo>
                          <a:lnTo>
                            <a:pt x="0" y="44300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860540" y="2402205"/>
                      <a:ext cx="28830" cy="4432428"/>
                    </a:xfrm>
                    <a:custGeom>
                      <a:avLst/>
                      <a:gdLst/>
                      <a:ahLst/>
                      <a:cxnLst/>
                      <a:rect l="0" t="0" r="0" b="0"/>
                      <a:pathLst>
                        <a:path w="28830" h="4432428">
                          <a:moveTo>
                            <a:pt x="0" y="0"/>
                          </a:moveTo>
                          <a:lnTo>
                            <a:pt x="28829" y="0"/>
                          </a:lnTo>
                          <a:lnTo>
                            <a:pt x="28829" y="4432427"/>
                          </a:lnTo>
                          <a:lnTo>
                            <a:pt x="0" y="44324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077837" y="2402205"/>
                      <a:ext cx="30862" cy="4432428"/>
                    </a:xfrm>
                    <a:custGeom>
                      <a:avLst/>
                      <a:gdLst/>
                      <a:ahLst/>
                      <a:cxnLst/>
                      <a:rect l="0" t="0" r="0" b="0"/>
                      <a:pathLst>
                        <a:path w="30862" h="4432428">
                          <a:moveTo>
                            <a:pt x="0" y="0"/>
                          </a:moveTo>
                          <a:lnTo>
                            <a:pt x="30861" y="0"/>
                          </a:lnTo>
                          <a:lnTo>
                            <a:pt x="30861" y="4432427"/>
                          </a:lnTo>
                          <a:lnTo>
                            <a:pt x="0" y="44324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295896" y="2398649"/>
                      <a:ext cx="32386" cy="4433317"/>
                    </a:xfrm>
                    <a:custGeom>
                      <a:avLst/>
                      <a:gdLst/>
                      <a:ahLst/>
                      <a:cxnLst/>
                      <a:rect l="0" t="0" r="0" b="0"/>
                      <a:pathLst>
                        <a:path w="32386" h="4433317">
                          <a:moveTo>
                            <a:pt x="0" y="0"/>
                          </a:moveTo>
                          <a:lnTo>
                            <a:pt x="32385" y="0"/>
                          </a:lnTo>
                          <a:lnTo>
                            <a:pt x="32385" y="4433316"/>
                          </a:lnTo>
                          <a:lnTo>
                            <a:pt x="0" y="44333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882138" y="2834894"/>
                      <a:ext cx="4430269" cy="23242"/>
                    </a:xfrm>
                    <a:custGeom>
                      <a:avLst/>
                      <a:gdLst/>
                      <a:ahLst/>
                      <a:cxnLst/>
                      <a:rect l="0" t="0" r="0" b="0"/>
                      <a:pathLst>
                        <a:path w="4430269" h="23242">
                          <a:moveTo>
                            <a:pt x="0" y="0"/>
                          </a:moveTo>
                          <a:lnTo>
                            <a:pt x="4430268" y="0"/>
                          </a:lnTo>
                          <a:lnTo>
                            <a:pt x="4430268" y="23241"/>
                          </a:lnTo>
                          <a:lnTo>
                            <a:pt x="0" y="232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883027" y="3055620"/>
                      <a:ext cx="4437254" cy="23115"/>
                    </a:xfrm>
                    <a:custGeom>
                      <a:avLst/>
                      <a:gdLst/>
                      <a:ahLst/>
                      <a:cxnLst/>
                      <a:rect l="0" t="0" r="0" b="0"/>
                      <a:pathLst>
                        <a:path w="4437254" h="23115">
                          <a:moveTo>
                            <a:pt x="0" y="0"/>
                          </a:moveTo>
                          <a:lnTo>
                            <a:pt x="4437253" y="0"/>
                          </a:lnTo>
                          <a:lnTo>
                            <a:pt x="4437253"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881122" y="3272409"/>
                      <a:ext cx="4438016" cy="24258"/>
                    </a:xfrm>
                    <a:custGeom>
                      <a:avLst/>
                      <a:gdLst/>
                      <a:ahLst/>
                      <a:cxnLst/>
                      <a:rect l="0" t="0" r="0" b="0"/>
                      <a:pathLst>
                        <a:path w="4438016" h="24258">
                          <a:moveTo>
                            <a:pt x="0" y="0"/>
                          </a:moveTo>
                          <a:lnTo>
                            <a:pt x="4438015" y="0"/>
                          </a:lnTo>
                          <a:lnTo>
                            <a:pt x="4438015"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885440" y="4384548"/>
                      <a:ext cx="4438143" cy="24258"/>
                    </a:xfrm>
                    <a:custGeom>
                      <a:avLst/>
                      <a:gdLst/>
                      <a:ahLst/>
                      <a:cxnLst/>
                      <a:rect l="0" t="0" r="0" b="0"/>
                      <a:pathLst>
                        <a:path w="4438143" h="24258">
                          <a:moveTo>
                            <a:pt x="0" y="0"/>
                          </a:moveTo>
                          <a:lnTo>
                            <a:pt x="4438142" y="0"/>
                          </a:lnTo>
                          <a:lnTo>
                            <a:pt x="4438142"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883027" y="4164203"/>
                      <a:ext cx="4438143" cy="24258"/>
                    </a:xfrm>
                    <a:custGeom>
                      <a:avLst/>
                      <a:gdLst/>
                      <a:ahLst/>
                      <a:cxnLst/>
                      <a:rect l="0" t="0" r="0" b="0"/>
                      <a:pathLst>
                        <a:path w="4438143" h="24258">
                          <a:moveTo>
                            <a:pt x="0" y="0"/>
                          </a:moveTo>
                          <a:lnTo>
                            <a:pt x="4438142" y="0"/>
                          </a:lnTo>
                          <a:lnTo>
                            <a:pt x="4438142"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883027" y="3941572"/>
                      <a:ext cx="4430396" cy="24131"/>
                    </a:xfrm>
                    <a:custGeom>
                      <a:avLst/>
                      <a:gdLst/>
                      <a:ahLst/>
                      <a:cxnLst/>
                      <a:rect l="0" t="0" r="0" b="0"/>
                      <a:pathLst>
                        <a:path w="4430396" h="24131">
                          <a:moveTo>
                            <a:pt x="0" y="0"/>
                          </a:moveTo>
                          <a:lnTo>
                            <a:pt x="4430395" y="0"/>
                          </a:lnTo>
                          <a:lnTo>
                            <a:pt x="4430395"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885440" y="3719068"/>
                      <a:ext cx="4437127" cy="23115"/>
                    </a:xfrm>
                    <a:custGeom>
                      <a:avLst/>
                      <a:gdLst/>
                      <a:ahLst/>
                      <a:cxnLst/>
                      <a:rect l="0" t="0" r="0" b="0"/>
                      <a:pathLst>
                        <a:path w="4437127" h="23115">
                          <a:moveTo>
                            <a:pt x="0" y="0"/>
                          </a:moveTo>
                          <a:lnTo>
                            <a:pt x="4437126" y="0"/>
                          </a:lnTo>
                          <a:lnTo>
                            <a:pt x="4437126"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884551" y="3498469"/>
                      <a:ext cx="4424554" cy="23115"/>
                    </a:xfrm>
                    <a:custGeom>
                      <a:avLst/>
                      <a:gdLst/>
                      <a:ahLst/>
                      <a:cxnLst/>
                      <a:rect l="0" t="0" r="0" b="0"/>
                      <a:pathLst>
                        <a:path w="4424554" h="23115">
                          <a:moveTo>
                            <a:pt x="0" y="0"/>
                          </a:moveTo>
                          <a:lnTo>
                            <a:pt x="4424553" y="0"/>
                          </a:lnTo>
                          <a:lnTo>
                            <a:pt x="4424553"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882138" y="4603750"/>
                      <a:ext cx="4429126" cy="23115"/>
                    </a:xfrm>
                    <a:custGeom>
                      <a:avLst/>
                      <a:gdLst/>
                      <a:ahLst/>
                      <a:cxnLst/>
                      <a:rect l="0" t="0" r="0" b="0"/>
                      <a:pathLst>
                        <a:path w="4429126" h="23115">
                          <a:moveTo>
                            <a:pt x="0" y="0"/>
                          </a:moveTo>
                          <a:lnTo>
                            <a:pt x="4429125" y="0"/>
                          </a:lnTo>
                          <a:lnTo>
                            <a:pt x="4429125"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881122" y="4826508"/>
                      <a:ext cx="4437127" cy="22988"/>
                    </a:xfrm>
                    <a:custGeom>
                      <a:avLst/>
                      <a:gdLst/>
                      <a:ahLst/>
                      <a:cxnLst/>
                      <a:rect l="0" t="0" r="0" b="0"/>
                      <a:pathLst>
                        <a:path w="4437127" h="22988">
                          <a:moveTo>
                            <a:pt x="0" y="0"/>
                          </a:moveTo>
                          <a:lnTo>
                            <a:pt x="4437126" y="0"/>
                          </a:lnTo>
                          <a:lnTo>
                            <a:pt x="4437126"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879979" y="5049139"/>
                      <a:ext cx="4434714" cy="24258"/>
                    </a:xfrm>
                    <a:custGeom>
                      <a:avLst/>
                      <a:gdLst/>
                      <a:ahLst/>
                      <a:cxnLst/>
                      <a:rect l="0" t="0" r="0" b="0"/>
                      <a:pathLst>
                        <a:path w="4434714" h="24258">
                          <a:moveTo>
                            <a:pt x="0" y="0"/>
                          </a:moveTo>
                          <a:lnTo>
                            <a:pt x="4434713" y="0"/>
                          </a:lnTo>
                          <a:lnTo>
                            <a:pt x="4434713"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881122" y="5269611"/>
                      <a:ext cx="4438016" cy="24258"/>
                    </a:xfrm>
                    <a:custGeom>
                      <a:avLst/>
                      <a:gdLst/>
                      <a:ahLst/>
                      <a:cxnLst/>
                      <a:rect l="0" t="0" r="0" b="0"/>
                      <a:pathLst>
                        <a:path w="4438016" h="24258">
                          <a:moveTo>
                            <a:pt x="0" y="0"/>
                          </a:moveTo>
                          <a:lnTo>
                            <a:pt x="4438015" y="0"/>
                          </a:lnTo>
                          <a:lnTo>
                            <a:pt x="4438015"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879979" y="5486654"/>
                      <a:ext cx="4437889" cy="24385"/>
                    </a:xfrm>
                    <a:custGeom>
                      <a:avLst/>
                      <a:gdLst/>
                      <a:ahLst/>
                      <a:cxnLst/>
                      <a:rect l="0" t="0" r="0" b="0"/>
                      <a:pathLst>
                        <a:path w="4437889" h="24385">
                          <a:moveTo>
                            <a:pt x="0" y="0"/>
                          </a:moveTo>
                          <a:lnTo>
                            <a:pt x="4437888" y="0"/>
                          </a:lnTo>
                          <a:lnTo>
                            <a:pt x="4437888"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883027" y="6593967"/>
                      <a:ext cx="4438143" cy="26798"/>
                    </a:xfrm>
                    <a:custGeom>
                      <a:avLst/>
                      <a:gdLst/>
                      <a:ahLst/>
                      <a:cxnLst/>
                      <a:rect l="0" t="0" r="0" b="0"/>
                      <a:pathLst>
                        <a:path w="4438143" h="26798">
                          <a:moveTo>
                            <a:pt x="0" y="0"/>
                          </a:moveTo>
                          <a:lnTo>
                            <a:pt x="4438142" y="0"/>
                          </a:lnTo>
                          <a:lnTo>
                            <a:pt x="4438142" y="26797"/>
                          </a:lnTo>
                          <a:lnTo>
                            <a:pt x="0" y="267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883027" y="6376797"/>
                      <a:ext cx="4439286" cy="26671"/>
                    </a:xfrm>
                    <a:custGeom>
                      <a:avLst/>
                      <a:gdLst/>
                      <a:ahLst/>
                      <a:cxnLst/>
                      <a:rect l="0" t="0" r="0" b="0"/>
                      <a:pathLst>
                        <a:path w="4439286" h="26671">
                          <a:moveTo>
                            <a:pt x="0" y="0"/>
                          </a:moveTo>
                          <a:lnTo>
                            <a:pt x="4439285" y="0"/>
                          </a:lnTo>
                          <a:lnTo>
                            <a:pt x="4439285" y="26670"/>
                          </a:lnTo>
                          <a:lnTo>
                            <a:pt x="0" y="266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879979" y="6155309"/>
                      <a:ext cx="4437127" cy="24385"/>
                    </a:xfrm>
                    <a:custGeom>
                      <a:avLst/>
                      <a:gdLst/>
                      <a:ahLst/>
                      <a:cxnLst/>
                      <a:rect l="0" t="0" r="0" b="0"/>
                      <a:pathLst>
                        <a:path w="4437127" h="24385">
                          <a:moveTo>
                            <a:pt x="0" y="0"/>
                          </a:moveTo>
                          <a:lnTo>
                            <a:pt x="4437126" y="0"/>
                          </a:lnTo>
                          <a:lnTo>
                            <a:pt x="4437126"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881122" y="5932932"/>
                      <a:ext cx="4438016" cy="24385"/>
                    </a:xfrm>
                    <a:custGeom>
                      <a:avLst/>
                      <a:gdLst/>
                      <a:ahLst/>
                      <a:cxnLst/>
                      <a:rect l="0" t="0" r="0" b="0"/>
                      <a:pathLst>
                        <a:path w="4438016" h="24385">
                          <a:moveTo>
                            <a:pt x="0" y="0"/>
                          </a:moveTo>
                          <a:lnTo>
                            <a:pt x="4438015" y="0"/>
                          </a:lnTo>
                          <a:lnTo>
                            <a:pt x="4438015"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881122" y="5712587"/>
                      <a:ext cx="4432301" cy="24385"/>
                    </a:xfrm>
                    <a:custGeom>
                      <a:avLst/>
                      <a:gdLst/>
                      <a:ahLst/>
                      <a:cxnLst/>
                      <a:rect l="0" t="0" r="0" b="0"/>
                      <a:pathLst>
                        <a:path w="4432301" h="24385">
                          <a:moveTo>
                            <a:pt x="0" y="0"/>
                          </a:moveTo>
                          <a:lnTo>
                            <a:pt x="4432300" y="0"/>
                          </a:lnTo>
                          <a:lnTo>
                            <a:pt x="4432300" y="24384"/>
                          </a:lnTo>
                          <a:lnTo>
                            <a:pt x="0" y="243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868803" y="6818757"/>
                      <a:ext cx="4459098" cy="26544"/>
                    </a:xfrm>
                    <a:custGeom>
                      <a:avLst/>
                      <a:gdLst/>
                      <a:ahLst/>
                      <a:cxnLst/>
                      <a:rect l="0" t="0" r="0" b="0"/>
                      <a:pathLst>
                        <a:path w="4459098" h="26544">
                          <a:moveTo>
                            <a:pt x="0" y="0"/>
                          </a:moveTo>
                          <a:lnTo>
                            <a:pt x="4459097" y="0"/>
                          </a:lnTo>
                          <a:lnTo>
                            <a:pt x="4459097"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91303" y="2249297"/>
                    <a:ext cx="0" cy="4737227"/>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87447" y="4614799"/>
                    <a:ext cx="4761865"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54600" y="4406900"/>
                  <a:ext cx="3556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880100" y="4406900"/>
                  <a:ext cx="3556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324600" y="4406900"/>
                  <a:ext cx="3556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6769100" y="4406900"/>
                  <a:ext cx="3556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162800" y="4406900"/>
                  <a:ext cx="431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705100" y="4394200"/>
                  <a:ext cx="5080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3187700" y="43942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644900" y="43942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4076700" y="43942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521200" y="43942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54600" y="2273300"/>
                  <a:ext cx="431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54600" y="2743200"/>
                  <a:ext cx="3556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54600" y="3162300"/>
                  <a:ext cx="3556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54600" y="3619500"/>
                  <a:ext cx="3556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54600" y="4064000"/>
                  <a:ext cx="3556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49530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538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35600" y="4406900"/>
                  <a:ext cx="3556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80000" y="6718300"/>
                <a:ext cx="5080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67300" y="5829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80000" y="6273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51100" y="152400"/>
              <a:ext cx="5410200" cy="1384995"/>
            </a:xfrm>
            <a:prstGeom prst="rect">
              <a:avLst/>
            </a:prstGeom>
            <a:noFill/>
          </p:spPr>
          <p:txBody>
            <a:bodyPr vert="horz" rtlCol="0">
              <a:spAutoFit/>
            </a:bodyPr>
            <a:lstStyle/>
            <a:p>
              <a:pPr algn="ctr"/>
              <a:r>
                <a:rPr lang="en-GB" sz="2100" b="1" u="sng" smtClean="0">
                  <a:solidFill>
                    <a:srgbClr val="000000"/>
                  </a:solidFill>
                  <a:latin typeface="Trebuchet MS - 28"/>
                </a:rPr>
                <a:t>Country 12 - Answer:</a:t>
              </a:r>
            </a:p>
            <a:p>
              <a:pPr algn="ctr"/>
              <a:r>
                <a:rPr lang="en-GB" sz="2100" b="1" u="sng" smtClean="0">
                  <a:solidFill>
                    <a:srgbClr val="000000"/>
                  </a:solidFill>
                  <a:latin typeface="Trebuchet MS - 28"/>
                </a:rPr>
                <a:t>y</a:t>
              </a:r>
              <a:r>
                <a:rPr lang="en-GB" sz="2100" smtClean="0">
                  <a:solidFill>
                    <a:srgbClr val="000000"/>
                  </a:solidFill>
                  <a:latin typeface="Trebuchet MS - 28"/>
                </a:rPr>
                <a:t> </a:t>
              </a:r>
              <a:r>
                <a:rPr lang="en-GB" sz="2100" smtClean="0">
                  <a:solidFill>
                    <a:srgbClr val="000000"/>
                  </a:solidFill>
                  <a:latin typeface="Lucida Sans Unicode - 28"/>
                </a:rPr>
                <a:t>≥</a:t>
              </a:r>
              <a:r>
                <a:rPr lang="en-GB" sz="2100" smtClean="0">
                  <a:solidFill>
                    <a:srgbClr val="000000"/>
                  </a:solidFill>
                  <a:latin typeface="Trebuchet MS - 28"/>
                </a:rPr>
                <a:t> 2</a:t>
              </a:r>
            </a:p>
            <a:p>
              <a:pPr algn="ctr"/>
              <a:r>
                <a:rPr lang="en-GB" sz="2100" smtClean="0">
                  <a:solidFill>
                    <a:srgbClr val="000000"/>
                  </a:solidFill>
                  <a:latin typeface="Trebuchet MS - 28"/>
                </a:rPr>
                <a:t>x &gt; -1</a:t>
              </a:r>
            </a:p>
            <a:p>
              <a:pPr algn="ctr"/>
              <a:r>
                <a:rPr lang="en-GB" sz="2100" smtClean="0">
                  <a:solidFill>
                    <a:srgbClr val="000000"/>
                  </a:solidFill>
                  <a:latin typeface="Trebuchet MS - 28"/>
                </a:rPr>
                <a:t>3x + 2y </a:t>
              </a:r>
              <a:r>
                <a:rPr lang="en-GB" sz="2100" smtClean="0">
                  <a:solidFill>
                    <a:srgbClr val="000000"/>
                  </a:solidFill>
                  <a:latin typeface="Lucida Sans Unicode - 28"/>
                </a:rPr>
                <a:t>≤ 12</a:t>
              </a:r>
              <a:endParaRPr lang="en-GB" sz="2100">
                <a:solidFill>
                  <a:srgbClr val="000000"/>
                </a:solidFill>
                <a:latin typeface="Lucida Sans Unicode - 28"/>
              </a:endParaRPr>
            </a:p>
          </p:txBody>
        </p:sp>
        <p:cxnSp>
          <p:nvCxnSpPr>
            <p:cNvPr id="73" name="Straight Connector 72"/>
            <p:cNvCxnSpPr/>
            <p:nvPr/>
          </p:nvCxnSpPr>
          <p:spPr>
            <a:xfrm flipH="1">
              <a:off x="2870200" y="4165600"/>
              <a:ext cx="4432300"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08500" y="2400300"/>
              <a:ext cx="2781300" cy="41910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873498" y="2386203"/>
              <a:ext cx="0" cy="5208397"/>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7" name="Picture 7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823200" y="6311900"/>
            <a:ext cx="1797685" cy="1052322"/>
          </a:xfrm>
          <a:prstGeom prst="rect">
            <a:avLst/>
          </a:prstGeom>
          <a:solidFill>
            <a:scrgbClr r="0" g="0" b="0">
              <a:alpha val="0"/>
            </a:scrgbClr>
          </a:solidFill>
        </p:spPr>
      </p:pic>
    </p:spTree>
    <p:extLst>
      <p:ext uri="{BB962C8B-B14F-4D97-AF65-F5344CB8AC3E}">
        <p14:creationId xmlns:p14="http://schemas.microsoft.com/office/powerpoint/2010/main" val="167182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6300" y="1498600"/>
            <a:ext cx="8229600" cy="2169825"/>
          </a:xfrm>
          <a:prstGeom prst="rect">
            <a:avLst/>
          </a:prstGeom>
          <a:noFill/>
        </p:spPr>
        <p:txBody>
          <a:bodyPr vert="horz" rtlCol="0">
            <a:spAutoFit/>
          </a:bodyPr>
          <a:lstStyle/>
          <a:p>
            <a:pPr algn="ctr"/>
            <a:r>
              <a:rPr lang="en-GB" sz="2700" smtClean="0">
                <a:solidFill>
                  <a:srgbClr val="000000"/>
                </a:solidFill>
                <a:latin typeface="Trebuchet MS - 36"/>
              </a:rPr>
              <a:t>Some of the equations have been lost, but the maps still exist.</a:t>
            </a:r>
          </a:p>
          <a:p>
            <a:pPr algn="ctr"/>
            <a:endParaRPr lang="en-GB" sz="2700" smtClean="0">
              <a:solidFill>
                <a:srgbClr val="000000"/>
              </a:solidFill>
              <a:latin typeface="Trebuchet MS - 36"/>
            </a:endParaRPr>
          </a:p>
          <a:p>
            <a:pPr algn="ctr"/>
            <a:r>
              <a:rPr lang="en-GB" sz="2700" smtClean="0">
                <a:solidFill>
                  <a:srgbClr val="000000"/>
                </a:solidFill>
                <a:latin typeface="Trebuchet MS - 36"/>
              </a:rPr>
              <a:t>Can you write down the inequalities for the air traffic controllers?</a:t>
            </a:r>
            <a:endParaRPr lang="en-GB" sz="2700">
              <a:solidFill>
                <a:srgbClr val="000000"/>
              </a:solidFill>
              <a:latin typeface="Trebuchet MS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314700" y="203200"/>
            <a:ext cx="3281426" cy="1257681"/>
          </a:xfrm>
          <a:prstGeom prst="rect">
            <a:avLst/>
          </a:prstGeom>
          <a:solidFill>
            <a:scrgbClr r="0" g="0" b="0">
              <a:alpha val="0"/>
            </a:scrgbClr>
          </a:solidFill>
        </p:spPr>
      </p:pic>
    </p:spTree>
    <p:extLst>
      <p:ext uri="{BB962C8B-B14F-4D97-AF65-F5344CB8AC3E}">
        <p14:creationId xmlns:p14="http://schemas.microsoft.com/office/powerpoint/2010/main" val="22965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 name="Group 73"/>
          <p:cNvGrpSpPr/>
          <p:nvPr/>
        </p:nvGrpSpPr>
        <p:grpSpPr>
          <a:xfrm>
            <a:off x="2250567" y="393700"/>
            <a:ext cx="5725033" cy="6732397"/>
            <a:chOff x="2250567" y="393700"/>
            <a:chExt cx="5725033" cy="6732397"/>
          </a:xfrm>
        </p:grpSpPr>
        <p:sp>
          <p:nvSpPr>
            <p:cNvPr id="2" name="Freeform 1"/>
            <p:cNvSpPr/>
            <p:nvPr/>
          </p:nvSpPr>
          <p:spPr>
            <a:xfrm>
              <a:off x="2463038" y="1755775"/>
              <a:ext cx="5184014" cy="1256412"/>
            </a:xfrm>
            <a:custGeom>
              <a:avLst/>
              <a:gdLst/>
              <a:ahLst/>
              <a:cxnLst/>
              <a:rect l="0" t="0" r="0" b="0"/>
              <a:pathLst>
                <a:path w="5184014" h="1256412">
                  <a:moveTo>
                    <a:pt x="0" y="0"/>
                  </a:moveTo>
                  <a:lnTo>
                    <a:pt x="5184013" y="0"/>
                  </a:lnTo>
                  <a:lnTo>
                    <a:pt x="5184013" y="1256411"/>
                  </a:lnTo>
                  <a:lnTo>
                    <a:pt x="0" y="1256411"/>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50567" y="1583817"/>
              <a:ext cx="5725033" cy="5542280"/>
              <a:chOff x="2250567" y="1583817"/>
              <a:chExt cx="5725033" cy="5542280"/>
            </a:xfrm>
          </p:grpSpPr>
          <p:grpSp>
            <p:nvGrpSpPr>
              <p:cNvPr id="67" name="Group 66"/>
              <p:cNvGrpSpPr/>
              <p:nvPr/>
            </p:nvGrpSpPr>
            <p:grpSpPr>
              <a:xfrm>
                <a:off x="2250567" y="1583817"/>
                <a:ext cx="5725033" cy="5542280"/>
                <a:chOff x="2250567" y="1583817"/>
                <a:chExt cx="5725033" cy="5542280"/>
              </a:xfrm>
            </p:grpSpPr>
            <p:grpSp>
              <p:nvGrpSpPr>
                <p:cNvPr id="48" name="Group 47"/>
                <p:cNvGrpSpPr/>
                <p:nvPr/>
              </p:nvGrpSpPr>
              <p:grpSpPr>
                <a:xfrm>
                  <a:off x="2250567" y="1583817"/>
                  <a:ext cx="5571109" cy="5542280"/>
                  <a:chOff x="2250567" y="1583817"/>
                  <a:chExt cx="5571109" cy="5542280"/>
                </a:xfrm>
              </p:grpSpPr>
              <p:grpSp>
                <p:nvGrpSpPr>
                  <p:cNvPr id="45" name="Group 44"/>
                  <p:cNvGrpSpPr/>
                  <p:nvPr/>
                </p:nvGrpSpPr>
                <p:grpSpPr>
                  <a:xfrm>
                    <a:off x="2462784" y="1748282"/>
                    <a:ext cx="5217288" cy="5212716"/>
                    <a:chOff x="2462784" y="1748282"/>
                    <a:chExt cx="5217288" cy="5212716"/>
                  </a:xfrm>
                </p:grpSpPr>
                <p:sp>
                  <p:nvSpPr>
                    <p:cNvPr id="3" name="Freeform 2"/>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00300" y="393700"/>
              <a:ext cx="5384800" cy="507831"/>
            </a:xfrm>
            <a:prstGeom prst="rect">
              <a:avLst/>
            </a:prstGeom>
            <a:noFill/>
          </p:spPr>
          <p:txBody>
            <a:bodyPr vert="horz" rtlCol="0">
              <a:spAutoFit/>
            </a:bodyPr>
            <a:lstStyle/>
            <a:p>
              <a:pPr algn="ctr"/>
              <a:r>
                <a:rPr lang="en-GB" sz="2700" b="1" u="sng" smtClean="0">
                  <a:solidFill>
                    <a:srgbClr val="000000"/>
                  </a:solidFill>
                  <a:latin typeface="Trebuchet MS - 36"/>
                </a:rPr>
                <a:t>Country 13:</a:t>
              </a:r>
              <a:endParaRPr lang="en-GB" sz="2700" b="1" u="sng">
                <a:solidFill>
                  <a:srgbClr val="000000"/>
                </a:solidFill>
                <a:latin typeface="Trebuchet MS - 36"/>
              </a:endParaRPr>
            </a:p>
          </p:txBody>
        </p:sp>
        <p:cxnSp>
          <p:nvCxnSpPr>
            <p:cNvPr id="73" name="Straight Connector 72"/>
            <p:cNvCxnSpPr/>
            <p:nvPr/>
          </p:nvCxnSpPr>
          <p:spPr>
            <a:xfrm>
              <a:off x="2446401" y="3045460"/>
              <a:ext cx="5192268"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378504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65100"/>
            <a:ext cx="5725033" cy="6719697"/>
            <a:chOff x="2275967" y="165100"/>
            <a:chExt cx="5725033" cy="67196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76500" y="165100"/>
              <a:ext cx="5207000" cy="923330"/>
            </a:xfrm>
            <a:prstGeom prst="rect">
              <a:avLst/>
            </a:prstGeom>
            <a:noFill/>
          </p:spPr>
          <p:txBody>
            <a:bodyPr vert="horz" rtlCol="0">
              <a:spAutoFit/>
            </a:bodyPr>
            <a:lstStyle/>
            <a:p>
              <a:pPr algn="ctr"/>
              <a:r>
                <a:rPr lang="en-GB" sz="2700" b="1" u="sng" smtClean="0">
                  <a:solidFill>
                    <a:srgbClr val="000000"/>
                  </a:solidFill>
                  <a:latin typeface="Trebuchet MS - 36"/>
                </a:rPr>
                <a:t>Country 1:</a:t>
              </a:r>
            </a:p>
            <a:p>
              <a:pPr algn="ctr"/>
              <a:r>
                <a:rPr lang="en-GB" sz="2700" b="1" u="sng" smtClean="0">
                  <a:solidFill>
                    <a:srgbClr val="000000"/>
                  </a:solidFill>
                  <a:latin typeface="Trebuchet MS - 36"/>
                </a:rPr>
                <a:t>x</a:t>
              </a:r>
              <a:r>
                <a:rPr lang="en-GB" sz="2700" smtClean="0">
                  <a:solidFill>
                    <a:srgbClr val="000000"/>
                  </a:solidFill>
                  <a:latin typeface="Trebuchet MS - 36"/>
                </a:rPr>
                <a:t> &lt; -3</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94650" y="6178550"/>
            <a:ext cx="1797685" cy="1052322"/>
          </a:xfrm>
          <a:prstGeom prst="rect">
            <a:avLst/>
          </a:prstGeom>
          <a:solidFill>
            <a:scrgbClr r="0" g="0" b="0">
              <a:alpha val="0"/>
            </a:scrgbClr>
          </a:solidFill>
        </p:spPr>
      </p:pic>
    </p:spTree>
    <p:extLst>
      <p:ext uri="{BB962C8B-B14F-4D97-AF65-F5344CB8AC3E}">
        <p14:creationId xmlns:p14="http://schemas.microsoft.com/office/powerpoint/2010/main" val="310457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1473200" y="393700"/>
            <a:ext cx="6502400" cy="6732397"/>
            <a:chOff x="1473200" y="393700"/>
            <a:chExt cx="6502400" cy="6732397"/>
          </a:xfrm>
        </p:grpSpPr>
        <p:sp>
          <p:nvSpPr>
            <p:cNvPr id="2" name="Freeform 1"/>
            <p:cNvSpPr/>
            <p:nvPr/>
          </p:nvSpPr>
          <p:spPr>
            <a:xfrm>
              <a:off x="2463038" y="1755775"/>
              <a:ext cx="5184014" cy="1256412"/>
            </a:xfrm>
            <a:custGeom>
              <a:avLst/>
              <a:gdLst/>
              <a:ahLst/>
              <a:cxnLst/>
              <a:rect l="0" t="0" r="0" b="0"/>
              <a:pathLst>
                <a:path w="5184014" h="1256412">
                  <a:moveTo>
                    <a:pt x="0" y="0"/>
                  </a:moveTo>
                  <a:lnTo>
                    <a:pt x="5184013" y="0"/>
                  </a:lnTo>
                  <a:lnTo>
                    <a:pt x="5184013" y="1256411"/>
                  </a:lnTo>
                  <a:lnTo>
                    <a:pt x="0" y="1256411"/>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50567" y="1583817"/>
              <a:ext cx="5725033" cy="5542280"/>
              <a:chOff x="2250567" y="1583817"/>
              <a:chExt cx="5725033" cy="5542280"/>
            </a:xfrm>
          </p:grpSpPr>
          <p:grpSp>
            <p:nvGrpSpPr>
              <p:cNvPr id="67" name="Group 66"/>
              <p:cNvGrpSpPr/>
              <p:nvPr/>
            </p:nvGrpSpPr>
            <p:grpSpPr>
              <a:xfrm>
                <a:off x="2250567" y="1583817"/>
                <a:ext cx="5725033" cy="5542280"/>
                <a:chOff x="2250567" y="1583817"/>
                <a:chExt cx="5725033" cy="5542280"/>
              </a:xfrm>
            </p:grpSpPr>
            <p:grpSp>
              <p:nvGrpSpPr>
                <p:cNvPr id="48" name="Group 47"/>
                <p:cNvGrpSpPr/>
                <p:nvPr/>
              </p:nvGrpSpPr>
              <p:grpSpPr>
                <a:xfrm>
                  <a:off x="2250567" y="1583817"/>
                  <a:ext cx="5571109" cy="5542280"/>
                  <a:chOff x="2250567" y="1583817"/>
                  <a:chExt cx="5571109" cy="5542280"/>
                </a:xfrm>
              </p:grpSpPr>
              <p:grpSp>
                <p:nvGrpSpPr>
                  <p:cNvPr id="45" name="Group 44"/>
                  <p:cNvGrpSpPr/>
                  <p:nvPr/>
                </p:nvGrpSpPr>
                <p:grpSpPr>
                  <a:xfrm>
                    <a:off x="2462784" y="1748282"/>
                    <a:ext cx="5217288" cy="5212716"/>
                    <a:chOff x="2462784" y="1748282"/>
                    <a:chExt cx="5217288" cy="5212716"/>
                  </a:xfrm>
                </p:grpSpPr>
                <p:sp>
                  <p:nvSpPr>
                    <p:cNvPr id="3" name="Freeform 2"/>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00300" y="393700"/>
              <a:ext cx="5410200" cy="507831"/>
            </a:xfrm>
            <a:prstGeom prst="rect">
              <a:avLst/>
            </a:prstGeom>
            <a:noFill/>
          </p:spPr>
          <p:txBody>
            <a:bodyPr vert="horz" rtlCol="0">
              <a:spAutoFit/>
            </a:bodyPr>
            <a:lstStyle/>
            <a:p>
              <a:pPr algn="ctr"/>
              <a:r>
                <a:rPr lang="en-GB" sz="2700" b="1" u="sng" smtClean="0">
                  <a:solidFill>
                    <a:srgbClr val="000000"/>
                  </a:solidFill>
                  <a:latin typeface="Trebuchet MS - 36"/>
                </a:rPr>
                <a:t>Country 13 - Answer:</a:t>
              </a:r>
              <a:endParaRPr lang="en-GB" sz="2700" b="1" u="sng">
                <a:solidFill>
                  <a:srgbClr val="000000"/>
                </a:solidFill>
                <a:latin typeface="Trebuchet MS - 36"/>
              </a:endParaRPr>
            </a:p>
          </p:txBody>
        </p:sp>
        <p:cxnSp>
          <p:nvCxnSpPr>
            <p:cNvPr id="73" name="Straight Connector 72"/>
            <p:cNvCxnSpPr/>
            <p:nvPr/>
          </p:nvCxnSpPr>
          <p:spPr>
            <a:xfrm>
              <a:off x="2446401" y="3045460"/>
              <a:ext cx="5192268"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473200" y="2844800"/>
              <a:ext cx="1244600" cy="369332"/>
            </a:xfrm>
            <a:prstGeom prst="rect">
              <a:avLst/>
            </a:prstGeom>
            <a:noFill/>
          </p:spPr>
          <p:txBody>
            <a:bodyPr vert="horz" rtlCol="0">
              <a:spAutoFit/>
            </a:bodyPr>
            <a:lstStyle/>
            <a:p>
              <a:r>
                <a:rPr lang="en-GB" b="1" smtClean="0">
                  <a:solidFill>
                    <a:srgbClr val="000000"/>
                  </a:solidFill>
                  <a:latin typeface="Trebuchet MS - 24"/>
                </a:rPr>
                <a:t>y </a:t>
              </a:r>
              <a:r>
                <a:rPr lang="en-GB" b="1" smtClean="0">
                  <a:solidFill>
                    <a:srgbClr val="000000"/>
                  </a:solidFill>
                  <a:latin typeface="Lucida Sans Unicode - 24"/>
                </a:rPr>
                <a:t>≥ 5</a:t>
              </a:r>
              <a:endParaRPr lang="en-GB" b="1">
                <a:solidFill>
                  <a:srgbClr val="000000"/>
                </a:solidFill>
                <a:latin typeface="Lucida Sans Unicode - 24"/>
              </a:endParaRPr>
            </a:p>
          </p:txBody>
        </p: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63235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2250567" y="393700"/>
            <a:ext cx="5725033" cy="6732397"/>
            <a:chOff x="2250567" y="393700"/>
            <a:chExt cx="5725033" cy="6732397"/>
          </a:xfrm>
        </p:grpSpPr>
        <p:sp>
          <p:nvSpPr>
            <p:cNvPr id="2" name="Freeform 1"/>
            <p:cNvSpPr/>
            <p:nvPr/>
          </p:nvSpPr>
          <p:spPr>
            <a:xfrm>
              <a:off x="3270123" y="1739138"/>
              <a:ext cx="981965" cy="5217288"/>
            </a:xfrm>
            <a:custGeom>
              <a:avLst/>
              <a:gdLst/>
              <a:ahLst/>
              <a:cxnLst/>
              <a:rect l="0" t="0" r="0" b="0"/>
              <a:pathLst>
                <a:path w="981965" h="5217288">
                  <a:moveTo>
                    <a:pt x="0" y="0"/>
                  </a:moveTo>
                  <a:lnTo>
                    <a:pt x="981964" y="0"/>
                  </a:lnTo>
                  <a:lnTo>
                    <a:pt x="981964" y="5217287"/>
                  </a:lnTo>
                  <a:lnTo>
                    <a:pt x="0" y="5217287"/>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50567" y="1583817"/>
              <a:ext cx="5725033" cy="5542280"/>
              <a:chOff x="2250567" y="1583817"/>
              <a:chExt cx="5725033" cy="5542280"/>
            </a:xfrm>
          </p:grpSpPr>
          <p:grpSp>
            <p:nvGrpSpPr>
              <p:cNvPr id="67" name="Group 66"/>
              <p:cNvGrpSpPr/>
              <p:nvPr/>
            </p:nvGrpSpPr>
            <p:grpSpPr>
              <a:xfrm>
                <a:off x="2250567" y="1583817"/>
                <a:ext cx="5725033" cy="5542280"/>
                <a:chOff x="2250567" y="1583817"/>
                <a:chExt cx="5725033" cy="5542280"/>
              </a:xfrm>
            </p:grpSpPr>
            <p:grpSp>
              <p:nvGrpSpPr>
                <p:cNvPr id="48" name="Group 47"/>
                <p:cNvGrpSpPr/>
                <p:nvPr/>
              </p:nvGrpSpPr>
              <p:grpSpPr>
                <a:xfrm>
                  <a:off x="2250567" y="1583817"/>
                  <a:ext cx="5571109" cy="5542280"/>
                  <a:chOff x="2250567" y="1583817"/>
                  <a:chExt cx="5571109" cy="5542280"/>
                </a:xfrm>
              </p:grpSpPr>
              <p:grpSp>
                <p:nvGrpSpPr>
                  <p:cNvPr id="45" name="Group 44"/>
                  <p:cNvGrpSpPr/>
                  <p:nvPr/>
                </p:nvGrpSpPr>
                <p:grpSpPr>
                  <a:xfrm>
                    <a:off x="2462784" y="1748282"/>
                    <a:ext cx="5217288" cy="5212716"/>
                    <a:chOff x="2462784" y="1748282"/>
                    <a:chExt cx="5217288" cy="5212716"/>
                  </a:xfrm>
                </p:grpSpPr>
                <p:sp>
                  <p:nvSpPr>
                    <p:cNvPr id="3" name="Freeform 2"/>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00300" y="393700"/>
              <a:ext cx="5384800" cy="507831"/>
            </a:xfrm>
            <a:prstGeom prst="rect">
              <a:avLst/>
            </a:prstGeom>
            <a:noFill/>
          </p:spPr>
          <p:txBody>
            <a:bodyPr vert="horz" rtlCol="0">
              <a:spAutoFit/>
            </a:bodyPr>
            <a:lstStyle/>
            <a:p>
              <a:pPr algn="ctr"/>
              <a:r>
                <a:rPr lang="en-GB" sz="2700" b="1" u="sng" smtClean="0">
                  <a:solidFill>
                    <a:srgbClr val="000000"/>
                  </a:solidFill>
                  <a:latin typeface="Trebuchet MS - 36"/>
                </a:rPr>
                <a:t>Country 14:</a:t>
              </a:r>
              <a:endParaRPr lang="en-GB" sz="2700" b="1" u="sng">
                <a:solidFill>
                  <a:srgbClr val="000000"/>
                </a:solidFill>
                <a:latin typeface="Trebuchet MS - 36"/>
              </a:endParaRPr>
            </a:p>
          </p:txBody>
        </p:sp>
        <p:cxnSp>
          <p:nvCxnSpPr>
            <p:cNvPr id="73" name="Straight Connector 72"/>
            <p:cNvCxnSpPr/>
            <p:nvPr/>
          </p:nvCxnSpPr>
          <p:spPr>
            <a:xfrm flipV="1">
              <a:off x="3238500" y="1752600"/>
              <a:ext cx="0" cy="51816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279900" y="1752600"/>
              <a:ext cx="0" cy="51816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1715781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6" name="Group 75"/>
          <p:cNvGrpSpPr/>
          <p:nvPr/>
        </p:nvGrpSpPr>
        <p:grpSpPr>
          <a:xfrm>
            <a:off x="2250567" y="393700"/>
            <a:ext cx="5725033" cy="6732397"/>
            <a:chOff x="2250567" y="393700"/>
            <a:chExt cx="5725033" cy="6732397"/>
          </a:xfrm>
        </p:grpSpPr>
        <p:sp>
          <p:nvSpPr>
            <p:cNvPr id="2" name="Freeform 1"/>
            <p:cNvSpPr/>
            <p:nvPr/>
          </p:nvSpPr>
          <p:spPr>
            <a:xfrm>
              <a:off x="3270123" y="1739138"/>
              <a:ext cx="981965" cy="5217288"/>
            </a:xfrm>
            <a:custGeom>
              <a:avLst/>
              <a:gdLst/>
              <a:ahLst/>
              <a:cxnLst/>
              <a:rect l="0" t="0" r="0" b="0"/>
              <a:pathLst>
                <a:path w="981965" h="5217288">
                  <a:moveTo>
                    <a:pt x="0" y="0"/>
                  </a:moveTo>
                  <a:lnTo>
                    <a:pt x="981964" y="0"/>
                  </a:lnTo>
                  <a:lnTo>
                    <a:pt x="981964" y="5217287"/>
                  </a:lnTo>
                  <a:lnTo>
                    <a:pt x="0" y="5217287"/>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50567" y="1583817"/>
              <a:ext cx="5725033" cy="5542280"/>
              <a:chOff x="2250567" y="1583817"/>
              <a:chExt cx="5725033" cy="5542280"/>
            </a:xfrm>
          </p:grpSpPr>
          <p:grpSp>
            <p:nvGrpSpPr>
              <p:cNvPr id="67" name="Group 66"/>
              <p:cNvGrpSpPr/>
              <p:nvPr/>
            </p:nvGrpSpPr>
            <p:grpSpPr>
              <a:xfrm>
                <a:off x="2250567" y="1583817"/>
                <a:ext cx="5725033" cy="5542280"/>
                <a:chOff x="2250567" y="1583817"/>
                <a:chExt cx="5725033" cy="5542280"/>
              </a:xfrm>
            </p:grpSpPr>
            <p:grpSp>
              <p:nvGrpSpPr>
                <p:cNvPr id="48" name="Group 47"/>
                <p:cNvGrpSpPr/>
                <p:nvPr/>
              </p:nvGrpSpPr>
              <p:grpSpPr>
                <a:xfrm>
                  <a:off x="2250567" y="1583817"/>
                  <a:ext cx="5571109" cy="5542280"/>
                  <a:chOff x="2250567" y="1583817"/>
                  <a:chExt cx="5571109" cy="5542280"/>
                </a:xfrm>
              </p:grpSpPr>
              <p:grpSp>
                <p:nvGrpSpPr>
                  <p:cNvPr id="45" name="Group 44"/>
                  <p:cNvGrpSpPr/>
                  <p:nvPr/>
                </p:nvGrpSpPr>
                <p:grpSpPr>
                  <a:xfrm>
                    <a:off x="2462784" y="1748282"/>
                    <a:ext cx="5217288" cy="5212716"/>
                    <a:chOff x="2462784" y="1748282"/>
                    <a:chExt cx="5217288" cy="5212716"/>
                  </a:xfrm>
                </p:grpSpPr>
                <p:sp>
                  <p:nvSpPr>
                    <p:cNvPr id="3" name="Freeform 2"/>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00300" y="393700"/>
              <a:ext cx="5410200" cy="507831"/>
            </a:xfrm>
            <a:prstGeom prst="rect">
              <a:avLst/>
            </a:prstGeom>
            <a:noFill/>
          </p:spPr>
          <p:txBody>
            <a:bodyPr vert="horz" rtlCol="0">
              <a:spAutoFit/>
            </a:bodyPr>
            <a:lstStyle/>
            <a:p>
              <a:pPr algn="ctr"/>
              <a:r>
                <a:rPr lang="en-GB" sz="2700" b="1" u="sng" smtClean="0">
                  <a:solidFill>
                    <a:srgbClr val="000000"/>
                  </a:solidFill>
                  <a:latin typeface="Trebuchet MS - 36"/>
                </a:rPr>
                <a:t>Country 14 - Answer:</a:t>
              </a:r>
              <a:endParaRPr lang="en-GB" sz="2700" b="1" u="sng">
                <a:solidFill>
                  <a:srgbClr val="000000"/>
                </a:solidFill>
                <a:latin typeface="Trebuchet MS - 36"/>
              </a:endParaRPr>
            </a:p>
          </p:txBody>
        </p:sp>
        <p:cxnSp>
          <p:nvCxnSpPr>
            <p:cNvPr id="73" name="Straight Connector 72"/>
            <p:cNvCxnSpPr/>
            <p:nvPr/>
          </p:nvCxnSpPr>
          <p:spPr>
            <a:xfrm flipV="1">
              <a:off x="3238500" y="1752600"/>
              <a:ext cx="0" cy="51816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279900" y="1752600"/>
              <a:ext cx="0" cy="51816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895600" y="1358900"/>
              <a:ext cx="1981200" cy="369332"/>
            </a:xfrm>
            <a:prstGeom prst="rect">
              <a:avLst/>
            </a:prstGeom>
            <a:noFill/>
          </p:spPr>
          <p:txBody>
            <a:bodyPr vert="horz" rtlCol="0">
              <a:spAutoFit/>
            </a:bodyPr>
            <a:lstStyle/>
            <a:p>
              <a:r>
                <a:rPr lang="en-GB" b="1" smtClean="0">
                  <a:solidFill>
                    <a:srgbClr val="000000"/>
                  </a:solidFill>
                  <a:latin typeface="Trebuchet MS - 24"/>
                </a:rPr>
                <a:t>-7 </a:t>
              </a:r>
              <a:r>
                <a:rPr lang="en-GB" b="1" smtClean="0">
                  <a:solidFill>
                    <a:srgbClr val="000000"/>
                  </a:solidFill>
                  <a:latin typeface="Lucida Sans Unicode - 24"/>
                </a:rPr>
                <a:t>≤</a:t>
              </a:r>
              <a:r>
                <a:rPr lang="en-GB" b="1" smtClean="0">
                  <a:solidFill>
                    <a:srgbClr val="000000"/>
                  </a:solidFill>
                  <a:latin typeface="Trebuchet MS - 24"/>
                </a:rPr>
                <a:t> x &lt; -3</a:t>
              </a:r>
              <a:endParaRPr lang="en-GB" b="1">
                <a:solidFill>
                  <a:srgbClr val="000000"/>
                </a:solidFill>
                <a:latin typeface="Trebuchet MS - 24"/>
              </a:endParaRPr>
            </a:p>
          </p:txBody>
        </p:sp>
      </p:grpSp>
      <p:pic>
        <p:nvPicPr>
          <p:cNvPr id="77" name="Picture 7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2836291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2250567" y="393700"/>
            <a:ext cx="5725033" cy="6732397"/>
            <a:chOff x="2250567" y="393700"/>
            <a:chExt cx="5725033" cy="6732397"/>
          </a:xfrm>
        </p:grpSpPr>
        <p:sp>
          <p:nvSpPr>
            <p:cNvPr id="2" name="Freeform 1"/>
            <p:cNvSpPr/>
            <p:nvPr/>
          </p:nvSpPr>
          <p:spPr>
            <a:xfrm>
              <a:off x="6390513" y="1747393"/>
              <a:ext cx="1256539" cy="5184014"/>
            </a:xfrm>
            <a:custGeom>
              <a:avLst/>
              <a:gdLst/>
              <a:ahLst/>
              <a:cxnLst/>
              <a:rect l="0" t="0" r="0" b="0"/>
              <a:pathLst>
                <a:path w="1256539" h="5184014">
                  <a:moveTo>
                    <a:pt x="0" y="0"/>
                  </a:moveTo>
                  <a:lnTo>
                    <a:pt x="1256538" y="0"/>
                  </a:lnTo>
                  <a:lnTo>
                    <a:pt x="1256538" y="5184013"/>
                  </a:lnTo>
                  <a:lnTo>
                    <a:pt x="0" y="5184013"/>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flipH="1">
              <a:off x="3817239" y="1776730"/>
              <a:ext cx="2560829" cy="5172838"/>
            </a:xfrm>
            <a:custGeom>
              <a:avLst/>
              <a:gdLst/>
              <a:ahLst/>
              <a:cxnLst/>
              <a:rect l="0" t="0" r="0" b="0"/>
              <a:pathLst>
                <a:path w="2560829" h="5172838">
                  <a:moveTo>
                    <a:pt x="0" y="0"/>
                  </a:moveTo>
                  <a:lnTo>
                    <a:pt x="2560828" y="5172837"/>
                  </a:lnTo>
                  <a:lnTo>
                    <a:pt x="0" y="5172837"/>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2250567" y="1583817"/>
              <a:ext cx="5725033" cy="5542280"/>
              <a:chOff x="2250567" y="1583817"/>
              <a:chExt cx="5725033" cy="5542280"/>
            </a:xfrm>
          </p:grpSpPr>
          <p:grpSp>
            <p:nvGrpSpPr>
              <p:cNvPr id="68" name="Group 67"/>
              <p:cNvGrpSpPr/>
              <p:nvPr/>
            </p:nvGrpSpPr>
            <p:grpSpPr>
              <a:xfrm>
                <a:off x="2250567" y="1583817"/>
                <a:ext cx="5725033" cy="5542280"/>
                <a:chOff x="2250567" y="1583817"/>
                <a:chExt cx="5725033" cy="5542280"/>
              </a:xfrm>
            </p:grpSpPr>
            <p:grpSp>
              <p:nvGrpSpPr>
                <p:cNvPr id="49" name="Group 48"/>
                <p:cNvGrpSpPr/>
                <p:nvPr/>
              </p:nvGrpSpPr>
              <p:grpSpPr>
                <a:xfrm>
                  <a:off x="2250567" y="1583817"/>
                  <a:ext cx="5571109" cy="5542280"/>
                  <a:chOff x="2250567" y="1583817"/>
                  <a:chExt cx="5571109" cy="5542280"/>
                </a:xfrm>
              </p:grpSpPr>
              <p:grpSp>
                <p:nvGrpSpPr>
                  <p:cNvPr id="46" name="Group 45"/>
                  <p:cNvGrpSpPr/>
                  <p:nvPr/>
                </p:nvGrpSpPr>
                <p:grpSpPr>
                  <a:xfrm>
                    <a:off x="2462784" y="1748282"/>
                    <a:ext cx="5217288" cy="5212716"/>
                    <a:chOff x="2462784" y="1748282"/>
                    <a:chExt cx="5217288" cy="5212716"/>
                  </a:xfrm>
                </p:grpSpPr>
                <p:sp>
                  <p:nvSpPr>
                    <p:cNvPr id="4" name="Freeform 3"/>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1" name="TextBox 50"/>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2" name="TextBox 51"/>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3" name="TextBox 52"/>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4" name="TextBox 53"/>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6" name="TextBox 55"/>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7" name="TextBox 56"/>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8" name="TextBox 57"/>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9" name="TextBox 58"/>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0" name="TextBox 59"/>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1" name="TextBox 60"/>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2" name="TextBox 61"/>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3" name="TextBox 62"/>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4" name="TextBox 63"/>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6" name="TextBox 65"/>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7" name="TextBox 66"/>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9" name="TextBox 68"/>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70" name="TextBox 69"/>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1" name="TextBox 70"/>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3" name="TextBox 72"/>
            <p:cNvSpPr txBox="1"/>
            <p:nvPr/>
          </p:nvSpPr>
          <p:spPr>
            <a:xfrm>
              <a:off x="2400300" y="393700"/>
              <a:ext cx="5359400" cy="507831"/>
            </a:xfrm>
            <a:prstGeom prst="rect">
              <a:avLst/>
            </a:prstGeom>
            <a:noFill/>
          </p:spPr>
          <p:txBody>
            <a:bodyPr vert="horz" rtlCol="0">
              <a:spAutoFit/>
            </a:bodyPr>
            <a:lstStyle/>
            <a:p>
              <a:pPr algn="ctr"/>
              <a:r>
                <a:rPr lang="en-GB" sz="2700" b="1" u="sng" smtClean="0">
                  <a:solidFill>
                    <a:srgbClr val="000000"/>
                  </a:solidFill>
                  <a:latin typeface="Trebuchet MS - 36"/>
                </a:rPr>
                <a:t>Country 15:</a:t>
              </a:r>
              <a:endParaRPr lang="en-GB" sz="2700" b="1" u="sng">
                <a:solidFill>
                  <a:srgbClr val="000000"/>
                </a:solidFill>
                <a:latin typeface="Trebuchet MS - 36"/>
              </a:endParaRPr>
            </a:p>
          </p:txBody>
        </p:sp>
        <p:cxnSp>
          <p:nvCxnSpPr>
            <p:cNvPr id="74" name="Straight Connector 73"/>
            <p:cNvCxnSpPr/>
            <p:nvPr/>
          </p:nvCxnSpPr>
          <p:spPr>
            <a:xfrm flipV="1">
              <a:off x="3759200" y="1752600"/>
              <a:ext cx="2590800" cy="51816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3320531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6" name="Group 75"/>
          <p:cNvGrpSpPr/>
          <p:nvPr/>
        </p:nvGrpSpPr>
        <p:grpSpPr>
          <a:xfrm>
            <a:off x="2250567" y="393700"/>
            <a:ext cx="5725033" cy="6732397"/>
            <a:chOff x="2250567" y="393700"/>
            <a:chExt cx="5725033" cy="6732397"/>
          </a:xfrm>
        </p:grpSpPr>
        <p:sp>
          <p:nvSpPr>
            <p:cNvPr id="2" name="Freeform 1"/>
            <p:cNvSpPr/>
            <p:nvPr/>
          </p:nvSpPr>
          <p:spPr>
            <a:xfrm>
              <a:off x="6390513" y="1747393"/>
              <a:ext cx="1256539" cy="5184014"/>
            </a:xfrm>
            <a:custGeom>
              <a:avLst/>
              <a:gdLst/>
              <a:ahLst/>
              <a:cxnLst/>
              <a:rect l="0" t="0" r="0" b="0"/>
              <a:pathLst>
                <a:path w="1256539" h="5184014">
                  <a:moveTo>
                    <a:pt x="0" y="0"/>
                  </a:moveTo>
                  <a:lnTo>
                    <a:pt x="1256538" y="0"/>
                  </a:lnTo>
                  <a:lnTo>
                    <a:pt x="1256538" y="5184013"/>
                  </a:lnTo>
                  <a:lnTo>
                    <a:pt x="0" y="5184013"/>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flipH="1">
              <a:off x="3817239" y="1776730"/>
              <a:ext cx="2560829" cy="5172838"/>
            </a:xfrm>
            <a:custGeom>
              <a:avLst/>
              <a:gdLst/>
              <a:ahLst/>
              <a:cxnLst/>
              <a:rect l="0" t="0" r="0" b="0"/>
              <a:pathLst>
                <a:path w="2560829" h="5172838">
                  <a:moveTo>
                    <a:pt x="0" y="0"/>
                  </a:moveTo>
                  <a:lnTo>
                    <a:pt x="2560828" y="5172837"/>
                  </a:lnTo>
                  <a:lnTo>
                    <a:pt x="0" y="5172837"/>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2250567" y="1583817"/>
              <a:ext cx="5725033" cy="5542280"/>
              <a:chOff x="2250567" y="1583817"/>
              <a:chExt cx="5725033" cy="5542280"/>
            </a:xfrm>
          </p:grpSpPr>
          <p:grpSp>
            <p:nvGrpSpPr>
              <p:cNvPr id="68" name="Group 67"/>
              <p:cNvGrpSpPr/>
              <p:nvPr/>
            </p:nvGrpSpPr>
            <p:grpSpPr>
              <a:xfrm>
                <a:off x="2250567" y="1583817"/>
                <a:ext cx="5725033" cy="5542280"/>
                <a:chOff x="2250567" y="1583817"/>
                <a:chExt cx="5725033" cy="5542280"/>
              </a:xfrm>
            </p:grpSpPr>
            <p:grpSp>
              <p:nvGrpSpPr>
                <p:cNvPr id="49" name="Group 48"/>
                <p:cNvGrpSpPr/>
                <p:nvPr/>
              </p:nvGrpSpPr>
              <p:grpSpPr>
                <a:xfrm>
                  <a:off x="2250567" y="1583817"/>
                  <a:ext cx="5571109" cy="5542280"/>
                  <a:chOff x="2250567" y="1583817"/>
                  <a:chExt cx="5571109" cy="5542280"/>
                </a:xfrm>
              </p:grpSpPr>
              <p:grpSp>
                <p:nvGrpSpPr>
                  <p:cNvPr id="46" name="Group 45"/>
                  <p:cNvGrpSpPr/>
                  <p:nvPr/>
                </p:nvGrpSpPr>
                <p:grpSpPr>
                  <a:xfrm>
                    <a:off x="2462784" y="1748282"/>
                    <a:ext cx="5217288" cy="5212716"/>
                    <a:chOff x="2462784" y="1748282"/>
                    <a:chExt cx="5217288" cy="5212716"/>
                  </a:xfrm>
                </p:grpSpPr>
                <p:sp>
                  <p:nvSpPr>
                    <p:cNvPr id="4" name="Freeform 3"/>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Connector 46"/>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1" name="TextBox 50"/>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2" name="TextBox 51"/>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3" name="TextBox 52"/>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4" name="TextBox 53"/>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6" name="TextBox 55"/>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7" name="TextBox 56"/>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8" name="TextBox 57"/>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9" name="TextBox 58"/>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0" name="TextBox 59"/>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1" name="TextBox 60"/>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2" name="TextBox 61"/>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3" name="TextBox 62"/>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4" name="TextBox 63"/>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6" name="TextBox 65"/>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7" name="TextBox 66"/>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9" name="TextBox 68"/>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70" name="TextBox 69"/>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1" name="TextBox 70"/>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3" name="TextBox 72"/>
            <p:cNvSpPr txBox="1"/>
            <p:nvPr/>
          </p:nvSpPr>
          <p:spPr>
            <a:xfrm>
              <a:off x="2400300" y="393700"/>
              <a:ext cx="5384800" cy="507831"/>
            </a:xfrm>
            <a:prstGeom prst="rect">
              <a:avLst/>
            </a:prstGeom>
            <a:noFill/>
          </p:spPr>
          <p:txBody>
            <a:bodyPr vert="horz" rtlCol="0">
              <a:spAutoFit/>
            </a:bodyPr>
            <a:lstStyle/>
            <a:p>
              <a:pPr algn="ctr"/>
              <a:r>
                <a:rPr lang="en-GB" sz="2700" b="1" u="sng" smtClean="0">
                  <a:solidFill>
                    <a:srgbClr val="000000"/>
                  </a:solidFill>
                  <a:latin typeface="Trebuchet MS - 36"/>
                </a:rPr>
                <a:t>Country 15 - Answer:</a:t>
              </a:r>
              <a:endParaRPr lang="en-GB" sz="2700" b="1" u="sng">
                <a:solidFill>
                  <a:srgbClr val="000000"/>
                </a:solidFill>
                <a:latin typeface="Trebuchet MS - 36"/>
              </a:endParaRPr>
            </a:p>
          </p:txBody>
        </p:sp>
        <p:cxnSp>
          <p:nvCxnSpPr>
            <p:cNvPr id="74" name="Straight Connector 73"/>
            <p:cNvCxnSpPr/>
            <p:nvPr/>
          </p:nvCxnSpPr>
          <p:spPr>
            <a:xfrm flipV="1">
              <a:off x="3759200" y="1752600"/>
              <a:ext cx="2590800" cy="51816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880100" y="1346200"/>
              <a:ext cx="1295400" cy="369332"/>
            </a:xfrm>
            <a:prstGeom prst="rect">
              <a:avLst/>
            </a:prstGeom>
            <a:noFill/>
          </p:spPr>
          <p:txBody>
            <a:bodyPr vert="horz" rtlCol="0">
              <a:spAutoFit/>
            </a:bodyPr>
            <a:lstStyle/>
            <a:p>
              <a:r>
                <a:rPr lang="en-GB" b="1" smtClean="0">
                  <a:solidFill>
                    <a:srgbClr val="000000"/>
                  </a:solidFill>
                  <a:latin typeface="Trebuchet MS - 24"/>
                </a:rPr>
                <a:t>y &lt; 2x</a:t>
              </a:r>
              <a:endParaRPr lang="en-GB" b="1">
                <a:solidFill>
                  <a:srgbClr val="000000"/>
                </a:solidFill>
                <a:latin typeface="Trebuchet MS - 24"/>
              </a:endParaRPr>
            </a:p>
          </p:txBody>
        </p:sp>
      </p:grpSp>
      <p:pic>
        <p:nvPicPr>
          <p:cNvPr id="77" name="Picture 7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62674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6" name="Group 75"/>
          <p:cNvGrpSpPr/>
          <p:nvPr/>
        </p:nvGrpSpPr>
        <p:grpSpPr>
          <a:xfrm>
            <a:off x="2250567" y="393700"/>
            <a:ext cx="5725033" cy="6732397"/>
            <a:chOff x="2250567" y="393700"/>
            <a:chExt cx="5725033" cy="6732397"/>
          </a:xfrm>
        </p:grpSpPr>
        <p:sp>
          <p:nvSpPr>
            <p:cNvPr id="2" name="Freeform 1"/>
            <p:cNvSpPr/>
            <p:nvPr/>
          </p:nvSpPr>
          <p:spPr>
            <a:xfrm>
              <a:off x="4842891" y="2612771"/>
              <a:ext cx="2479676" cy="2479676"/>
            </a:xfrm>
            <a:custGeom>
              <a:avLst/>
              <a:gdLst/>
              <a:ahLst/>
              <a:cxnLst/>
              <a:rect l="0" t="0" r="0" b="0"/>
              <a:pathLst>
                <a:path w="2479676" h="2479676">
                  <a:moveTo>
                    <a:pt x="0" y="0"/>
                  </a:moveTo>
                  <a:lnTo>
                    <a:pt x="2479675" y="2479675"/>
                  </a:lnTo>
                  <a:lnTo>
                    <a:pt x="0" y="247967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50567" y="1583817"/>
              <a:ext cx="5725033" cy="5542280"/>
              <a:chOff x="2250567" y="1583817"/>
              <a:chExt cx="5725033" cy="5542280"/>
            </a:xfrm>
          </p:grpSpPr>
          <p:grpSp>
            <p:nvGrpSpPr>
              <p:cNvPr id="67" name="Group 66"/>
              <p:cNvGrpSpPr/>
              <p:nvPr/>
            </p:nvGrpSpPr>
            <p:grpSpPr>
              <a:xfrm>
                <a:off x="2250567" y="1583817"/>
                <a:ext cx="5725033" cy="5542280"/>
                <a:chOff x="2250567" y="1583817"/>
                <a:chExt cx="5725033" cy="5542280"/>
              </a:xfrm>
            </p:grpSpPr>
            <p:grpSp>
              <p:nvGrpSpPr>
                <p:cNvPr id="48" name="Group 47"/>
                <p:cNvGrpSpPr/>
                <p:nvPr/>
              </p:nvGrpSpPr>
              <p:grpSpPr>
                <a:xfrm>
                  <a:off x="2250567" y="1583817"/>
                  <a:ext cx="5571109" cy="5542280"/>
                  <a:chOff x="2250567" y="1583817"/>
                  <a:chExt cx="5571109" cy="5542280"/>
                </a:xfrm>
              </p:grpSpPr>
              <p:grpSp>
                <p:nvGrpSpPr>
                  <p:cNvPr id="45" name="Group 44"/>
                  <p:cNvGrpSpPr/>
                  <p:nvPr/>
                </p:nvGrpSpPr>
                <p:grpSpPr>
                  <a:xfrm>
                    <a:off x="2462784" y="1748282"/>
                    <a:ext cx="5217288" cy="5212716"/>
                    <a:chOff x="2462784" y="1748282"/>
                    <a:chExt cx="5217288" cy="5212716"/>
                  </a:xfrm>
                </p:grpSpPr>
                <p:sp>
                  <p:nvSpPr>
                    <p:cNvPr id="3" name="Freeform 2"/>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00300" y="393700"/>
              <a:ext cx="5359400" cy="507831"/>
            </a:xfrm>
            <a:prstGeom prst="rect">
              <a:avLst/>
            </a:prstGeom>
            <a:noFill/>
          </p:spPr>
          <p:txBody>
            <a:bodyPr vert="horz" rtlCol="0">
              <a:spAutoFit/>
            </a:bodyPr>
            <a:lstStyle/>
            <a:p>
              <a:pPr algn="ctr"/>
              <a:r>
                <a:rPr lang="en-GB" sz="2700" b="1" u="sng" smtClean="0">
                  <a:solidFill>
                    <a:srgbClr val="000000"/>
                  </a:solidFill>
                  <a:latin typeface="Trebuchet MS - 36"/>
                </a:rPr>
                <a:t>Country 16:</a:t>
              </a:r>
              <a:endParaRPr lang="en-GB" sz="2700" b="1" u="sng">
                <a:solidFill>
                  <a:srgbClr val="000000"/>
                </a:solidFill>
                <a:latin typeface="Trebuchet MS - 36"/>
              </a:endParaRPr>
            </a:p>
          </p:txBody>
        </p:sp>
        <p:cxnSp>
          <p:nvCxnSpPr>
            <p:cNvPr id="73" name="Straight Connector 72"/>
            <p:cNvCxnSpPr/>
            <p:nvPr/>
          </p:nvCxnSpPr>
          <p:spPr>
            <a:xfrm>
              <a:off x="2471801" y="5140960"/>
              <a:ext cx="5192268"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00600" y="1752600"/>
              <a:ext cx="0" cy="51816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025900" y="1752600"/>
              <a:ext cx="3619500" cy="36068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7" name="Picture 7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403565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9" name="Group 78"/>
          <p:cNvGrpSpPr/>
          <p:nvPr/>
        </p:nvGrpSpPr>
        <p:grpSpPr>
          <a:xfrm>
            <a:off x="1460500" y="393700"/>
            <a:ext cx="6515100" cy="6935232"/>
            <a:chOff x="1460500" y="393700"/>
            <a:chExt cx="6515100" cy="6935232"/>
          </a:xfrm>
        </p:grpSpPr>
        <p:sp>
          <p:nvSpPr>
            <p:cNvPr id="2" name="Freeform 1"/>
            <p:cNvSpPr/>
            <p:nvPr/>
          </p:nvSpPr>
          <p:spPr>
            <a:xfrm>
              <a:off x="4842891" y="2612771"/>
              <a:ext cx="2479676" cy="2479676"/>
            </a:xfrm>
            <a:custGeom>
              <a:avLst/>
              <a:gdLst/>
              <a:ahLst/>
              <a:cxnLst/>
              <a:rect l="0" t="0" r="0" b="0"/>
              <a:pathLst>
                <a:path w="2479676" h="2479676">
                  <a:moveTo>
                    <a:pt x="0" y="0"/>
                  </a:moveTo>
                  <a:lnTo>
                    <a:pt x="2479675" y="2479675"/>
                  </a:lnTo>
                  <a:lnTo>
                    <a:pt x="0" y="2479675"/>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50567" y="1583817"/>
              <a:ext cx="5725033" cy="5542280"/>
              <a:chOff x="2250567" y="1583817"/>
              <a:chExt cx="5725033" cy="5542280"/>
            </a:xfrm>
          </p:grpSpPr>
          <p:grpSp>
            <p:nvGrpSpPr>
              <p:cNvPr id="67" name="Group 66"/>
              <p:cNvGrpSpPr/>
              <p:nvPr/>
            </p:nvGrpSpPr>
            <p:grpSpPr>
              <a:xfrm>
                <a:off x="2250567" y="1583817"/>
                <a:ext cx="5725033" cy="5542280"/>
                <a:chOff x="2250567" y="1583817"/>
                <a:chExt cx="5725033" cy="5542280"/>
              </a:xfrm>
            </p:grpSpPr>
            <p:grpSp>
              <p:nvGrpSpPr>
                <p:cNvPr id="48" name="Group 47"/>
                <p:cNvGrpSpPr/>
                <p:nvPr/>
              </p:nvGrpSpPr>
              <p:grpSpPr>
                <a:xfrm>
                  <a:off x="2250567" y="1583817"/>
                  <a:ext cx="5571109" cy="5542280"/>
                  <a:chOff x="2250567" y="1583817"/>
                  <a:chExt cx="5571109" cy="5542280"/>
                </a:xfrm>
              </p:grpSpPr>
              <p:grpSp>
                <p:nvGrpSpPr>
                  <p:cNvPr id="45" name="Group 44"/>
                  <p:cNvGrpSpPr/>
                  <p:nvPr/>
                </p:nvGrpSpPr>
                <p:grpSpPr>
                  <a:xfrm>
                    <a:off x="2462784" y="1748282"/>
                    <a:ext cx="5217288" cy="5212716"/>
                    <a:chOff x="2462784" y="1748282"/>
                    <a:chExt cx="5217288" cy="5212716"/>
                  </a:xfrm>
                </p:grpSpPr>
                <p:sp>
                  <p:nvSpPr>
                    <p:cNvPr id="3" name="Freeform 2"/>
                    <p:cNvSpPr/>
                    <p:nvPr/>
                  </p:nvSpPr>
                  <p:spPr>
                    <a:xfrm>
                      <a:off x="2462784" y="17599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62784" y="17482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81072" y="20087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24531" y="17612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982468" y="17599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43961" y="17612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497961" y="17599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59581" y="17612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21328" y="17626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280408" y="17612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40631" y="17636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793234" y="17612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56632" y="17626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18125" y="17626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577205" y="17626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37682" y="17636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090285" y="17612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53175" y="17626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14668" y="17636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73748" y="17626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32828" y="17626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387082" y="17626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42225" y="17585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478278" y="22689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9421" y="25271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77135" y="27807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82215" y="40819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79421" y="38240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79421" y="35636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82215" y="33033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1072" y="30452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78278" y="43384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7135" y="45990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5738" y="48595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7135" y="51174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5738" y="53713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9421" y="66668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79421" y="64128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75738" y="61536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7135" y="58934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135" y="56357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62784" y="69298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62982" y="15838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50567" y="43512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29200" y="41148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5994400" y="41148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15100" y="41148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35800" y="41148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493000" y="41148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286000" y="40894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44800" y="40894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378200" y="40894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886200" y="40894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06900" y="40894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29200" y="16129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29200" y="21590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29200" y="26543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29200" y="31877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29200" y="37084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41900" y="47498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41900" y="52578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73700" y="41148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54600" y="68072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41900" y="57785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54600" y="62992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00300" y="393700"/>
              <a:ext cx="5384800" cy="507831"/>
            </a:xfrm>
            <a:prstGeom prst="rect">
              <a:avLst/>
            </a:prstGeom>
            <a:noFill/>
          </p:spPr>
          <p:txBody>
            <a:bodyPr vert="horz" rtlCol="0">
              <a:spAutoFit/>
            </a:bodyPr>
            <a:lstStyle/>
            <a:p>
              <a:pPr algn="ctr"/>
              <a:r>
                <a:rPr lang="en-GB" sz="2700" b="1" u="sng" smtClean="0">
                  <a:solidFill>
                    <a:srgbClr val="000000"/>
                  </a:solidFill>
                  <a:latin typeface="Trebuchet MS - 36"/>
                </a:rPr>
                <a:t>Country 16 - Answer:</a:t>
              </a:r>
              <a:endParaRPr lang="en-GB" sz="2700" b="1" u="sng">
                <a:solidFill>
                  <a:srgbClr val="000000"/>
                </a:solidFill>
                <a:latin typeface="Trebuchet MS - 36"/>
              </a:endParaRPr>
            </a:p>
          </p:txBody>
        </p:sp>
        <p:cxnSp>
          <p:nvCxnSpPr>
            <p:cNvPr id="73" name="Straight Connector 72"/>
            <p:cNvCxnSpPr/>
            <p:nvPr/>
          </p:nvCxnSpPr>
          <p:spPr>
            <a:xfrm>
              <a:off x="2471801" y="5140960"/>
              <a:ext cx="5192268"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00600" y="1752600"/>
              <a:ext cx="0" cy="518160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025900" y="1752600"/>
              <a:ext cx="3619500" cy="360680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213100" y="1371600"/>
              <a:ext cx="1727200" cy="369332"/>
            </a:xfrm>
            <a:prstGeom prst="rect">
              <a:avLst/>
            </a:prstGeom>
            <a:noFill/>
          </p:spPr>
          <p:txBody>
            <a:bodyPr vert="horz" rtlCol="0">
              <a:spAutoFit/>
            </a:bodyPr>
            <a:lstStyle/>
            <a:p>
              <a:r>
                <a:rPr lang="en-GB" b="1" smtClean="0">
                  <a:solidFill>
                    <a:srgbClr val="000000"/>
                  </a:solidFill>
                  <a:latin typeface="Trebuchet MS - 24"/>
                </a:rPr>
                <a:t>x + y </a:t>
              </a:r>
              <a:r>
                <a:rPr lang="en-GB" b="1" smtClean="0">
                  <a:solidFill>
                    <a:srgbClr val="000000"/>
                  </a:solidFill>
                  <a:latin typeface="Lucida Sans Unicode - 24"/>
                </a:rPr>
                <a:t>≤</a:t>
              </a:r>
              <a:r>
                <a:rPr lang="en-GB" b="1" smtClean="0">
                  <a:solidFill>
                    <a:srgbClr val="000000"/>
                  </a:solidFill>
                  <a:latin typeface="Trebuchet MS - 24"/>
                </a:rPr>
                <a:t> 6</a:t>
              </a:r>
              <a:endParaRPr lang="en-GB" b="1">
                <a:solidFill>
                  <a:srgbClr val="000000"/>
                </a:solidFill>
                <a:latin typeface="Trebuchet MS - 24"/>
              </a:endParaRPr>
            </a:p>
          </p:txBody>
        </p:sp>
        <p:sp>
          <p:nvSpPr>
            <p:cNvPr id="77" name="TextBox 76"/>
            <p:cNvSpPr txBox="1"/>
            <p:nvPr/>
          </p:nvSpPr>
          <p:spPr>
            <a:xfrm>
              <a:off x="1460500" y="4991100"/>
              <a:ext cx="1320800" cy="369332"/>
            </a:xfrm>
            <a:prstGeom prst="rect">
              <a:avLst/>
            </a:prstGeom>
            <a:noFill/>
          </p:spPr>
          <p:txBody>
            <a:bodyPr vert="horz" rtlCol="0">
              <a:spAutoFit/>
            </a:bodyPr>
            <a:lstStyle/>
            <a:p>
              <a:r>
                <a:rPr lang="en-GB" b="1" smtClean="0">
                  <a:solidFill>
                    <a:srgbClr val="000000"/>
                  </a:solidFill>
                  <a:latin typeface="Trebuchet MS - 24"/>
                </a:rPr>
                <a:t>y </a:t>
              </a:r>
              <a:r>
                <a:rPr lang="en-GB" b="1" smtClean="0">
                  <a:solidFill>
                    <a:srgbClr val="000000"/>
                  </a:solidFill>
                  <a:latin typeface="Lucida Sans Unicode - 24"/>
                </a:rPr>
                <a:t>≥</a:t>
              </a:r>
              <a:r>
                <a:rPr lang="en-GB" b="1" smtClean="0">
                  <a:solidFill>
                    <a:srgbClr val="000000"/>
                  </a:solidFill>
                  <a:latin typeface="Trebuchet MS - 24"/>
                </a:rPr>
                <a:t> -3</a:t>
              </a:r>
              <a:endParaRPr lang="en-GB" b="1">
                <a:solidFill>
                  <a:srgbClr val="000000"/>
                </a:solidFill>
                <a:latin typeface="Trebuchet MS - 24"/>
              </a:endParaRPr>
            </a:p>
          </p:txBody>
        </p:sp>
        <p:sp>
          <p:nvSpPr>
            <p:cNvPr id="78" name="TextBox 77"/>
            <p:cNvSpPr txBox="1"/>
            <p:nvPr/>
          </p:nvSpPr>
          <p:spPr>
            <a:xfrm>
              <a:off x="3975100" y="6959600"/>
              <a:ext cx="1244600" cy="369332"/>
            </a:xfrm>
            <a:prstGeom prst="rect">
              <a:avLst/>
            </a:prstGeom>
            <a:noFill/>
          </p:spPr>
          <p:txBody>
            <a:bodyPr vert="horz" rtlCol="0">
              <a:spAutoFit/>
            </a:bodyPr>
            <a:lstStyle/>
            <a:p>
              <a:r>
                <a:rPr lang="en-GB" b="1" smtClean="0">
                  <a:solidFill>
                    <a:srgbClr val="000000"/>
                  </a:solidFill>
                  <a:latin typeface="Trebuchet MS - 24"/>
                </a:rPr>
                <a:t>x &gt; -1</a:t>
              </a:r>
              <a:endParaRPr lang="en-GB" b="1">
                <a:solidFill>
                  <a:srgbClr val="000000"/>
                </a:solidFill>
                <a:latin typeface="Trebuchet MS - 24"/>
              </a:endParaRPr>
            </a:p>
          </p:txBody>
        </p:sp>
      </p:grpSp>
      <p:pic>
        <p:nvPicPr>
          <p:cNvPr id="80" name="Picture 7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45450" y="6496050"/>
            <a:ext cx="1797685" cy="1052322"/>
          </a:xfrm>
          <a:prstGeom prst="rect">
            <a:avLst/>
          </a:prstGeom>
          <a:solidFill>
            <a:scrgbClr r="0" g="0" b="0">
              <a:alpha val="0"/>
            </a:scrgbClr>
          </a:solidFill>
        </p:spPr>
      </p:pic>
    </p:spTree>
    <p:extLst>
      <p:ext uri="{BB962C8B-B14F-4D97-AF65-F5344CB8AC3E}">
        <p14:creationId xmlns:p14="http://schemas.microsoft.com/office/powerpoint/2010/main" val="1160135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130300" y="1295400"/>
            <a:ext cx="7883398" cy="5914136"/>
          </a:xfrm>
          <a:prstGeom prst="rect">
            <a:avLst/>
          </a:prstGeom>
          <a:solidFill>
            <a:scrgbClr r="0" g="0" b="0">
              <a:alpha val="0"/>
            </a:scrgbClr>
          </a:solidFill>
        </p:spPr>
      </p:pic>
      <p:sp>
        <p:nvSpPr>
          <p:cNvPr id="3" name="TextBox 2"/>
          <p:cNvSpPr txBox="1"/>
          <p:nvPr/>
        </p:nvSpPr>
        <p:spPr>
          <a:xfrm>
            <a:off x="1435100" y="635000"/>
            <a:ext cx="7518400" cy="507831"/>
          </a:xfrm>
          <a:prstGeom prst="rect">
            <a:avLst/>
          </a:prstGeom>
          <a:noFill/>
        </p:spPr>
        <p:txBody>
          <a:bodyPr vert="horz" rtlCol="0">
            <a:spAutoFit/>
          </a:bodyPr>
          <a:lstStyle/>
          <a:p>
            <a:pPr algn="ctr"/>
            <a:r>
              <a:rPr lang="en-GB" sz="2700" b="1" smtClean="0">
                <a:solidFill>
                  <a:srgbClr val="000000"/>
                </a:solidFill>
                <a:latin typeface="Trebuchet MS - 36"/>
              </a:rPr>
              <a:t>Thanks for your help!</a:t>
            </a:r>
            <a:endParaRPr lang="en-GB" sz="2700" b="1">
              <a:solidFill>
                <a:srgbClr val="000000"/>
              </a:solidFill>
              <a:latin typeface="Trebuchet MS - 36"/>
            </a:endParaRPr>
          </a:p>
        </p:txBody>
      </p:sp>
    </p:spTree>
    <p:extLst>
      <p:ext uri="{BB962C8B-B14F-4D97-AF65-F5344CB8AC3E}">
        <p14:creationId xmlns:p14="http://schemas.microsoft.com/office/powerpoint/2010/main" val="79436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 name="Group 73"/>
          <p:cNvGrpSpPr/>
          <p:nvPr/>
        </p:nvGrpSpPr>
        <p:grpSpPr>
          <a:xfrm>
            <a:off x="2275967" y="165100"/>
            <a:ext cx="5725033" cy="6719697"/>
            <a:chOff x="2275967" y="165100"/>
            <a:chExt cx="5725033" cy="6719697"/>
          </a:xfrm>
        </p:grpSpPr>
        <p:sp>
          <p:nvSpPr>
            <p:cNvPr id="2" name="Freeform 1"/>
            <p:cNvSpPr/>
            <p:nvPr/>
          </p:nvSpPr>
          <p:spPr>
            <a:xfrm>
              <a:off x="2474214" y="1516126"/>
              <a:ext cx="1826007" cy="5171695"/>
            </a:xfrm>
            <a:custGeom>
              <a:avLst/>
              <a:gdLst/>
              <a:ahLst/>
              <a:cxnLst/>
              <a:rect l="0" t="0" r="0" b="0"/>
              <a:pathLst>
                <a:path w="1826007" h="5171695">
                  <a:moveTo>
                    <a:pt x="0" y="0"/>
                  </a:moveTo>
                  <a:lnTo>
                    <a:pt x="1826006" y="0"/>
                  </a:lnTo>
                  <a:lnTo>
                    <a:pt x="1826006" y="5171694"/>
                  </a:lnTo>
                  <a:lnTo>
                    <a:pt x="0" y="5171694"/>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75967" y="1342517"/>
              <a:ext cx="5725033" cy="5542280"/>
              <a:chOff x="2275967" y="1342517"/>
              <a:chExt cx="5725033" cy="5542280"/>
            </a:xfrm>
          </p:grpSpPr>
          <p:grpSp>
            <p:nvGrpSpPr>
              <p:cNvPr id="67" name="Group 66"/>
              <p:cNvGrpSpPr/>
              <p:nvPr/>
            </p:nvGrpSpPr>
            <p:grpSpPr>
              <a:xfrm>
                <a:off x="2275967" y="1342517"/>
                <a:ext cx="5725033" cy="5542280"/>
                <a:chOff x="2275967" y="1342517"/>
                <a:chExt cx="5725033" cy="5542280"/>
              </a:xfrm>
            </p:grpSpPr>
            <p:grpSp>
              <p:nvGrpSpPr>
                <p:cNvPr id="48" name="Group 47"/>
                <p:cNvGrpSpPr/>
                <p:nvPr/>
              </p:nvGrpSpPr>
              <p:grpSpPr>
                <a:xfrm>
                  <a:off x="2275967" y="1342517"/>
                  <a:ext cx="5571109" cy="5542280"/>
                  <a:chOff x="2275967" y="1342517"/>
                  <a:chExt cx="5571109" cy="5542280"/>
                </a:xfrm>
              </p:grpSpPr>
              <p:grpSp>
                <p:nvGrpSpPr>
                  <p:cNvPr id="45" name="Group 44"/>
                  <p:cNvGrpSpPr/>
                  <p:nvPr/>
                </p:nvGrpSpPr>
                <p:grpSpPr>
                  <a:xfrm>
                    <a:off x="2488184" y="1506982"/>
                    <a:ext cx="5217288" cy="5212716"/>
                    <a:chOff x="2488184" y="1506982"/>
                    <a:chExt cx="5217288" cy="5212716"/>
                  </a:xfrm>
                </p:grpSpPr>
                <p:sp>
                  <p:nvSpPr>
                    <p:cNvPr id="3" name="Freeform 2"/>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76500" y="165100"/>
              <a:ext cx="5257800" cy="923330"/>
            </a:xfrm>
            <a:prstGeom prst="rect">
              <a:avLst/>
            </a:prstGeom>
            <a:noFill/>
          </p:spPr>
          <p:txBody>
            <a:bodyPr vert="horz" rtlCol="0">
              <a:spAutoFit/>
            </a:bodyPr>
            <a:lstStyle/>
            <a:p>
              <a:pPr algn="ctr"/>
              <a:r>
                <a:rPr lang="en-GB" sz="2700" b="1" u="sng" smtClean="0">
                  <a:solidFill>
                    <a:srgbClr val="000000"/>
                  </a:solidFill>
                  <a:latin typeface="Trebuchet MS - 36"/>
                </a:rPr>
                <a:t>Country 1 - Answers:</a:t>
              </a:r>
            </a:p>
            <a:p>
              <a:pPr algn="ctr"/>
              <a:r>
                <a:rPr lang="en-GB" sz="2700" b="1" u="sng" smtClean="0">
                  <a:solidFill>
                    <a:srgbClr val="000000"/>
                  </a:solidFill>
                  <a:latin typeface="Trebuchet MS - 36"/>
                </a:rPr>
                <a:t>x</a:t>
              </a:r>
              <a:r>
                <a:rPr lang="en-GB" sz="2700" smtClean="0">
                  <a:solidFill>
                    <a:srgbClr val="000000"/>
                  </a:solidFill>
                  <a:latin typeface="Trebuchet MS - 36"/>
                </a:rPr>
                <a:t> &lt; -3</a:t>
              </a:r>
              <a:endParaRPr lang="en-GB" sz="2700">
                <a:solidFill>
                  <a:srgbClr val="000000"/>
                </a:solidFill>
                <a:latin typeface="Trebuchet MS - 36"/>
              </a:endParaRPr>
            </a:p>
          </p:txBody>
        </p:sp>
        <p:cxnSp>
          <p:nvCxnSpPr>
            <p:cNvPr id="73" name="Straight Connector 72"/>
            <p:cNvCxnSpPr/>
            <p:nvPr/>
          </p:nvCxnSpPr>
          <p:spPr>
            <a:xfrm>
              <a:off x="4308348" y="1484503"/>
              <a:ext cx="0" cy="5208397"/>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94650" y="6178550"/>
            <a:ext cx="1797685" cy="1052322"/>
          </a:xfrm>
          <a:prstGeom prst="rect">
            <a:avLst/>
          </a:prstGeom>
          <a:solidFill>
            <a:scrgbClr r="0" g="0" b="0">
              <a:alpha val="0"/>
            </a:scrgbClr>
          </a:solidFill>
        </p:spPr>
      </p:pic>
    </p:spTree>
    <p:extLst>
      <p:ext uri="{BB962C8B-B14F-4D97-AF65-F5344CB8AC3E}">
        <p14:creationId xmlns:p14="http://schemas.microsoft.com/office/powerpoint/2010/main" val="204635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52400"/>
            <a:ext cx="5725033" cy="6732397"/>
            <a:chOff x="2275967" y="152400"/>
            <a:chExt cx="5725033" cy="67323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63800" y="152400"/>
              <a:ext cx="5232400" cy="923330"/>
            </a:xfrm>
            <a:prstGeom prst="rect">
              <a:avLst/>
            </a:prstGeom>
            <a:noFill/>
          </p:spPr>
          <p:txBody>
            <a:bodyPr vert="horz" rtlCol="0">
              <a:spAutoFit/>
            </a:bodyPr>
            <a:lstStyle/>
            <a:p>
              <a:pPr algn="ctr"/>
              <a:r>
                <a:rPr lang="en-GB" sz="2700" b="1" u="sng" smtClean="0">
                  <a:solidFill>
                    <a:srgbClr val="000000"/>
                  </a:solidFill>
                  <a:latin typeface="Trebuchet MS - 36"/>
                </a:rPr>
                <a:t>Country 2:</a:t>
              </a:r>
            </a:p>
            <a:p>
              <a:pPr algn="ctr"/>
              <a:r>
                <a:rPr lang="en-GB" sz="2700" b="1" u="sng" smtClean="0">
                  <a:solidFill>
                    <a:srgbClr val="000000"/>
                  </a:solidFill>
                  <a:latin typeface="Trebuchet MS - 36"/>
                </a:rPr>
                <a:t>y</a:t>
              </a:r>
              <a:r>
                <a:rPr lang="en-GB" sz="2700" smtClean="0">
                  <a:solidFill>
                    <a:srgbClr val="000000"/>
                  </a:solidFill>
                  <a:latin typeface="Trebuchet MS - 36"/>
                </a:rPr>
                <a:t> </a:t>
              </a:r>
              <a:r>
                <a:rPr lang="en-GB" sz="2700" smtClean="0">
                  <a:solidFill>
                    <a:srgbClr val="000000"/>
                  </a:solidFill>
                  <a:latin typeface="Lucida Sans Unicode - 36"/>
                </a:rPr>
                <a:t>≥</a:t>
              </a:r>
              <a:r>
                <a:rPr lang="en-GB" sz="2700" smtClean="0">
                  <a:solidFill>
                    <a:srgbClr val="000000"/>
                  </a:solidFill>
                  <a:latin typeface="Trebuchet MS - 36"/>
                </a:rPr>
                <a:t> 5</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56550" y="6191250"/>
            <a:ext cx="1797685" cy="1052322"/>
          </a:xfrm>
          <a:prstGeom prst="rect">
            <a:avLst/>
          </a:prstGeom>
          <a:solidFill>
            <a:scrgbClr r="0" g="0" b="0">
              <a:alpha val="0"/>
            </a:scrgbClr>
          </a:solidFill>
        </p:spPr>
      </p:pic>
    </p:spTree>
    <p:extLst>
      <p:ext uri="{BB962C8B-B14F-4D97-AF65-F5344CB8AC3E}">
        <p14:creationId xmlns:p14="http://schemas.microsoft.com/office/powerpoint/2010/main" val="188990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 name="Group 73"/>
          <p:cNvGrpSpPr/>
          <p:nvPr/>
        </p:nvGrpSpPr>
        <p:grpSpPr>
          <a:xfrm>
            <a:off x="2275967" y="152400"/>
            <a:ext cx="5725033" cy="6732397"/>
            <a:chOff x="2275967" y="152400"/>
            <a:chExt cx="5725033" cy="6732397"/>
          </a:xfrm>
        </p:grpSpPr>
        <p:sp>
          <p:nvSpPr>
            <p:cNvPr id="2" name="Freeform 1"/>
            <p:cNvSpPr/>
            <p:nvPr/>
          </p:nvSpPr>
          <p:spPr>
            <a:xfrm>
              <a:off x="2474214" y="1505585"/>
              <a:ext cx="5201032" cy="1242315"/>
            </a:xfrm>
            <a:custGeom>
              <a:avLst/>
              <a:gdLst/>
              <a:ahLst/>
              <a:cxnLst/>
              <a:rect l="0" t="0" r="0" b="0"/>
              <a:pathLst>
                <a:path w="5201032" h="1242315">
                  <a:moveTo>
                    <a:pt x="0" y="0"/>
                  </a:moveTo>
                  <a:lnTo>
                    <a:pt x="5201031" y="0"/>
                  </a:lnTo>
                  <a:lnTo>
                    <a:pt x="5201031" y="1242314"/>
                  </a:lnTo>
                  <a:lnTo>
                    <a:pt x="0" y="1242314"/>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75967" y="1342517"/>
              <a:ext cx="5725033" cy="5542280"/>
              <a:chOff x="2275967" y="1342517"/>
              <a:chExt cx="5725033" cy="5542280"/>
            </a:xfrm>
          </p:grpSpPr>
          <p:grpSp>
            <p:nvGrpSpPr>
              <p:cNvPr id="67" name="Group 66"/>
              <p:cNvGrpSpPr/>
              <p:nvPr/>
            </p:nvGrpSpPr>
            <p:grpSpPr>
              <a:xfrm>
                <a:off x="2275967" y="1342517"/>
                <a:ext cx="5725033" cy="5542280"/>
                <a:chOff x="2275967" y="1342517"/>
                <a:chExt cx="5725033" cy="5542280"/>
              </a:xfrm>
            </p:grpSpPr>
            <p:grpSp>
              <p:nvGrpSpPr>
                <p:cNvPr id="48" name="Group 47"/>
                <p:cNvGrpSpPr/>
                <p:nvPr/>
              </p:nvGrpSpPr>
              <p:grpSpPr>
                <a:xfrm>
                  <a:off x="2275967" y="1342517"/>
                  <a:ext cx="5571109" cy="5542280"/>
                  <a:chOff x="2275967" y="1342517"/>
                  <a:chExt cx="5571109" cy="5542280"/>
                </a:xfrm>
              </p:grpSpPr>
              <p:grpSp>
                <p:nvGrpSpPr>
                  <p:cNvPr id="45" name="Group 44"/>
                  <p:cNvGrpSpPr/>
                  <p:nvPr/>
                </p:nvGrpSpPr>
                <p:grpSpPr>
                  <a:xfrm>
                    <a:off x="2488184" y="1506982"/>
                    <a:ext cx="5217288" cy="5212716"/>
                    <a:chOff x="2488184" y="1506982"/>
                    <a:chExt cx="5217288" cy="5212716"/>
                  </a:xfrm>
                </p:grpSpPr>
                <p:sp>
                  <p:nvSpPr>
                    <p:cNvPr id="3" name="Freeform 2"/>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63800" y="152400"/>
              <a:ext cx="5257800" cy="923330"/>
            </a:xfrm>
            <a:prstGeom prst="rect">
              <a:avLst/>
            </a:prstGeom>
            <a:noFill/>
          </p:spPr>
          <p:txBody>
            <a:bodyPr vert="horz" rtlCol="0">
              <a:spAutoFit/>
            </a:bodyPr>
            <a:lstStyle/>
            <a:p>
              <a:pPr algn="ctr"/>
              <a:r>
                <a:rPr lang="en-GB" sz="2700" b="1" u="sng" smtClean="0">
                  <a:solidFill>
                    <a:srgbClr val="000000"/>
                  </a:solidFill>
                  <a:latin typeface="Trebuchet MS - 36"/>
                </a:rPr>
                <a:t>Country 2 - Answers:</a:t>
              </a:r>
            </a:p>
            <a:p>
              <a:pPr algn="ctr"/>
              <a:r>
                <a:rPr lang="en-GB" sz="2700" b="1" u="sng" smtClean="0">
                  <a:solidFill>
                    <a:srgbClr val="000000"/>
                  </a:solidFill>
                  <a:latin typeface="Trebuchet MS - 36"/>
                </a:rPr>
                <a:t>y</a:t>
              </a:r>
              <a:r>
                <a:rPr lang="en-GB" sz="2700" smtClean="0">
                  <a:solidFill>
                    <a:srgbClr val="000000"/>
                  </a:solidFill>
                  <a:latin typeface="Trebuchet MS - 36"/>
                </a:rPr>
                <a:t> </a:t>
              </a:r>
              <a:r>
                <a:rPr lang="en-GB" sz="2700" smtClean="0">
                  <a:solidFill>
                    <a:srgbClr val="000000"/>
                  </a:solidFill>
                  <a:latin typeface="Lucida Sans Unicode - 36"/>
                </a:rPr>
                <a:t>≥</a:t>
              </a:r>
              <a:r>
                <a:rPr lang="en-GB" sz="2700" smtClean="0">
                  <a:solidFill>
                    <a:srgbClr val="000000"/>
                  </a:solidFill>
                  <a:latin typeface="Trebuchet MS - 36"/>
                </a:rPr>
                <a:t> 5</a:t>
              </a:r>
              <a:endParaRPr lang="en-GB" sz="2700">
                <a:solidFill>
                  <a:srgbClr val="000000"/>
                </a:solidFill>
                <a:latin typeface="Trebuchet MS - 36"/>
              </a:endParaRPr>
            </a:p>
          </p:txBody>
        </p:sp>
        <p:cxnSp>
          <p:nvCxnSpPr>
            <p:cNvPr id="73" name="Straight Connector 72"/>
            <p:cNvCxnSpPr/>
            <p:nvPr/>
          </p:nvCxnSpPr>
          <p:spPr>
            <a:xfrm flipH="1">
              <a:off x="2489200" y="2794000"/>
              <a:ext cx="5181600"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56550" y="6191250"/>
            <a:ext cx="1797685" cy="1052322"/>
          </a:xfrm>
          <a:prstGeom prst="rect">
            <a:avLst/>
          </a:prstGeom>
          <a:solidFill>
            <a:scrgbClr r="0" g="0" b="0">
              <a:alpha val="0"/>
            </a:scrgbClr>
          </a:solidFill>
        </p:spPr>
      </p:pic>
    </p:spTree>
    <p:extLst>
      <p:ext uri="{BB962C8B-B14F-4D97-AF65-F5344CB8AC3E}">
        <p14:creationId xmlns:p14="http://schemas.microsoft.com/office/powerpoint/2010/main" val="289784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14300"/>
            <a:ext cx="5725033" cy="6770497"/>
            <a:chOff x="2275967" y="114300"/>
            <a:chExt cx="5725033" cy="67704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38400" y="114300"/>
              <a:ext cx="5283200" cy="923330"/>
            </a:xfrm>
            <a:prstGeom prst="rect">
              <a:avLst/>
            </a:prstGeom>
            <a:noFill/>
          </p:spPr>
          <p:txBody>
            <a:bodyPr vert="horz" rtlCol="0">
              <a:spAutoFit/>
            </a:bodyPr>
            <a:lstStyle/>
            <a:p>
              <a:pPr algn="ctr"/>
              <a:r>
                <a:rPr lang="en-GB" sz="2700" b="1" u="sng" smtClean="0">
                  <a:solidFill>
                    <a:srgbClr val="000000"/>
                  </a:solidFill>
                  <a:latin typeface="Trebuchet MS - 36"/>
                </a:rPr>
                <a:t>Country 3:</a:t>
              </a:r>
            </a:p>
            <a:p>
              <a:pPr algn="ctr"/>
              <a:r>
                <a:rPr lang="en-GB" sz="2700" b="1" u="sng" smtClean="0">
                  <a:solidFill>
                    <a:srgbClr val="000000"/>
                  </a:solidFill>
                  <a:latin typeface="Trebuchet MS - 36"/>
                </a:rPr>
                <a:t>-</a:t>
              </a:r>
              <a:r>
                <a:rPr lang="en-GB" sz="2700" smtClean="0">
                  <a:solidFill>
                    <a:srgbClr val="000000"/>
                  </a:solidFill>
                  <a:latin typeface="Trebuchet MS - 36"/>
                </a:rPr>
                <a:t>1 &lt; y </a:t>
              </a:r>
              <a:r>
                <a:rPr lang="en-GB" sz="2700" smtClean="0">
                  <a:solidFill>
                    <a:srgbClr val="000000"/>
                  </a:solidFill>
                  <a:latin typeface="Lucida Sans Unicode - 36"/>
                </a:rPr>
                <a:t>≤</a:t>
              </a:r>
              <a:r>
                <a:rPr lang="en-GB" sz="2700" smtClean="0">
                  <a:solidFill>
                    <a:srgbClr val="000000"/>
                  </a:solidFill>
                  <a:latin typeface="Trebuchet MS - 36"/>
                </a:rPr>
                <a:t> 2</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96250" y="6254750"/>
            <a:ext cx="1797685" cy="1052322"/>
          </a:xfrm>
          <a:prstGeom prst="rect">
            <a:avLst/>
          </a:prstGeom>
          <a:solidFill>
            <a:scrgbClr r="0" g="0" b="0">
              <a:alpha val="0"/>
            </a:scrgbClr>
          </a:solidFill>
        </p:spPr>
      </p:pic>
    </p:spTree>
    <p:extLst>
      <p:ext uri="{BB962C8B-B14F-4D97-AF65-F5344CB8AC3E}">
        <p14:creationId xmlns:p14="http://schemas.microsoft.com/office/powerpoint/2010/main" val="167449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 name="Group 74"/>
          <p:cNvGrpSpPr/>
          <p:nvPr/>
        </p:nvGrpSpPr>
        <p:grpSpPr>
          <a:xfrm>
            <a:off x="2275967" y="114300"/>
            <a:ext cx="5725033" cy="6770497"/>
            <a:chOff x="2275967" y="114300"/>
            <a:chExt cx="5725033" cy="6770497"/>
          </a:xfrm>
        </p:grpSpPr>
        <p:sp>
          <p:nvSpPr>
            <p:cNvPr id="2" name="Freeform 1"/>
            <p:cNvSpPr/>
            <p:nvPr/>
          </p:nvSpPr>
          <p:spPr>
            <a:xfrm>
              <a:off x="2495296" y="3632327"/>
              <a:ext cx="5179950" cy="642240"/>
            </a:xfrm>
            <a:custGeom>
              <a:avLst/>
              <a:gdLst/>
              <a:ahLst/>
              <a:cxnLst/>
              <a:rect l="0" t="0" r="0" b="0"/>
              <a:pathLst>
                <a:path w="5179950" h="642240">
                  <a:moveTo>
                    <a:pt x="0" y="0"/>
                  </a:moveTo>
                  <a:lnTo>
                    <a:pt x="5179949" y="0"/>
                  </a:lnTo>
                  <a:lnTo>
                    <a:pt x="5179949" y="642239"/>
                  </a:lnTo>
                  <a:lnTo>
                    <a:pt x="0" y="642239"/>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p:cNvGrpSpPr/>
            <p:nvPr/>
          </p:nvGrpSpPr>
          <p:grpSpPr>
            <a:xfrm>
              <a:off x="2275967" y="1342517"/>
              <a:ext cx="5725033" cy="5542280"/>
              <a:chOff x="2275967" y="1342517"/>
              <a:chExt cx="5725033" cy="5542280"/>
            </a:xfrm>
          </p:grpSpPr>
          <p:grpSp>
            <p:nvGrpSpPr>
              <p:cNvPr id="67" name="Group 66"/>
              <p:cNvGrpSpPr/>
              <p:nvPr/>
            </p:nvGrpSpPr>
            <p:grpSpPr>
              <a:xfrm>
                <a:off x="2275967" y="1342517"/>
                <a:ext cx="5725033" cy="5542280"/>
                <a:chOff x="2275967" y="1342517"/>
                <a:chExt cx="5725033" cy="5542280"/>
              </a:xfrm>
            </p:grpSpPr>
            <p:grpSp>
              <p:nvGrpSpPr>
                <p:cNvPr id="48" name="Group 47"/>
                <p:cNvGrpSpPr/>
                <p:nvPr/>
              </p:nvGrpSpPr>
              <p:grpSpPr>
                <a:xfrm>
                  <a:off x="2275967" y="1342517"/>
                  <a:ext cx="5571109" cy="5542280"/>
                  <a:chOff x="2275967" y="1342517"/>
                  <a:chExt cx="5571109" cy="5542280"/>
                </a:xfrm>
              </p:grpSpPr>
              <p:grpSp>
                <p:nvGrpSpPr>
                  <p:cNvPr id="45" name="Group 44"/>
                  <p:cNvGrpSpPr/>
                  <p:nvPr/>
                </p:nvGrpSpPr>
                <p:grpSpPr>
                  <a:xfrm>
                    <a:off x="2488184" y="1506982"/>
                    <a:ext cx="5217288" cy="5212716"/>
                    <a:chOff x="2488184" y="1506982"/>
                    <a:chExt cx="5217288" cy="5212716"/>
                  </a:xfrm>
                </p:grpSpPr>
                <p:sp>
                  <p:nvSpPr>
                    <p:cNvPr id="3" name="Freeform 2"/>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50" name="TextBox 49"/>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1" name="TextBox 50"/>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2" name="TextBox 51"/>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3" name="TextBox 52"/>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5" name="TextBox 54"/>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6" name="TextBox 55"/>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7" name="TextBox 56"/>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8" name="TextBox 57"/>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9" name="TextBox 58"/>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0" name="TextBox 59"/>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1" name="TextBox 60"/>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2" name="TextBox 61"/>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3" name="TextBox 62"/>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5" name="TextBox 64"/>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6" name="TextBox 65"/>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8" name="TextBox 67"/>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9" name="TextBox 68"/>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70" name="TextBox 69"/>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2" name="TextBox 71"/>
            <p:cNvSpPr txBox="1"/>
            <p:nvPr/>
          </p:nvSpPr>
          <p:spPr>
            <a:xfrm>
              <a:off x="2438400" y="114300"/>
              <a:ext cx="5308600" cy="923330"/>
            </a:xfrm>
            <a:prstGeom prst="rect">
              <a:avLst/>
            </a:prstGeom>
            <a:noFill/>
          </p:spPr>
          <p:txBody>
            <a:bodyPr vert="horz" rtlCol="0">
              <a:spAutoFit/>
            </a:bodyPr>
            <a:lstStyle/>
            <a:p>
              <a:pPr algn="ctr"/>
              <a:r>
                <a:rPr lang="en-GB" sz="2700" b="1" u="sng" smtClean="0">
                  <a:solidFill>
                    <a:srgbClr val="000000"/>
                  </a:solidFill>
                  <a:latin typeface="Trebuchet MS - 36"/>
                </a:rPr>
                <a:t>Country 3 - Answers:</a:t>
              </a:r>
            </a:p>
            <a:p>
              <a:pPr algn="ctr"/>
              <a:r>
                <a:rPr lang="en-GB" sz="2700" b="1" u="sng" smtClean="0">
                  <a:solidFill>
                    <a:srgbClr val="000000"/>
                  </a:solidFill>
                  <a:latin typeface="Trebuchet MS - 36"/>
                </a:rPr>
                <a:t>-</a:t>
              </a:r>
              <a:r>
                <a:rPr lang="en-GB" sz="2700" smtClean="0">
                  <a:solidFill>
                    <a:srgbClr val="000000"/>
                  </a:solidFill>
                  <a:latin typeface="Trebuchet MS - 36"/>
                </a:rPr>
                <a:t>1 &lt; y </a:t>
              </a:r>
              <a:r>
                <a:rPr lang="en-GB" sz="2700" smtClean="0">
                  <a:solidFill>
                    <a:srgbClr val="000000"/>
                  </a:solidFill>
                  <a:latin typeface="Lucida Sans Unicode - 36"/>
                </a:rPr>
                <a:t>≤</a:t>
              </a:r>
              <a:r>
                <a:rPr lang="en-GB" sz="2700" smtClean="0">
                  <a:solidFill>
                    <a:srgbClr val="000000"/>
                  </a:solidFill>
                  <a:latin typeface="Trebuchet MS - 36"/>
                </a:rPr>
                <a:t> 2</a:t>
              </a:r>
              <a:endParaRPr lang="en-GB" sz="2700">
                <a:solidFill>
                  <a:srgbClr val="000000"/>
                </a:solidFill>
                <a:latin typeface="Trebuchet MS - 36"/>
              </a:endParaRPr>
            </a:p>
          </p:txBody>
        </p:sp>
        <p:cxnSp>
          <p:nvCxnSpPr>
            <p:cNvPr id="73" name="Straight Connector 72"/>
            <p:cNvCxnSpPr/>
            <p:nvPr/>
          </p:nvCxnSpPr>
          <p:spPr>
            <a:xfrm flipH="1">
              <a:off x="2489200" y="4330700"/>
              <a:ext cx="5168900" cy="0"/>
            </a:xfrm>
            <a:prstGeom prst="line">
              <a:avLst/>
            </a:prstGeom>
            <a:ln w="76200" cap="flat" cmpd="sng" algn="ctr">
              <a:solidFill>
                <a:srgbClr val="FF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501900" y="3581400"/>
              <a:ext cx="5168900" cy="0"/>
            </a:xfrm>
            <a:prstGeom prst="line">
              <a:avLst/>
            </a:prstGeom>
            <a:ln w="762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76" name="Picture 7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96250" y="6254750"/>
            <a:ext cx="1797685" cy="1052322"/>
          </a:xfrm>
          <a:prstGeom prst="rect">
            <a:avLst/>
          </a:prstGeom>
          <a:solidFill>
            <a:scrgbClr r="0" g="0" b="0">
              <a:alpha val="0"/>
            </a:scrgbClr>
          </a:solidFill>
        </p:spPr>
      </p:pic>
    </p:spTree>
    <p:extLst>
      <p:ext uri="{BB962C8B-B14F-4D97-AF65-F5344CB8AC3E}">
        <p14:creationId xmlns:p14="http://schemas.microsoft.com/office/powerpoint/2010/main" val="373175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 name="Group 71"/>
          <p:cNvGrpSpPr/>
          <p:nvPr/>
        </p:nvGrpSpPr>
        <p:grpSpPr>
          <a:xfrm>
            <a:off x="2275967" y="127000"/>
            <a:ext cx="5725033" cy="6757797"/>
            <a:chOff x="2275967" y="127000"/>
            <a:chExt cx="5725033" cy="6757797"/>
          </a:xfrm>
        </p:grpSpPr>
        <p:grpSp>
          <p:nvGrpSpPr>
            <p:cNvPr id="70" name="Group 69"/>
            <p:cNvGrpSpPr/>
            <p:nvPr/>
          </p:nvGrpSpPr>
          <p:grpSpPr>
            <a:xfrm>
              <a:off x="2275967" y="1342517"/>
              <a:ext cx="5725033" cy="5542280"/>
              <a:chOff x="2275967" y="1342517"/>
              <a:chExt cx="5725033" cy="5542280"/>
            </a:xfrm>
          </p:grpSpPr>
          <p:grpSp>
            <p:nvGrpSpPr>
              <p:cNvPr id="66" name="Group 65"/>
              <p:cNvGrpSpPr/>
              <p:nvPr/>
            </p:nvGrpSpPr>
            <p:grpSpPr>
              <a:xfrm>
                <a:off x="2275967" y="1342517"/>
                <a:ext cx="5725033" cy="5542280"/>
                <a:chOff x="2275967" y="1342517"/>
                <a:chExt cx="5725033" cy="5542280"/>
              </a:xfrm>
            </p:grpSpPr>
            <p:grpSp>
              <p:nvGrpSpPr>
                <p:cNvPr id="47" name="Group 46"/>
                <p:cNvGrpSpPr/>
                <p:nvPr/>
              </p:nvGrpSpPr>
              <p:grpSpPr>
                <a:xfrm>
                  <a:off x="2275967" y="1342517"/>
                  <a:ext cx="5571109" cy="5542280"/>
                  <a:chOff x="2275967" y="1342517"/>
                  <a:chExt cx="5571109" cy="5542280"/>
                </a:xfrm>
              </p:grpSpPr>
              <p:grpSp>
                <p:nvGrpSpPr>
                  <p:cNvPr id="44" name="Group 43"/>
                  <p:cNvGrpSpPr/>
                  <p:nvPr/>
                </p:nvGrpSpPr>
                <p:grpSpPr>
                  <a:xfrm>
                    <a:off x="2488184" y="1506982"/>
                    <a:ext cx="5217288" cy="5212716"/>
                    <a:chOff x="2488184" y="1506982"/>
                    <a:chExt cx="5217288" cy="5212716"/>
                  </a:xfrm>
                </p:grpSpPr>
                <p:sp>
                  <p:nvSpPr>
                    <p:cNvPr id="2" name="Freeform 1"/>
                    <p:cNvSpPr/>
                    <p:nvPr/>
                  </p:nvSpPr>
                  <p:spPr>
                    <a:xfrm>
                      <a:off x="2488184" y="1518666"/>
                      <a:ext cx="26036" cy="5182871"/>
                    </a:xfrm>
                    <a:custGeom>
                      <a:avLst/>
                      <a:gdLst/>
                      <a:ahLst/>
                      <a:cxnLst/>
                      <a:rect l="0" t="0" r="0" b="0"/>
                      <a:pathLst>
                        <a:path w="26036" h="5182871">
                          <a:moveTo>
                            <a:pt x="0" y="0"/>
                          </a:moveTo>
                          <a:lnTo>
                            <a:pt x="26035" y="0"/>
                          </a:lnTo>
                          <a:lnTo>
                            <a:pt x="26035"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488184" y="1506982"/>
                      <a:ext cx="5215383" cy="25909"/>
                    </a:xfrm>
                    <a:custGeom>
                      <a:avLst/>
                      <a:gdLst/>
                      <a:ahLst/>
                      <a:cxnLst/>
                      <a:rect l="0" t="0" r="0" b="0"/>
                      <a:pathLst>
                        <a:path w="5215383" h="25909">
                          <a:moveTo>
                            <a:pt x="0" y="0"/>
                          </a:moveTo>
                          <a:lnTo>
                            <a:pt x="5215382" y="0"/>
                          </a:lnTo>
                          <a:lnTo>
                            <a:pt x="5215382" y="25908"/>
                          </a:lnTo>
                          <a:lnTo>
                            <a:pt x="0" y="2590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06472" y="1767459"/>
                      <a:ext cx="5188332" cy="27052"/>
                    </a:xfrm>
                    <a:custGeom>
                      <a:avLst/>
                      <a:gdLst/>
                      <a:ahLst/>
                      <a:cxnLst/>
                      <a:rect l="0" t="0" r="0" b="0"/>
                      <a:pathLst>
                        <a:path w="5188332" h="27052">
                          <a:moveTo>
                            <a:pt x="0" y="0"/>
                          </a:moveTo>
                          <a:lnTo>
                            <a:pt x="5188331" y="0"/>
                          </a:lnTo>
                          <a:lnTo>
                            <a:pt x="518833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749931" y="1519936"/>
                      <a:ext cx="27179" cy="5182998"/>
                    </a:xfrm>
                    <a:custGeom>
                      <a:avLst/>
                      <a:gdLst/>
                      <a:ahLst/>
                      <a:cxnLst/>
                      <a:rect l="0" t="0" r="0" b="0"/>
                      <a:pathLst>
                        <a:path w="27179" h="5182998">
                          <a:moveTo>
                            <a:pt x="0" y="0"/>
                          </a:moveTo>
                          <a:lnTo>
                            <a:pt x="27178" y="0"/>
                          </a:lnTo>
                          <a:lnTo>
                            <a:pt x="2717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007868" y="1518666"/>
                      <a:ext cx="26925" cy="5182871"/>
                    </a:xfrm>
                    <a:custGeom>
                      <a:avLst/>
                      <a:gdLst/>
                      <a:ahLst/>
                      <a:cxnLst/>
                      <a:rect l="0" t="0" r="0" b="0"/>
                      <a:pathLst>
                        <a:path w="26925" h="5182871">
                          <a:moveTo>
                            <a:pt x="0" y="0"/>
                          </a:moveTo>
                          <a:lnTo>
                            <a:pt x="26924" y="0"/>
                          </a:lnTo>
                          <a:lnTo>
                            <a:pt x="26924" y="5182870"/>
                          </a:lnTo>
                          <a:lnTo>
                            <a:pt x="0" y="51828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69361" y="1519936"/>
                      <a:ext cx="29719" cy="5184395"/>
                    </a:xfrm>
                    <a:custGeom>
                      <a:avLst/>
                      <a:gdLst/>
                      <a:ahLst/>
                      <a:cxnLst/>
                      <a:rect l="0" t="0" r="0" b="0"/>
                      <a:pathLst>
                        <a:path w="29719" h="5184395">
                          <a:moveTo>
                            <a:pt x="0" y="0"/>
                          </a:moveTo>
                          <a:lnTo>
                            <a:pt x="29718" y="0"/>
                          </a:lnTo>
                          <a:lnTo>
                            <a:pt x="2971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523361" y="1518666"/>
                      <a:ext cx="30989" cy="5185665"/>
                    </a:xfrm>
                    <a:custGeom>
                      <a:avLst/>
                      <a:gdLst/>
                      <a:ahLst/>
                      <a:cxnLst/>
                      <a:rect l="0" t="0" r="0" b="0"/>
                      <a:pathLst>
                        <a:path w="30989" h="5185665">
                          <a:moveTo>
                            <a:pt x="0" y="0"/>
                          </a:moveTo>
                          <a:lnTo>
                            <a:pt x="30988" y="0"/>
                          </a:lnTo>
                          <a:lnTo>
                            <a:pt x="30988" y="5185664"/>
                          </a:lnTo>
                          <a:lnTo>
                            <a:pt x="0" y="51856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84981" y="1519936"/>
                      <a:ext cx="26925" cy="5182998"/>
                    </a:xfrm>
                    <a:custGeom>
                      <a:avLst/>
                      <a:gdLst/>
                      <a:ahLst/>
                      <a:cxnLst/>
                      <a:rect l="0" t="0" r="0" b="0"/>
                      <a:pathLst>
                        <a:path w="26925" h="5182998">
                          <a:moveTo>
                            <a:pt x="0" y="0"/>
                          </a:moveTo>
                          <a:lnTo>
                            <a:pt x="26924" y="0"/>
                          </a:lnTo>
                          <a:lnTo>
                            <a:pt x="26924"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046728" y="1521333"/>
                      <a:ext cx="29846" cy="5184395"/>
                    </a:xfrm>
                    <a:custGeom>
                      <a:avLst/>
                      <a:gdLst/>
                      <a:ahLst/>
                      <a:cxnLst/>
                      <a:rect l="0" t="0" r="0" b="0"/>
                      <a:pathLst>
                        <a:path w="29846" h="5184395">
                          <a:moveTo>
                            <a:pt x="0" y="0"/>
                          </a:moveTo>
                          <a:lnTo>
                            <a:pt x="29845" y="0"/>
                          </a:lnTo>
                          <a:lnTo>
                            <a:pt x="29845"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305808" y="1519936"/>
                      <a:ext cx="28322" cy="5182998"/>
                    </a:xfrm>
                    <a:custGeom>
                      <a:avLst/>
                      <a:gdLst/>
                      <a:ahLst/>
                      <a:cxnLst/>
                      <a:rect l="0" t="0" r="0" b="0"/>
                      <a:pathLst>
                        <a:path w="28322" h="5182998">
                          <a:moveTo>
                            <a:pt x="0" y="0"/>
                          </a:moveTo>
                          <a:lnTo>
                            <a:pt x="28321" y="0"/>
                          </a:lnTo>
                          <a:lnTo>
                            <a:pt x="28321"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566031" y="1522349"/>
                      <a:ext cx="31370" cy="5181601"/>
                    </a:xfrm>
                    <a:custGeom>
                      <a:avLst/>
                      <a:gdLst/>
                      <a:ahLst/>
                      <a:cxnLst/>
                      <a:rect l="0" t="0" r="0" b="0"/>
                      <a:pathLst>
                        <a:path w="31370" h="5181601">
                          <a:moveTo>
                            <a:pt x="0" y="0"/>
                          </a:moveTo>
                          <a:lnTo>
                            <a:pt x="31369" y="0"/>
                          </a:lnTo>
                          <a:lnTo>
                            <a:pt x="31369"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818634" y="1519936"/>
                      <a:ext cx="33529" cy="5182998"/>
                    </a:xfrm>
                    <a:custGeom>
                      <a:avLst/>
                      <a:gdLst/>
                      <a:ahLst/>
                      <a:cxnLst/>
                      <a:rect l="0" t="0" r="0" b="0"/>
                      <a:pathLst>
                        <a:path w="33529" h="5182998">
                          <a:moveTo>
                            <a:pt x="0" y="0"/>
                          </a:moveTo>
                          <a:lnTo>
                            <a:pt x="33528" y="0"/>
                          </a:lnTo>
                          <a:lnTo>
                            <a:pt x="33528"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082032" y="1521333"/>
                      <a:ext cx="26925" cy="5179188"/>
                    </a:xfrm>
                    <a:custGeom>
                      <a:avLst/>
                      <a:gdLst/>
                      <a:ahLst/>
                      <a:cxnLst/>
                      <a:rect l="0" t="0" r="0" b="0"/>
                      <a:pathLst>
                        <a:path w="26925" h="5179188">
                          <a:moveTo>
                            <a:pt x="0" y="0"/>
                          </a:moveTo>
                          <a:lnTo>
                            <a:pt x="26924" y="0"/>
                          </a:lnTo>
                          <a:lnTo>
                            <a:pt x="26924" y="5179187"/>
                          </a:lnTo>
                          <a:lnTo>
                            <a:pt x="0" y="51791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343525" y="1521333"/>
                      <a:ext cx="29592" cy="5180585"/>
                    </a:xfrm>
                    <a:custGeom>
                      <a:avLst/>
                      <a:gdLst/>
                      <a:ahLst/>
                      <a:cxnLst/>
                      <a:rect l="0" t="0" r="0" b="0"/>
                      <a:pathLst>
                        <a:path w="29592" h="5180585">
                          <a:moveTo>
                            <a:pt x="0" y="0"/>
                          </a:moveTo>
                          <a:lnTo>
                            <a:pt x="29591" y="0"/>
                          </a:lnTo>
                          <a:lnTo>
                            <a:pt x="29591" y="5180584"/>
                          </a:lnTo>
                          <a:lnTo>
                            <a:pt x="0" y="518058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602605" y="1521333"/>
                      <a:ext cx="28449" cy="5181601"/>
                    </a:xfrm>
                    <a:custGeom>
                      <a:avLst/>
                      <a:gdLst/>
                      <a:ahLst/>
                      <a:cxnLst/>
                      <a:rect l="0" t="0" r="0" b="0"/>
                      <a:pathLst>
                        <a:path w="28449" h="5181601">
                          <a:moveTo>
                            <a:pt x="0" y="0"/>
                          </a:moveTo>
                          <a:lnTo>
                            <a:pt x="28448" y="0"/>
                          </a:lnTo>
                          <a:lnTo>
                            <a:pt x="28448" y="5181600"/>
                          </a:lnTo>
                          <a:lnTo>
                            <a:pt x="0" y="518160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863082" y="1522349"/>
                      <a:ext cx="31243" cy="5184395"/>
                    </a:xfrm>
                    <a:custGeom>
                      <a:avLst/>
                      <a:gdLst/>
                      <a:ahLst/>
                      <a:cxnLst/>
                      <a:rect l="0" t="0" r="0" b="0"/>
                      <a:pathLst>
                        <a:path w="31243" h="5184395">
                          <a:moveTo>
                            <a:pt x="0" y="0"/>
                          </a:moveTo>
                          <a:lnTo>
                            <a:pt x="31242" y="0"/>
                          </a:lnTo>
                          <a:lnTo>
                            <a:pt x="31242"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6115685" y="1519936"/>
                      <a:ext cx="33529" cy="5185792"/>
                    </a:xfrm>
                    <a:custGeom>
                      <a:avLst/>
                      <a:gdLst/>
                      <a:ahLst/>
                      <a:cxnLst/>
                      <a:rect l="0" t="0" r="0" b="0"/>
                      <a:pathLst>
                        <a:path w="33529" h="5185792">
                          <a:moveTo>
                            <a:pt x="0" y="0"/>
                          </a:moveTo>
                          <a:lnTo>
                            <a:pt x="33528" y="0"/>
                          </a:lnTo>
                          <a:lnTo>
                            <a:pt x="33528"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8575" y="1521333"/>
                      <a:ext cx="29846" cy="5182998"/>
                    </a:xfrm>
                    <a:custGeom>
                      <a:avLst/>
                      <a:gdLst/>
                      <a:ahLst/>
                      <a:cxnLst/>
                      <a:rect l="0" t="0" r="0" b="0"/>
                      <a:pathLst>
                        <a:path w="29846" h="5182998">
                          <a:moveTo>
                            <a:pt x="0" y="0"/>
                          </a:moveTo>
                          <a:lnTo>
                            <a:pt x="29845" y="0"/>
                          </a:lnTo>
                          <a:lnTo>
                            <a:pt x="29845"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640068" y="1522349"/>
                      <a:ext cx="32259" cy="5184395"/>
                    </a:xfrm>
                    <a:custGeom>
                      <a:avLst/>
                      <a:gdLst/>
                      <a:ahLst/>
                      <a:cxnLst/>
                      <a:rect l="0" t="0" r="0" b="0"/>
                      <a:pathLst>
                        <a:path w="32259" h="5184395">
                          <a:moveTo>
                            <a:pt x="0" y="0"/>
                          </a:moveTo>
                          <a:lnTo>
                            <a:pt x="32258" y="0"/>
                          </a:lnTo>
                          <a:lnTo>
                            <a:pt x="32258" y="5184394"/>
                          </a:lnTo>
                          <a:lnTo>
                            <a:pt x="0" y="518439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899148" y="1521333"/>
                      <a:ext cx="31243" cy="5182998"/>
                    </a:xfrm>
                    <a:custGeom>
                      <a:avLst/>
                      <a:gdLst/>
                      <a:ahLst/>
                      <a:cxnLst/>
                      <a:rect l="0" t="0" r="0" b="0"/>
                      <a:pathLst>
                        <a:path w="31243" h="5182998">
                          <a:moveTo>
                            <a:pt x="0" y="0"/>
                          </a:moveTo>
                          <a:lnTo>
                            <a:pt x="31242" y="0"/>
                          </a:lnTo>
                          <a:lnTo>
                            <a:pt x="31242" y="5182997"/>
                          </a:lnTo>
                          <a:lnTo>
                            <a:pt x="0" y="518299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158228" y="1521333"/>
                      <a:ext cx="33783" cy="5185792"/>
                    </a:xfrm>
                    <a:custGeom>
                      <a:avLst/>
                      <a:gdLst/>
                      <a:ahLst/>
                      <a:cxnLst/>
                      <a:rect l="0" t="0" r="0" b="0"/>
                      <a:pathLst>
                        <a:path w="33783" h="5185792">
                          <a:moveTo>
                            <a:pt x="0" y="0"/>
                          </a:moveTo>
                          <a:lnTo>
                            <a:pt x="33782" y="0"/>
                          </a:lnTo>
                          <a:lnTo>
                            <a:pt x="33782"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12482" y="1521333"/>
                      <a:ext cx="36196" cy="5185792"/>
                    </a:xfrm>
                    <a:custGeom>
                      <a:avLst/>
                      <a:gdLst/>
                      <a:ahLst/>
                      <a:cxnLst/>
                      <a:rect l="0" t="0" r="0" b="0"/>
                      <a:pathLst>
                        <a:path w="36196" h="5185792">
                          <a:moveTo>
                            <a:pt x="0" y="0"/>
                          </a:moveTo>
                          <a:lnTo>
                            <a:pt x="36195" y="0"/>
                          </a:lnTo>
                          <a:lnTo>
                            <a:pt x="36195" y="5185791"/>
                          </a:lnTo>
                          <a:lnTo>
                            <a:pt x="0" y="51857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667625" y="1517269"/>
                      <a:ext cx="37847" cy="5186681"/>
                    </a:xfrm>
                    <a:custGeom>
                      <a:avLst/>
                      <a:gdLst/>
                      <a:ahLst/>
                      <a:cxnLst/>
                      <a:rect l="0" t="0" r="0" b="0"/>
                      <a:pathLst>
                        <a:path w="37847" h="5186681">
                          <a:moveTo>
                            <a:pt x="0" y="0"/>
                          </a:moveTo>
                          <a:lnTo>
                            <a:pt x="37846" y="0"/>
                          </a:lnTo>
                          <a:lnTo>
                            <a:pt x="37846" y="5186680"/>
                          </a:lnTo>
                          <a:lnTo>
                            <a:pt x="0" y="51866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503678" y="2027682"/>
                      <a:ext cx="5183252" cy="27052"/>
                    </a:xfrm>
                    <a:custGeom>
                      <a:avLst/>
                      <a:gdLst/>
                      <a:ahLst/>
                      <a:cxnLst/>
                      <a:rect l="0" t="0" r="0" b="0"/>
                      <a:pathLst>
                        <a:path w="5183252" h="27052">
                          <a:moveTo>
                            <a:pt x="0" y="0"/>
                          </a:moveTo>
                          <a:lnTo>
                            <a:pt x="5183251" y="0"/>
                          </a:lnTo>
                          <a:lnTo>
                            <a:pt x="5183251"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2504821" y="2285873"/>
                      <a:ext cx="5191380" cy="27052"/>
                    </a:xfrm>
                    <a:custGeom>
                      <a:avLst/>
                      <a:gdLst/>
                      <a:ahLst/>
                      <a:cxnLst/>
                      <a:rect l="0" t="0" r="0" b="0"/>
                      <a:pathLst>
                        <a:path w="5191380" h="27052">
                          <a:moveTo>
                            <a:pt x="0" y="0"/>
                          </a:moveTo>
                          <a:lnTo>
                            <a:pt x="5191379" y="0"/>
                          </a:lnTo>
                          <a:lnTo>
                            <a:pt x="5191379"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02535" y="2539492"/>
                      <a:ext cx="5192269" cy="28449"/>
                    </a:xfrm>
                    <a:custGeom>
                      <a:avLst/>
                      <a:gdLst/>
                      <a:ahLst/>
                      <a:cxnLst/>
                      <a:rect l="0" t="0" r="0" b="0"/>
                      <a:pathLst>
                        <a:path w="5192269" h="28449">
                          <a:moveTo>
                            <a:pt x="0" y="0"/>
                          </a:moveTo>
                          <a:lnTo>
                            <a:pt x="5192268" y="0"/>
                          </a:lnTo>
                          <a:lnTo>
                            <a:pt x="5192268"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07615" y="384060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04821" y="3582797"/>
                      <a:ext cx="5192396" cy="28449"/>
                    </a:xfrm>
                    <a:custGeom>
                      <a:avLst/>
                      <a:gdLst/>
                      <a:ahLst/>
                      <a:cxnLst/>
                      <a:rect l="0" t="0" r="0" b="0"/>
                      <a:pathLst>
                        <a:path w="5192396" h="28449">
                          <a:moveTo>
                            <a:pt x="0" y="0"/>
                          </a:moveTo>
                          <a:lnTo>
                            <a:pt x="5192395" y="0"/>
                          </a:lnTo>
                          <a:lnTo>
                            <a:pt x="5192395"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04821" y="3322320"/>
                      <a:ext cx="5183379" cy="28322"/>
                    </a:xfrm>
                    <a:custGeom>
                      <a:avLst/>
                      <a:gdLst/>
                      <a:ahLst/>
                      <a:cxnLst/>
                      <a:rect l="0" t="0" r="0" b="0"/>
                      <a:pathLst>
                        <a:path w="5183379" h="28322">
                          <a:moveTo>
                            <a:pt x="0" y="0"/>
                          </a:moveTo>
                          <a:lnTo>
                            <a:pt x="5183378" y="0"/>
                          </a:lnTo>
                          <a:lnTo>
                            <a:pt x="518337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07615" y="3062097"/>
                      <a:ext cx="5191253" cy="27052"/>
                    </a:xfrm>
                    <a:custGeom>
                      <a:avLst/>
                      <a:gdLst/>
                      <a:ahLst/>
                      <a:cxnLst/>
                      <a:rect l="0" t="0" r="0" b="0"/>
                      <a:pathLst>
                        <a:path w="5191253" h="27052">
                          <a:moveTo>
                            <a:pt x="0" y="0"/>
                          </a:moveTo>
                          <a:lnTo>
                            <a:pt x="5191252" y="0"/>
                          </a:lnTo>
                          <a:lnTo>
                            <a:pt x="5191252"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06472" y="2803906"/>
                      <a:ext cx="5176648" cy="27052"/>
                    </a:xfrm>
                    <a:custGeom>
                      <a:avLst/>
                      <a:gdLst/>
                      <a:ahLst/>
                      <a:cxnLst/>
                      <a:rect l="0" t="0" r="0" b="0"/>
                      <a:pathLst>
                        <a:path w="5176648" h="27052">
                          <a:moveTo>
                            <a:pt x="0" y="0"/>
                          </a:moveTo>
                          <a:lnTo>
                            <a:pt x="5176647" y="0"/>
                          </a:lnTo>
                          <a:lnTo>
                            <a:pt x="5176647"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03678" y="4097147"/>
                      <a:ext cx="5181855" cy="27052"/>
                    </a:xfrm>
                    <a:custGeom>
                      <a:avLst/>
                      <a:gdLst/>
                      <a:ahLst/>
                      <a:cxnLst/>
                      <a:rect l="0" t="0" r="0" b="0"/>
                      <a:pathLst>
                        <a:path w="5181855" h="27052">
                          <a:moveTo>
                            <a:pt x="0" y="0"/>
                          </a:moveTo>
                          <a:lnTo>
                            <a:pt x="5181854" y="0"/>
                          </a:lnTo>
                          <a:lnTo>
                            <a:pt x="5181854" y="27051"/>
                          </a:lnTo>
                          <a:lnTo>
                            <a:pt x="0" y="270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02535" y="4357751"/>
                      <a:ext cx="5191253" cy="26925"/>
                    </a:xfrm>
                    <a:custGeom>
                      <a:avLst/>
                      <a:gdLst/>
                      <a:ahLst/>
                      <a:cxnLst/>
                      <a:rect l="0" t="0" r="0" b="0"/>
                      <a:pathLst>
                        <a:path w="5191253" h="26925">
                          <a:moveTo>
                            <a:pt x="0" y="0"/>
                          </a:moveTo>
                          <a:lnTo>
                            <a:pt x="5191252" y="0"/>
                          </a:lnTo>
                          <a:lnTo>
                            <a:pt x="5191252" y="26924"/>
                          </a:lnTo>
                          <a:lnTo>
                            <a:pt x="0" y="2692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01138" y="4618228"/>
                      <a:ext cx="5188459" cy="28322"/>
                    </a:xfrm>
                    <a:custGeom>
                      <a:avLst/>
                      <a:gdLst/>
                      <a:ahLst/>
                      <a:cxnLst/>
                      <a:rect l="0" t="0" r="0" b="0"/>
                      <a:pathLst>
                        <a:path w="5188459" h="28322">
                          <a:moveTo>
                            <a:pt x="0" y="0"/>
                          </a:moveTo>
                          <a:lnTo>
                            <a:pt x="5188458" y="0"/>
                          </a:lnTo>
                          <a:lnTo>
                            <a:pt x="518845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02535" y="4876165"/>
                      <a:ext cx="5192269" cy="28322"/>
                    </a:xfrm>
                    <a:custGeom>
                      <a:avLst/>
                      <a:gdLst/>
                      <a:ahLst/>
                      <a:cxnLst/>
                      <a:rect l="0" t="0" r="0" b="0"/>
                      <a:pathLst>
                        <a:path w="5192269" h="28322">
                          <a:moveTo>
                            <a:pt x="0" y="0"/>
                          </a:moveTo>
                          <a:lnTo>
                            <a:pt x="5192268" y="0"/>
                          </a:lnTo>
                          <a:lnTo>
                            <a:pt x="5192268" y="28321"/>
                          </a:lnTo>
                          <a:lnTo>
                            <a:pt x="0" y="283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01138" y="5130038"/>
                      <a:ext cx="5192142" cy="28576"/>
                    </a:xfrm>
                    <a:custGeom>
                      <a:avLst/>
                      <a:gdLst/>
                      <a:ahLst/>
                      <a:cxnLst/>
                      <a:rect l="0" t="0" r="0" b="0"/>
                      <a:pathLst>
                        <a:path w="5192142" h="28576">
                          <a:moveTo>
                            <a:pt x="0" y="0"/>
                          </a:moveTo>
                          <a:lnTo>
                            <a:pt x="5192141" y="0"/>
                          </a:lnTo>
                          <a:lnTo>
                            <a:pt x="5192141"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04821" y="6425565"/>
                      <a:ext cx="5192396" cy="31370"/>
                    </a:xfrm>
                    <a:custGeom>
                      <a:avLst/>
                      <a:gdLst/>
                      <a:ahLst/>
                      <a:cxnLst/>
                      <a:rect l="0" t="0" r="0" b="0"/>
                      <a:pathLst>
                        <a:path w="5192396" h="31370">
                          <a:moveTo>
                            <a:pt x="0" y="0"/>
                          </a:moveTo>
                          <a:lnTo>
                            <a:pt x="5192395" y="0"/>
                          </a:lnTo>
                          <a:lnTo>
                            <a:pt x="5192395" y="31369"/>
                          </a:lnTo>
                          <a:lnTo>
                            <a:pt x="0" y="313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04821" y="6171565"/>
                      <a:ext cx="5193666" cy="31116"/>
                    </a:xfrm>
                    <a:custGeom>
                      <a:avLst/>
                      <a:gdLst/>
                      <a:ahLst/>
                      <a:cxnLst/>
                      <a:rect l="0" t="0" r="0" b="0"/>
                      <a:pathLst>
                        <a:path w="5193666" h="31116">
                          <a:moveTo>
                            <a:pt x="0" y="0"/>
                          </a:moveTo>
                          <a:lnTo>
                            <a:pt x="5193665" y="0"/>
                          </a:lnTo>
                          <a:lnTo>
                            <a:pt x="5193665"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01138" y="5912358"/>
                      <a:ext cx="5191253" cy="28576"/>
                    </a:xfrm>
                    <a:custGeom>
                      <a:avLst/>
                      <a:gdLst/>
                      <a:ahLst/>
                      <a:cxnLst/>
                      <a:rect l="0" t="0" r="0" b="0"/>
                      <a:pathLst>
                        <a:path w="5191253" h="28576">
                          <a:moveTo>
                            <a:pt x="0" y="0"/>
                          </a:moveTo>
                          <a:lnTo>
                            <a:pt x="5191252" y="0"/>
                          </a:lnTo>
                          <a:lnTo>
                            <a:pt x="5191252"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02535" y="5652135"/>
                      <a:ext cx="5192269" cy="28576"/>
                    </a:xfrm>
                    <a:custGeom>
                      <a:avLst/>
                      <a:gdLst/>
                      <a:ahLst/>
                      <a:cxnLst/>
                      <a:rect l="0" t="0" r="0" b="0"/>
                      <a:pathLst>
                        <a:path w="5192269" h="28576">
                          <a:moveTo>
                            <a:pt x="0" y="0"/>
                          </a:moveTo>
                          <a:lnTo>
                            <a:pt x="5192268" y="0"/>
                          </a:lnTo>
                          <a:lnTo>
                            <a:pt x="5192268" y="28575"/>
                          </a:lnTo>
                          <a:lnTo>
                            <a:pt x="0" y="285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02535" y="5394452"/>
                      <a:ext cx="5185665" cy="28449"/>
                    </a:xfrm>
                    <a:custGeom>
                      <a:avLst/>
                      <a:gdLst/>
                      <a:ahLst/>
                      <a:cxnLst/>
                      <a:rect l="0" t="0" r="0" b="0"/>
                      <a:pathLst>
                        <a:path w="5185665" h="28449">
                          <a:moveTo>
                            <a:pt x="0" y="0"/>
                          </a:moveTo>
                          <a:lnTo>
                            <a:pt x="5185664" y="0"/>
                          </a:lnTo>
                          <a:lnTo>
                            <a:pt x="5185664" y="28448"/>
                          </a:lnTo>
                          <a:lnTo>
                            <a:pt x="0" y="284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88184" y="6688582"/>
                      <a:ext cx="5216907" cy="31116"/>
                    </a:xfrm>
                    <a:custGeom>
                      <a:avLst/>
                      <a:gdLst/>
                      <a:ahLst/>
                      <a:cxnLst/>
                      <a:rect l="0" t="0" r="0" b="0"/>
                      <a:pathLst>
                        <a:path w="5216907" h="31116">
                          <a:moveTo>
                            <a:pt x="0" y="0"/>
                          </a:moveTo>
                          <a:lnTo>
                            <a:pt x="5216906" y="0"/>
                          </a:lnTo>
                          <a:lnTo>
                            <a:pt x="5216906" y="31115"/>
                          </a:lnTo>
                          <a:lnTo>
                            <a:pt x="0" y="31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5088382" y="1342517"/>
                    <a:ext cx="0" cy="554228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5967" y="4109974"/>
                    <a:ext cx="557110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54600" y="3873500"/>
                  <a:ext cx="406400" cy="276999"/>
                </a:xfrm>
                <a:prstGeom prst="rect">
                  <a:avLst/>
                </a:prstGeom>
                <a:noFill/>
              </p:spPr>
              <p:txBody>
                <a:bodyPr vert="horz" rtlCol="0">
                  <a:spAutoFit/>
                </a:bodyPr>
                <a:lstStyle/>
                <a:p>
                  <a:r>
                    <a:rPr lang="en-GB" sz="1200" smtClean="0">
                      <a:solidFill>
                        <a:srgbClr val="000000"/>
                      </a:solidFill>
                      <a:latin typeface="Trebuchet MS - 16"/>
                    </a:rPr>
                    <a:t>0</a:t>
                  </a:r>
                  <a:endParaRPr lang="en-GB" sz="1200">
                    <a:solidFill>
                      <a:srgbClr val="000000"/>
                    </a:solidFill>
                    <a:latin typeface="Trebuchet MS - 16"/>
                  </a:endParaRPr>
                </a:p>
              </p:txBody>
            </p:sp>
            <p:sp>
              <p:nvSpPr>
                <p:cNvPr id="49" name="TextBox 48"/>
                <p:cNvSpPr txBox="1"/>
                <p:nvPr/>
              </p:nvSpPr>
              <p:spPr>
                <a:xfrm>
                  <a:off x="6019800" y="38735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0" name="TextBox 49"/>
                <p:cNvSpPr txBox="1"/>
                <p:nvPr/>
              </p:nvSpPr>
              <p:spPr>
                <a:xfrm>
                  <a:off x="6540500" y="38735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1" name="TextBox 50"/>
                <p:cNvSpPr txBox="1"/>
                <p:nvPr/>
              </p:nvSpPr>
              <p:spPr>
                <a:xfrm>
                  <a:off x="7061200" y="38735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2" name="TextBox 51"/>
                <p:cNvSpPr txBox="1"/>
                <p:nvPr/>
              </p:nvSpPr>
              <p:spPr>
                <a:xfrm>
                  <a:off x="7518400" y="38735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3" name="TextBox 52"/>
                <p:cNvSpPr txBox="1"/>
                <p:nvPr/>
              </p:nvSpPr>
              <p:spPr>
                <a:xfrm>
                  <a:off x="2311400" y="38481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4" name="TextBox 53"/>
                <p:cNvSpPr txBox="1"/>
                <p:nvPr/>
              </p:nvSpPr>
              <p:spPr>
                <a:xfrm>
                  <a:off x="2870200" y="38481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55" name="TextBox 54"/>
                <p:cNvSpPr txBox="1"/>
                <p:nvPr/>
              </p:nvSpPr>
              <p:spPr>
                <a:xfrm>
                  <a:off x="3403600" y="38481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56" name="TextBox 55"/>
                <p:cNvSpPr txBox="1"/>
                <p:nvPr/>
              </p:nvSpPr>
              <p:spPr>
                <a:xfrm>
                  <a:off x="3911600" y="38481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57" name="TextBox 56"/>
                <p:cNvSpPr txBox="1"/>
                <p:nvPr/>
              </p:nvSpPr>
              <p:spPr>
                <a:xfrm>
                  <a:off x="4432300" y="38481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58" name="TextBox 57"/>
                <p:cNvSpPr txBox="1"/>
                <p:nvPr/>
              </p:nvSpPr>
              <p:spPr>
                <a:xfrm>
                  <a:off x="5054600" y="1371600"/>
                  <a:ext cx="4826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59" name="TextBox 58"/>
                <p:cNvSpPr txBox="1"/>
                <p:nvPr/>
              </p:nvSpPr>
              <p:spPr>
                <a:xfrm>
                  <a:off x="5054600" y="1917700"/>
                  <a:ext cx="4064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sp>
              <p:nvSpPr>
                <p:cNvPr id="60" name="TextBox 59"/>
                <p:cNvSpPr txBox="1"/>
                <p:nvPr/>
              </p:nvSpPr>
              <p:spPr>
                <a:xfrm>
                  <a:off x="5054600" y="2413000"/>
                  <a:ext cx="4064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1" name="TextBox 60"/>
                <p:cNvSpPr txBox="1"/>
                <p:nvPr/>
              </p:nvSpPr>
              <p:spPr>
                <a:xfrm>
                  <a:off x="5054600" y="2946400"/>
                  <a:ext cx="4064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2" name="TextBox 61"/>
                <p:cNvSpPr txBox="1"/>
                <p:nvPr/>
              </p:nvSpPr>
              <p:spPr>
                <a:xfrm>
                  <a:off x="5054600" y="34671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3" name="TextBox 62"/>
                <p:cNvSpPr txBox="1"/>
                <p:nvPr/>
              </p:nvSpPr>
              <p:spPr>
                <a:xfrm>
                  <a:off x="5067300" y="4508500"/>
                  <a:ext cx="4572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sp>
              <p:nvSpPr>
                <p:cNvPr id="64" name="TextBox 63"/>
                <p:cNvSpPr txBox="1"/>
                <p:nvPr/>
              </p:nvSpPr>
              <p:spPr>
                <a:xfrm>
                  <a:off x="5067300" y="5016500"/>
                  <a:ext cx="457200" cy="276999"/>
                </a:xfrm>
                <a:prstGeom prst="rect">
                  <a:avLst/>
                </a:prstGeom>
                <a:noFill/>
              </p:spPr>
              <p:txBody>
                <a:bodyPr vert="horz" rtlCol="0">
                  <a:spAutoFit/>
                </a:bodyPr>
                <a:lstStyle/>
                <a:p>
                  <a:r>
                    <a:rPr lang="en-GB" sz="1200" smtClean="0">
                      <a:solidFill>
                        <a:srgbClr val="000000"/>
                      </a:solidFill>
                      <a:latin typeface="Trebuchet MS - 16"/>
                    </a:rPr>
                    <a:t>-4</a:t>
                  </a:r>
                  <a:endParaRPr lang="en-GB" sz="1200">
                    <a:solidFill>
                      <a:srgbClr val="000000"/>
                    </a:solidFill>
                    <a:latin typeface="Trebuchet MS - 16"/>
                  </a:endParaRPr>
                </a:p>
              </p:txBody>
            </p:sp>
            <p:sp>
              <p:nvSpPr>
                <p:cNvPr id="65" name="TextBox 64"/>
                <p:cNvSpPr txBox="1"/>
                <p:nvPr/>
              </p:nvSpPr>
              <p:spPr>
                <a:xfrm>
                  <a:off x="5499100" y="3873500"/>
                  <a:ext cx="406400" cy="276999"/>
                </a:xfrm>
                <a:prstGeom prst="rect">
                  <a:avLst/>
                </a:prstGeom>
                <a:noFill/>
              </p:spPr>
              <p:txBody>
                <a:bodyPr vert="horz" rtlCol="0">
                  <a:spAutoFit/>
                </a:bodyPr>
                <a:lstStyle/>
                <a:p>
                  <a:r>
                    <a:rPr lang="en-GB" sz="1200" smtClean="0">
                      <a:solidFill>
                        <a:srgbClr val="000000"/>
                      </a:solidFill>
                      <a:latin typeface="Trebuchet MS - 16"/>
                    </a:rPr>
                    <a:t>2</a:t>
                  </a:r>
                  <a:endParaRPr lang="en-GB" sz="1200">
                    <a:solidFill>
                      <a:srgbClr val="000000"/>
                    </a:solidFill>
                    <a:latin typeface="Trebuchet MS - 16"/>
                  </a:endParaRPr>
                </a:p>
              </p:txBody>
            </p:sp>
          </p:grpSp>
          <p:sp>
            <p:nvSpPr>
              <p:cNvPr id="67" name="TextBox 66"/>
              <p:cNvSpPr txBox="1"/>
              <p:nvPr/>
            </p:nvSpPr>
            <p:spPr>
              <a:xfrm>
                <a:off x="5080000" y="6565900"/>
                <a:ext cx="558800" cy="276999"/>
              </a:xfrm>
              <a:prstGeom prst="rect">
                <a:avLst/>
              </a:prstGeom>
              <a:noFill/>
            </p:spPr>
            <p:txBody>
              <a:bodyPr vert="horz" rtlCol="0">
                <a:spAutoFit/>
              </a:bodyPr>
              <a:lstStyle/>
              <a:p>
                <a:r>
                  <a:rPr lang="en-GB" sz="1200" smtClean="0">
                    <a:solidFill>
                      <a:srgbClr val="000000"/>
                    </a:solidFill>
                    <a:latin typeface="Trebuchet MS - 16"/>
                  </a:rPr>
                  <a:t>-10</a:t>
                </a:r>
                <a:endParaRPr lang="en-GB" sz="1200">
                  <a:solidFill>
                    <a:srgbClr val="000000"/>
                  </a:solidFill>
                  <a:latin typeface="Trebuchet MS - 16"/>
                </a:endParaRPr>
              </a:p>
            </p:txBody>
          </p:sp>
          <p:sp>
            <p:nvSpPr>
              <p:cNvPr id="68" name="TextBox 67"/>
              <p:cNvSpPr txBox="1"/>
              <p:nvPr/>
            </p:nvSpPr>
            <p:spPr>
              <a:xfrm>
                <a:off x="5067300" y="5537200"/>
                <a:ext cx="457200" cy="276999"/>
              </a:xfrm>
              <a:prstGeom prst="rect">
                <a:avLst/>
              </a:prstGeom>
              <a:noFill/>
            </p:spPr>
            <p:txBody>
              <a:bodyPr vert="horz" rtlCol="0">
                <a:spAutoFit/>
              </a:bodyPr>
              <a:lstStyle/>
              <a:p>
                <a:r>
                  <a:rPr lang="en-GB" sz="1200" smtClean="0">
                    <a:solidFill>
                      <a:srgbClr val="000000"/>
                    </a:solidFill>
                    <a:latin typeface="Trebuchet MS - 16"/>
                  </a:rPr>
                  <a:t>-6</a:t>
                </a:r>
                <a:endParaRPr lang="en-GB" sz="1200">
                  <a:solidFill>
                    <a:srgbClr val="000000"/>
                  </a:solidFill>
                  <a:latin typeface="Trebuchet MS - 16"/>
                </a:endParaRPr>
              </a:p>
            </p:txBody>
          </p:sp>
          <p:sp>
            <p:nvSpPr>
              <p:cNvPr id="69" name="TextBox 68"/>
              <p:cNvSpPr txBox="1"/>
              <p:nvPr/>
            </p:nvSpPr>
            <p:spPr>
              <a:xfrm>
                <a:off x="5080000" y="6057900"/>
                <a:ext cx="457200" cy="276999"/>
              </a:xfrm>
              <a:prstGeom prst="rect">
                <a:avLst/>
              </a:prstGeom>
              <a:noFill/>
            </p:spPr>
            <p:txBody>
              <a:bodyPr vert="horz" rtlCol="0">
                <a:spAutoFit/>
              </a:bodyPr>
              <a:lstStyle/>
              <a:p>
                <a:r>
                  <a:rPr lang="en-GB" sz="1200" smtClean="0">
                    <a:solidFill>
                      <a:srgbClr val="000000"/>
                    </a:solidFill>
                    <a:latin typeface="Trebuchet MS - 16"/>
                  </a:rPr>
                  <a:t>-8</a:t>
                </a:r>
                <a:endParaRPr lang="en-GB" sz="1200">
                  <a:solidFill>
                    <a:srgbClr val="000000"/>
                  </a:solidFill>
                  <a:latin typeface="Trebuchet MS - 16"/>
                </a:endParaRPr>
              </a:p>
            </p:txBody>
          </p:sp>
        </p:grpSp>
        <p:sp>
          <p:nvSpPr>
            <p:cNvPr id="71" name="TextBox 70"/>
            <p:cNvSpPr txBox="1"/>
            <p:nvPr/>
          </p:nvSpPr>
          <p:spPr>
            <a:xfrm>
              <a:off x="2451100" y="127000"/>
              <a:ext cx="5283200" cy="923330"/>
            </a:xfrm>
            <a:prstGeom prst="rect">
              <a:avLst/>
            </a:prstGeom>
            <a:noFill/>
          </p:spPr>
          <p:txBody>
            <a:bodyPr vert="horz" rtlCol="0">
              <a:spAutoFit/>
            </a:bodyPr>
            <a:lstStyle/>
            <a:p>
              <a:pPr algn="ctr"/>
              <a:r>
                <a:rPr lang="en-GB" sz="2700" b="1" u="sng" smtClean="0">
                  <a:solidFill>
                    <a:srgbClr val="000000"/>
                  </a:solidFill>
                  <a:latin typeface="Trebuchet MS - 36"/>
                </a:rPr>
                <a:t>Country 4:</a:t>
              </a:r>
            </a:p>
            <a:p>
              <a:pPr algn="ctr"/>
              <a:r>
                <a:rPr lang="en-GB" sz="2700" b="1" u="sng" smtClean="0">
                  <a:solidFill>
                    <a:srgbClr val="000000"/>
                  </a:solidFill>
                  <a:latin typeface="Trebuchet MS - 36"/>
                </a:rPr>
                <a:t>3</a:t>
              </a:r>
              <a:r>
                <a:rPr lang="en-GB" sz="2700" smtClean="0">
                  <a:solidFill>
                    <a:srgbClr val="000000"/>
                  </a:solidFill>
                  <a:latin typeface="Trebuchet MS - 36"/>
                </a:rPr>
                <a:t> </a:t>
              </a:r>
              <a:r>
                <a:rPr lang="en-GB" sz="2700" smtClean="0">
                  <a:solidFill>
                    <a:srgbClr val="000000"/>
                  </a:solidFill>
                  <a:latin typeface="Lucida Sans Unicode - 36"/>
                </a:rPr>
                <a:t>≤ </a:t>
              </a:r>
              <a:r>
                <a:rPr lang="en-GB" sz="2700" smtClean="0">
                  <a:solidFill>
                    <a:srgbClr val="000000"/>
                  </a:solidFill>
                  <a:latin typeface="Trebuchet MS - 36"/>
                </a:rPr>
                <a:t>x </a:t>
              </a:r>
              <a:r>
                <a:rPr lang="en-GB" sz="2700" smtClean="0">
                  <a:solidFill>
                    <a:srgbClr val="000000"/>
                  </a:solidFill>
                  <a:latin typeface="Lucida Sans Unicode - 36"/>
                </a:rPr>
                <a:t>≤</a:t>
              </a:r>
              <a:r>
                <a:rPr lang="en-GB" sz="2700" smtClean="0">
                  <a:solidFill>
                    <a:srgbClr val="000000"/>
                  </a:solidFill>
                  <a:latin typeface="Trebuchet MS - 36"/>
                </a:rPr>
                <a:t> 8</a:t>
              </a:r>
              <a:endParaRPr lang="en-GB" sz="2700">
                <a:solidFill>
                  <a:srgbClr val="000000"/>
                </a:solidFill>
                <a:latin typeface="Trebuchet MS - 36"/>
              </a:endParaRPr>
            </a:p>
          </p:txBody>
        </p:sp>
      </p:grpSp>
      <p:pic>
        <p:nvPicPr>
          <p:cNvPr id="73" name="Picture 7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70850" y="6127750"/>
            <a:ext cx="1797685" cy="1052322"/>
          </a:xfrm>
          <a:prstGeom prst="rect">
            <a:avLst/>
          </a:prstGeom>
          <a:solidFill>
            <a:scrgbClr r="0" g="0" b="0">
              <a:alpha val="0"/>
            </a:scrgbClr>
          </a:solidFill>
        </p:spPr>
      </p:pic>
    </p:spTree>
    <p:extLst>
      <p:ext uri="{BB962C8B-B14F-4D97-AF65-F5344CB8AC3E}">
        <p14:creationId xmlns:p14="http://schemas.microsoft.com/office/powerpoint/2010/main" val="2227057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1453</Words>
  <Application>Microsoft Office PowerPoint</Application>
  <PresentationFormat>Custom</PresentationFormat>
  <Paragraphs>752</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Lucida Sans Unicode - 24</vt:lpstr>
      <vt:lpstr>Calibri</vt:lpstr>
      <vt:lpstr>Lucida Sans Unicode - 28</vt:lpstr>
      <vt:lpstr>Lucida Sans Unicode - 36</vt:lpstr>
      <vt:lpstr>Trebuchet MS - 24</vt:lpstr>
      <vt:lpstr>Trebuchet MS - 28</vt:lpstr>
      <vt:lpstr>Arial</vt:lpstr>
      <vt:lpstr>Trebuchet MS - 48</vt:lpstr>
      <vt:lpstr>Trebuchet MS - 16</vt:lpstr>
      <vt:lpstr>Trebuchet MS - 36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frankie</cp:lastModifiedBy>
  <cp:revision>1</cp:revision>
  <dcterms:created xsi:type="dcterms:W3CDTF">2015-03-24T15:06:07Z</dcterms:created>
  <dcterms:modified xsi:type="dcterms:W3CDTF">2015-05-17T16:24:36Z</dcterms:modified>
</cp:coreProperties>
</file>