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6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9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8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8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8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7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9239-A983-4AC1-8661-8B356326283B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6DB0-EF35-402B-94B8-76825F99B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9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[1807-03_02_06-image_2_lg.gif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5" y="1844824"/>
            <a:ext cx="71437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0695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Shapes Can You See in this Picture?</a:t>
            </a:r>
          </a:p>
          <a:p>
            <a:r>
              <a:rPr lang="en-GB" dirty="0" smtClean="0"/>
              <a:t>How many of each </a:t>
            </a:r>
            <a:r>
              <a:rPr lang="en-GB" smtClean="0"/>
              <a:t>shape can you see?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79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90695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Shapes Can You See in this Picture?</a:t>
            </a:r>
          </a:p>
          <a:p>
            <a:r>
              <a:rPr lang="en-GB" dirty="0" smtClean="0"/>
              <a:t>How many of each </a:t>
            </a:r>
            <a:r>
              <a:rPr lang="en-GB" smtClean="0"/>
              <a:t>shape can you see?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700808"/>
            <a:ext cx="71437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1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90695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Shapes Can You See in this Picture?</a:t>
            </a:r>
          </a:p>
          <a:p>
            <a:r>
              <a:rPr lang="en-GB" dirty="0" smtClean="0"/>
              <a:t>How many of each </a:t>
            </a:r>
            <a:r>
              <a:rPr lang="en-GB" smtClean="0"/>
              <a:t>shape can you see?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628800"/>
            <a:ext cx="71437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6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90695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Shapes Can You See in this Picture?</a:t>
            </a:r>
          </a:p>
          <a:p>
            <a:r>
              <a:rPr lang="en-GB" dirty="0" smtClean="0"/>
              <a:t>How many of each </a:t>
            </a:r>
            <a:r>
              <a:rPr lang="en-GB" smtClean="0"/>
              <a:t>shape can you see?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22" y="978987"/>
            <a:ext cx="5201156" cy="51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90695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Shapes Can You See in this Picture?</a:t>
            </a:r>
          </a:p>
          <a:p>
            <a:r>
              <a:rPr lang="en-GB" dirty="0" smtClean="0"/>
              <a:t>How many of each </a:t>
            </a:r>
            <a:r>
              <a:rPr lang="en-GB" smtClean="0"/>
              <a:t>shape can you see?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20913"/>
            <a:ext cx="4483759" cy="56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90695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Shapes Can You See in this Picture?</a:t>
            </a:r>
          </a:p>
          <a:p>
            <a:r>
              <a:rPr lang="en-GB" dirty="0" smtClean="0"/>
              <a:t>How many of each </a:t>
            </a:r>
            <a:r>
              <a:rPr lang="en-GB" smtClean="0"/>
              <a:t>shape can you see?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62" y="1264737"/>
            <a:ext cx="6296396" cy="41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3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11760" y="332656"/>
            <a:ext cx="438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</a:t>
            </a:r>
            <a:r>
              <a:rPr lang="en-GB" dirty="0" smtClean="0"/>
              <a:t>3D Shapes </a:t>
            </a:r>
            <a:r>
              <a:rPr lang="en-GB" dirty="0" smtClean="0"/>
              <a:t>Can You See in this Picture?</a:t>
            </a:r>
          </a:p>
          <a:p>
            <a:r>
              <a:rPr lang="en-GB" dirty="0" smtClean="0"/>
              <a:t>How many of each shape can you see?</a:t>
            </a:r>
            <a:endParaRPr lang="en-GB" dirty="0"/>
          </a:p>
        </p:txBody>
      </p:sp>
      <p:pic>
        <p:nvPicPr>
          <p:cNvPr id="1026" name="Picture 2" descr="http://www.eivaagames.com/contentpacks/props-pack/propspackimage-800-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23" y="1124744"/>
            <a:ext cx="6618312" cy="40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8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11760" y="332656"/>
            <a:ext cx="438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Shapes </a:t>
            </a:r>
            <a:r>
              <a:rPr lang="en-GB" dirty="0" smtClean="0"/>
              <a:t>Can You See in this Picture?</a:t>
            </a:r>
          </a:p>
          <a:p>
            <a:r>
              <a:rPr lang="en-GB" dirty="0" smtClean="0"/>
              <a:t>How many of each shape can you see?</a:t>
            </a:r>
            <a:endParaRPr lang="en-GB" dirty="0"/>
          </a:p>
        </p:txBody>
      </p:sp>
      <p:pic>
        <p:nvPicPr>
          <p:cNvPr id="2050" name="Picture 2" descr="https://www.graphite.org/sites/default/files/experience-media-file/montessorigeometry_s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27" y="1268363"/>
            <a:ext cx="5904656" cy="4425384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1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92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145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Lanesend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Andre</dc:creator>
  <cp:lastModifiedBy>frankie</cp:lastModifiedBy>
  <cp:revision>4</cp:revision>
  <cp:lastPrinted>2015-03-17T08:08:08Z</cp:lastPrinted>
  <dcterms:created xsi:type="dcterms:W3CDTF">2015-03-17T08:06:20Z</dcterms:created>
  <dcterms:modified xsi:type="dcterms:W3CDTF">2015-03-17T20:30:41Z</dcterms:modified>
</cp:coreProperties>
</file>