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5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0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8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286D-DAEF-4C1F-993B-016806242E6A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E22C-20E6-4A46-8CD0-3A7128301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7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icetrend.com/wp-content/uploads/2015/01/113.+Price+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9" y="1927280"/>
            <a:ext cx="7906264" cy="41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6347" y="320954"/>
            <a:ext cx="695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Shopping Fails –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Maths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0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44" y="502920"/>
            <a:ext cx="386791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62" y="879270"/>
            <a:ext cx="6802644" cy="5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12" y="43030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9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4" y="340339"/>
            <a:ext cx="8870091" cy="59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thematicshed.com/uploads/1/2/5/7/12572836/215905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07" y="387275"/>
            <a:ext cx="3680040" cy="61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6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thematicshed.com/uploads/1/2/5/7/12572836/94813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9" y="187015"/>
            <a:ext cx="4797912" cy="63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9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thematicshed.com/uploads/1/2/5/7/12572836/723237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67" y="544288"/>
            <a:ext cx="9698430" cy="54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6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507009"/>
            <a:ext cx="9085244" cy="59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1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1" y="699881"/>
            <a:ext cx="7439324" cy="55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9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4" y="493956"/>
            <a:ext cx="104775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1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thematicshed.com/uploads/1/2/5/7/12572836/5780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1" y="615034"/>
            <a:ext cx="7191898" cy="57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5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84" y="268592"/>
            <a:ext cx="8390964" cy="62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6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164414"/>
            <a:ext cx="8620273" cy="64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6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22" y="506244"/>
            <a:ext cx="7859408" cy="58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0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01870"/>
            <a:ext cx="8641790" cy="64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98" y="336498"/>
            <a:ext cx="8181024" cy="61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04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7" y="301214"/>
            <a:ext cx="4690334" cy="62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8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83" y="387592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0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6" y="854017"/>
            <a:ext cx="7325828" cy="54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57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01" y="193954"/>
            <a:ext cx="4872976" cy="64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8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18" y="376835"/>
            <a:ext cx="45529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athematicshed.com/uploads/1/2/5/7/12572836/369204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38" y="317898"/>
            <a:ext cx="4755814" cy="63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01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8" y="420183"/>
            <a:ext cx="8174964" cy="61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0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4" y="344562"/>
            <a:ext cx="45529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16" y="721398"/>
            <a:ext cx="7256979" cy="54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00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10" y="193955"/>
            <a:ext cx="4459456" cy="638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14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96" y="603064"/>
            <a:ext cx="7486475" cy="5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00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6" y="660381"/>
            <a:ext cx="7642704" cy="57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2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37" y="398350"/>
            <a:ext cx="45529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13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thematicshed.com/uploads/1/2/5/7/12572836/334316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87" y="692654"/>
            <a:ext cx="7299475" cy="54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65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81" y="477501"/>
            <a:ext cx="7987963" cy="59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42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75" y="86378"/>
            <a:ext cx="4945590" cy="65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54000"/>
            <a:ext cx="4762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0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onquermaths.com/news/images/crisps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9" y="1472192"/>
            <a:ext cx="7977206" cy="37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62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740" y="0"/>
            <a:ext cx="7139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much do you save?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481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11" y="1241349"/>
            <a:ext cx="7862592" cy="4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9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8991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49" y="1301674"/>
            <a:ext cx="9579197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22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5" y="65621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7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69" y="806824"/>
            <a:ext cx="7846299" cy="52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7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3" y="1366221"/>
            <a:ext cx="9843823" cy="39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1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7" y="968188"/>
            <a:ext cx="6526307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5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1" y="736899"/>
            <a:ext cx="7236311" cy="5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0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104900"/>
            <a:ext cx="5981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www.mathematicshed.com/uploads/1/2/5/7/12572836/1116959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08" y="720893"/>
            <a:ext cx="10009688" cy="54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26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2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9162"/>
            <a:ext cx="89154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2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28" y="398033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12" y="0"/>
            <a:ext cx="9138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93700"/>
            <a:ext cx="8128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3" y="279701"/>
            <a:ext cx="10058400" cy="64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</Words>
  <Application>Microsoft Office PowerPoint</Application>
  <PresentationFormat>Widescreen</PresentationFormat>
  <Paragraphs>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</dc:creator>
  <cp:lastModifiedBy>frankie</cp:lastModifiedBy>
  <cp:revision>6</cp:revision>
  <dcterms:created xsi:type="dcterms:W3CDTF">2016-10-15T08:21:08Z</dcterms:created>
  <dcterms:modified xsi:type="dcterms:W3CDTF">2016-10-15T09:05:38Z</dcterms:modified>
</cp:coreProperties>
</file>