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82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41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93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62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19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5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29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23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52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2990F-137D-40A2-A7E4-B577990DF626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8B6DC-0931-49D7-A4B7-180970FDE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0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10.jpeg"/><Relationship Id="rId5" Type="http://schemas.openxmlformats.org/officeDocument/2006/relationships/image" Target="../media/image11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10" Type="http://schemas.openxmlformats.org/officeDocument/2006/relationships/image" Target="../media/image10.jpe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873805"/>
            <a:ext cx="6400800" cy="3577952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Forte" pitchFamily="66" charset="0"/>
              </a:rPr>
              <a:t>Simpsons Fractions</a:t>
            </a:r>
            <a:endParaRPr lang="en-GB" sz="9600" b="1" dirty="0">
              <a:solidFill>
                <a:schemeClr val="tx1"/>
              </a:solidFill>
              <a:latin typeface="Forte" pitchFamily="66" charset="0"/>
            </a:endParaRP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968" y="5390866"/>
            <a:ext cx="958605" cy="132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4" name="Picture 10" descr="Milhouse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" y="5437425"/>
            <a:ext cx="1204070" cy="1280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5" name="Picture 11" descr="Nelson_Muntz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968" y="188640"/>
            <a:ext cx="930752" cy="151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6" name="Picture 12" descr="20090512215458!Lisa_Simpson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36104" cy="151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7" name="Picture 13" descr="Maggie-Simpson-01-The-Simpsons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968" y="2629491"/>
            <a:ext cx="985401" cy="167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8" name="Picture 14" descr="Marge_Simpson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4" t="3812" r="22815" b="2859"/>
          <a:stretch>
            <a:fillRect/>
          </a:stretch>
        </p:blipFill>
        <p:spPr bwMode="auto">
          <a:xfrm>
            <a:off x="199239" y="2328124"/>
            <a:ext cx="1060393" cy="22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9" name="Picture 15" descr="img_5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1" r="13467"/>
          <a:stretch>
            <a:fillRect/>
          </a:stretch>
        </p:blipFill>
        <p:spPr bwMode="auto">
          <a:xfrm>
            <a:off x="5364088" y="72427"/>
            <a:ext cx="1002432" cy="175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0" name="Picture 16" descr="Ned_Flanders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059"/>
            <a:ext cx="1152128" cy="1852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1" name="Picture 17" descr="Homer_Simpson_2006[1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447" y="4797152"/>
            <a:ext cx="1175249" cy="192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3" name="Picture 19" descr="BartSimpson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" t="3250" r="24805" b="2528"/>
          <a:stretch>
            <a:fillRect/>
          </a:stretch>
        </p:blipFill>
        <p:spPr bwMode="auto">
          <a:xfrm>
            <a:off x="2380928" y="4911613"/>
            <a:ext cx="966936" cy="172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9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32556" y="2325128"/>
            <a:ext cx="9001000" cy="1740319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Comic Sans MS" pitchFamily="66" charset="0"/>
              </a:rPr>
              <a:t>1/6 of   is 5 </a:t>
            </a: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289" y="5565990"/>
            <a:ext cx="958605" cy="132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1" name="Picture 17" descr="Homer_Simpson_200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24058"/>
            <a:ext cx="1800200" cy="2942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6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06812"/>
            <a:ext cx="8064896" cy="1740319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Comic Sans MS" pitchFamily="66" charset="0"/>
              </a:rPr>
              <a:t>of     is 5 </a:t>
            </a: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88840"/>
            <a:ext cx="2160240" cy="299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50" name="Picture 2" descr="http://upload.wikimedia.org/wikipedia/en/7/7a/Chief_Wiggu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0" y="1700808"/>
            <a:ext cx="195337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4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6400800" cy="1740319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Comic Sans MS" pitchFamily="66" charset="0"/>
              </a:rPr>
              <a:t>½ of 10 is </a:t>
            </a: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289" y="5565990"/>
            <a:ext cx="958605" cy="132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4" name="Picture 10" descr="Milhouse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6467" y="5379731"/>
            <a:ext cx="1204070" cy="1280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5" name="Picture 11" descr="Nelson_Muntz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3499377"/>
            <a:ext cx="930752" cy="151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6" name="Picture 12" descr="20090512215458!Lisa_Simpson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3594" y="-35154"/>
            <a:ext cx="889050" cy="144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7" name="Picture 13" descr="Maggie-Simpson-01-The-Simpsons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749100"/>
            <a:ext cx="1468641" cy="249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8" name="Picture 14" descr="Marge_Simpson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4" t="3812" r="22815" b="2859"/>
          <a:stretch>
            <a:fillRect/>
          </a:stretch>
        </p:blipFill>
        <p:spPr bwMode="auto">
          <a:xfrm>
            <a:off x="-1246273" y="792160"/>
            <a:ext cx="1060393" cy="22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9" name="Picture 15" descr="img_5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1" r="13467"/>
          <a:stretch>
            <a:fillRect/>
          </a:stretch>
        </p:blipFill>
        <p:spPr bwMode="auto">
          <a:xfrm>
            <a:off x="9505371" y="2185402"/>
            <a:ext cx="1002432" cy="175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0" name="Picture 16" descr="Ned_Flanders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332656"/>
            <a:ext cx="1152128" cy="1852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1" name="Picture 17" descr="Homer_Simpson_2006[1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554" y="3645024"/>
            <a:ext cx="1175249" cy="192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3" name="Picture 19" descr="BartSimpson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" t="3250" r="24805" b="2528"/>
          <a:stretch>
            <a:fillRect/>
          </a:stretch>
        </p:blipFill>
        <p:spPr bwMode="auto">
          <a:xfrm>
            <a:off x="9540867" y="-317901"/>
            <a:ext cx="966936" cy="172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1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6400800" cy="1740319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Comic Sans MS" pitchFamily="66" charset="0"/>
              </a:rPr>
              <a:t>¼ of 12 is </a:t>
            </a: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289" y="5565990"/>
            <a:ext cx="958605" cy="132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4" name="Picture 10" descr="Milhouse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6467" y="5379731"/>
            <a:ext cx="1204070" cy="1280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5" name="Picture 11" descr="Nelson_Muntz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3499377"/>
            <a:ext cx="930752" cy="151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6" name="Picture 12" descr="20090512215458!Lisa_Simpson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3594" y="-35154"/>
            <a:ext cx="889050" cy="144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8" name="Picture 14" descr="Marge_Simpson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4" t="3812" r="22815" b="2859"/>
          <a:stretch>
            <a:fillRect/>
          </a:stretch>
        </p:blipFill>
        <p:spPr bwMode="auto">
          <a:xfrm>
            <a:off x="6876256" y="1406149"/>
            <a:ext cx="1584176" cy="340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9" name="Picture 15" descr="img_5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1" r="13467"/>
          <a:stretch>
            <a:fillRect/>
          </a:stretch>
        </p:blipFill>
        <p:spPr bwMode="auto">
          <a:xfrm>
            <a:off x="9505371" y="2185402"/>
            <a:ext cx="1002432" cy="175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0" name="Picture 16" descr="Ned_Flanders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332656"/>
            <a:ext cx="1152128" cy="1852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1" name="Picture 17" descr="Homer_Simpson_2006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554" y="3645024"/>
            <a:ext cx="1175249" cy="192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3" name="Picture 19" descr="BartSimpson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" t="3250" r="24805" b="2528"/>
          <a:stretch>
            <a:fillRect/>
          </a:stretch>
        </p:blipFill>
        <p:spPr bwMode="auto">
          <a:xfrm>
            <a:off x="9540867" y="-317901"/>
            <a:ext cx="966936" cy="172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0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865" y="2774864"/>
            <a:ext cx="6400800" cy="1740319"/>
          </a:xfrm>
        </p:spPr>
        <p:txBody>
          <a:bodyPr>
            <a:normAutofit fontScale="77500" lnSpcReduction="20000"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Comic Sans MS" pitchFamily="66" charset="0"/>
              </a:rPr>
              <a:t>1/3 of 21 is </a:t>
            </a: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289" y="5565990"/>
            <a:ext cx="958605" cy="132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9" name="Picture 15" descr="img_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1" r="13467"/>
          <a:stretch>
            <a:fillRect/>
          </a:stretch>
        </p:blipFill>
        <p:spPr bwMode="auto">
          <a:xfrm>
            <a:off x="9505371" y="2185402"/>
            <a:ext cx="1002432" cy="175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0" name="Picture 16" descr="Ned_Flanders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332656"/>
            <a:ext cx="1152128" cy="1852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1" name="Picture 17" descr="Homer_Simpson_2006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554" y="3645024"/>
            <a:ext cx="1175249" cy="192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3" name="Picture 19" descr="BartSimpson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" t="3250" r="24805" b="2528"/>
          <a:stretch>
            <a:fillRect/>
          </a:stretch>
        </p:blipFill>
        <p:spPr bwMode="auto">
          <a:xfrm>
            <a:off x="6660232" y="1556791"/>
            <a:ext cx="1728192" cy="308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6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2658" y="2348880"/>
            <a:ext cx="6887814" cy="1740319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Comic Sans MS" pitchFamily="66" charset="0"/>
              </a:rPr>
              <a:t>of 12 is 6 </a:t>
            </a: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289" y="5565990"/>
            <a:ext cx="958605" cy="132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4" name="Picture 10" descr="Milhouse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6467" y="5379731"/>
            <a:ext cx="1204070" cy="1280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5" name="Picture 11" descr="Nelson_Muntz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3499377"/>
            <a:ext cx="930752" cy="151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6" name="Picture 12" descr="20090512215458!Lisa_Simpson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56068"/>
            <a:ext cx="1609130" cy="260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9" name="Picture 15" descr="img_5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1" r="13467"/>
          <a:stretch>
            <a:fillRect/>
          </a:stretch>
        </p:blipFill>
        <p:spPr bwMode="auto">
          <a:xfrm>
            <a:off x="9505371" y="2185402"/>
            <a:ext cx="1002432" cy="175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0" name="Picture 16" descr="Ned_Flanders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332656"/>
            <a:ext cx="1152128" cy="1852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1" name="Picture 17" descr="Homer_Simpson_2006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554" y="3645024"/>
            <a:ext cx="1175249" cy="192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3" name="Picture 19" descr="BartSimpson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" t="3250" r="24805" b="2528"/>
          <a:stretch>
            <a:fillRect/>
          </a:stretch>
        </p:blipFill>
        <p:spPr bwMode="auto">
          <a:xfrm>
            <a:off x="9540867" y="-317901"/>
            <a:ext cx="966936" cy="172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8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2658" y="2348880"/>
            <a:ext cx="6887814" cy="1740319"/>
          </a:xfrm>
        </p:spPr>
        <p:txBody>
          <a:bodyPr>
            <a:normAutofit fontScale="92500"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Comic Sans MS" pitchFamily="66" charset="0"/>
              </a:rPr>
              <a:t>of 30 is 10 </a:t>
            </a: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289" y="5565990"/>
            <a:ext cx="958605" cy="132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4" name="Picture 10" descr="Milhouse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6467" y="5379731"/>
            <a:ext cx="1204070" cy="1280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5" name="Picture 11" descr="Nelson_Muntz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42822"/>
            <a:ext cx="1728192" cy="281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9" name="Picture 15" descr="img_5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1" r="13467"/>
          <a:stretch>
            <a:fillRect/>
          </a:stretch>
        </p:blipFill>
        <p:spPr bwMode="auto">
          <a:xfrm>
            <a:off x="9505371" y="2185402"/>
            <a:ext cx="1002432" cy="175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0" name="Picture 16" descr="Ned_Flanders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332656"/>
            <a:ext cx="1152128" cy="1852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1" name="Picture 17" descr="Homer_Simpson_2006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554" y="3645024"/>
            <a:ext cx="1175249" cy="192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3" name="Picture 19" descr="BartSimpson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" t="3250" r="24805" b="2528"/>
          <a:stretch>
            <a:fillRect/>
          </a:stretch>
        </p:blipFill>
        <p:spPr bwMode="auto">
          <a:xfrm>
            <a:off x="9540867" y="-317901"/>
            <a:ext cx="966936" cy="172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48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2658" y="2348880"/>
            <a:ext cx="6887814" cy="1740319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Comic Sans MS" pitchFamily="66" charset="0"/>
              </a:rPr>
              <a:t>of 25 is 5 </a:t>
            </a: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289" y="5565990"/>
            <a:ext cx="958605" cy="132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4" name="Picture 10" descr="Milhouse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9714"/>
            <a:ext cx="2026724" cy="2155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9" name="Picture 15" descr="img_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1" r="13467"/>
          <a:stretch>
            <a:fillRect/>
          </a:stretch>
        </p:blipFill>
        <p:spPr bwMode="auto">
          <a:xfrm>
            <a:off x="9505371" y="2185402"/>
            <a:ext cx="1002432" cy="175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0" name="Picture 16" descr="Ned_Flanders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332656"/>
            <a:ext cx="1152128" cy="1852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1" name="Picture 17" descr="Homer_Simpson_2006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554" y="3645024"/>
            <a:ext cx="1175249" cy="192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3" name="Picture 19" descr="BartSimpson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" t="3250" r="24805" b="2528"/>
          <a:stretch>
            <a:fillRect/>
          </a:stretch>
        </p:blipFill>
        <p:spPr bwMode="auto">
          <a:xfrm>
            <a:off x="9540867" y="-317901"/>
            <a:ext cx="966936" cy="172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66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6887814" cy="1740319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Comic Sans MS" pitchFamily="66" charset="0"/>
              </a:rPr>
              <a:t>½ of   is 3 </a:t>
            </a: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289" y="5565990"/>
            <a:ext cx="958605" cy="132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9" name="Picture 15" descr="img_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1" r="13467"/>
          <a:stretch>
            <a:fillRect/>
          </a:stretch>
        </p:blipFill>
        <p:spPr bwMode="auto">
          <a:xfrm>
            <a:off x="9505371" y="2185402"/>
            <a:ext cx="1002432" cy="175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0" name="Picture 16" descr="Ned_Flanders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92255"/>
            <a:ext cx="170156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1" name="Picture 17" descr="Homer_Simpson_2006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554" y="3645024"/>
            <a:ext cx="1175249" cy="192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5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352928" cy="1740319"/>
          </a:xfrm>
        </p:spPr>
        <p:txBody>
          <a:bodyPr>
            <a:normAutofit/>
          </a:bodyPr>
          <a:lstStyle/>
          <a:p>
            <a:r>
              <a:rPr lang="en-GB" sz="9600" b="1" dirty="0" smtClean="0">
                <a:solidFill>
                  <a:schemeClr val="tx1"/>
                </a:solidFill>
                <a:latin typeface="Comic Sans MS" pitchFamily="66" charset="0"/>
              </a:rPr>
              <a:t>¼ of    is 8 </a:t>
            </a:r>
          </a:p>
        </p:txBody>
      </p:sp>
      <p:pic>
        <p:nvPicPr>
          <p:cNvPr id="1033" name="Picture 9" descr="santas-little-helper-the-simpsons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289" y="5565990"/>
            <a:ext cx="958605" cy="132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9" name="Picture 15" descr="img_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1" r="13467"/>
          <a:stretch>
            <a:fillRect/>
          </a:stretch>
        </p:blipFill>
        <p:spPr bwMode="auto">
          <a:xfrm>
            <a:off x="3923928" y="1844824"/>
            <a:ext cx="1440160" cy="251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41" name="Picture 17" descr="Homer_Simpson_2006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554" y="3645024"/>
            <a:ext cx="1175249" cy="192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2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41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Forte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Lanesend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Lizzie Westbrook</dc:creator>
  <cp:lastModifiedBy>frankie</cp:lastModifiedBy>
  <cp:revision>4</cp:revision>
  <dcterms:created xsi:type="dcterms:W3CDTF">2015-03-30T13:00:22Z</dcterms:created>
  <dcterms:modified xsi:type="dcterms:W3CDTF">2015-04-01T15:23:57Z</dcterms:modified>
</cp:coreProperties>
</file>