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3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4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23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9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4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4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2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5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1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5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22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7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E6ED42-F5CF-4D4B-9469-F5E3217C1824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39822E-888B-48D5-BF5E-94EC7FA69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4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389" y="600652"/>
            <a:ext cx="9054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Can you spot the mistakes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these signs?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16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ouponsinthenews.com/wp-content/uploads/2013/07/Shaws-a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9" y="335148"/>
            <a:ext cx="4457345" cy="40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ouponsinthenews.com/wp-content/uploads/2013/07/Shaws-a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11" y="3691218"/>
            <a:ext cx="77628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5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llorview.files.wordpress.com/2012/07/chirch1.jpg?w=640&amp;h=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519754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ellorview.files.wordpress.com/2012/07/headgecutters.jpg?w=640&amp;h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58" y="271854"/>
            <a:ext cx="6096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0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llorview.files.wordpress.com/2012/07/roasts1.jpg?w=640&amp;h=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" y="2090625"/>
            <a:ext cx="6096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ellorview.files.wordpress.com/2012/08/whightmadiera.jpg?w=640&amp;h=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78" y="195148"/>
            <a:ext cx="7987148" cy="24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3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ellorview.files.wordpress.com/2012/08/waist1.jpg?w=452&amp;h=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1" y="250619"/>
            <a:ext cx="430530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.amz.mshcdn.com/kybiSTKngtbhQEGCyVf89Dk-bFs=/fit-in/850x850/http%3A%2F%2Fmashable.com%2Fwp-content%2Fgallery%2Funfortunate-misuses-of-punctuation%2F235864633438129802_28017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01" y="862012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8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courtesy of pipwilc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00" y="840497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ote: This Tails cover was actually an unfortunate example of when Photoshopped images go viral. &#10;&#10;Image courtesy of laurentaylor1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7160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1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.bp.blogspot.com/_Z8zHNSdjl8A/SK2JEk5o0xI/AAAAAAAABPI/HPdcfcKNH4k/s320/IK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254785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.bp.blogspot.com/_Z8zHNSdjl8A/SKrZL3dn7UI/AAAAAAAABO4/1FRaQBQTwx8/s320/Rejuniv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63" y="1862025"/>
            <a:ext cx="2609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3.bp.blogspot.com/_Z8zHNSdjl8A/SKmt35Z0U-I/AAAAAAAABOw/WuN3jDBtpP0/s320/Dont+Tread+on+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1" y="3447938"/>
            <a:ext cx="3048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3.bp.blogspot.com/_Z8zHNSdjl8A/SKGjUNU7PnI/AAAAAAAABOI/lkPtJZWjAdc/s320/Todays+Pani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66" y="986305"/>
            <a:ext cx="3048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bp1.blogger.com/_Z8zHNSdjl8A/SJcc-PQwCQI/AAAAAAAABNM/nzcFzQw5l_w/s320/Targ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75" y="3690715"/>
            <a:ext cx="3865080" cy="26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3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4" y="430306"/>
            <a:ext cx="3872396" cy="5984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63" y="1071618"/>
            <a:ext cx="7420325" cy="47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7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5" y="172121"/>
            <a:ext cx="5322129" cy="588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32" y="1764254"/>
            <a:ext cx="6464087" cy="48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0" y="1635834"/>
            <a:ext cx="5905500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56" y="576020"/>
            <a:ext cx="3623198" cy="60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73" y="462579"/>
            <a:ext cx="3262585" cy="5814508"/>
          </a:xfrm>
          <a:prstGeom prst="rect">
            <a:avLst/>
          </a:prstGeom>
        </p:spPr>
      </p:pic>
      <p:sp>
        <p:nvSpPr>
          <p:cNvPr id="3" name="AutoShape 2" descr="bad grammar exam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87" y="160338"/>
            <a:ext cx="51435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723" y="2808380"/>
            <a:ext cx="3190874" cy="39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0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4" y="0"/>
            <a:ext cx="54463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1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mirror.co.uk/incoming/article5190566.ece/ALTERNATES/s615b/Spelling-Mist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13" y="172121"/>
            <a:ext cx="5449175" cy="65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7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uckstownlane.files.wordpress.com/2010/03/19012010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11" y="559398"/>
            <a:ext cx="7194650" cy="53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ilywritingtips.com/wp-content/uploads/f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96" y="812201"/>
            <a:ext cx="7049844" cy="52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3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ndwich ty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4" y="1047526"/>
            <a:ext cx="6061935" cy="454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tatoe ty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05" y="1596166"/>
            <a:ext cx="5186720" cy="3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2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matoes ty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99" y="269707"/>
            <a:ext cx="4728397" cy="6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2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upidest.com/wp-content/uploads/2011/02/Not-a-Mis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4" y="189605"/>
            <a:ext cx="5929256" cy="44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11points.com/images/spellingmistakes/clear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5" y="3022581"/>
            <a:ext cx="4814458" cy="361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3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7.alamy.com/zooms/842195eb3a6a4711937f00c72542effe/spelling-mistake-on-sign-to-instead-of-too-d44e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" y="376125"/>
            <a:ext cx="6096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uponsinthenews.com/wp-content/uploads/2013/07/Shaws-a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36" y="2828645"/>
            <a:ext cx="5010119" cy="38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4493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9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</dc:creator>
  <cp:lastModifiedBy>frankie</cp:lastModifiedBy>
  <cp:revision>6</cp:revision>
  <dcterms:created xsi:type="dcterms:W3CDTF">2016-12-19T14:05:05Z</dcterms:created>
  <dcterms:modified xsi:type="dcterms:W3CDTF">2016-12-19T15:44:00Z</dcterms:modified>
</cp:coreProperties>
</file>