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160000" cy="7620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30" y="-102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EFFF-7340-43D5-A0A5-D1A5E02EFAC1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5454-3A79-4005-9AAE-8FA964BD7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42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EFFF-7340-43D5-A0A5-D1A5E02EFAC1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5454-3A79-4005-9AAE-8FA964BD7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18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EFFF-7340-43D5-A0A5-D1A5E02EFAC1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5454-3A79-4005-9AAE-8FA964BD7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11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EFFF-7340-43D5-A0A5-D1A5E02EFAC1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5454-3A79-4005-9AAE-8FA964BD7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3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EFFF-7340-43D5-A0A5-D1A5E02EFAC1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5454-3A79-4005-9AAE-8FA964BD7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48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EFFF-7340-43D5-A0A5-D1A5E02EFAC1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5454-3A79-4005-9AAE-8FA964BD7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77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EFFF-7340-43D5-A0A5-D1A5E02EFAC1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5454-3A79-4005-9AAE-8FA964BD7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80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EFFF-7340-43D5-A0A5-D1A5E02EFAC1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5454-3A79-4005-9AAE-8FA964BD7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13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EFFF-7340-43D5-A0A5-D1A5E02EFAC1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5454-3A79-4005-9AAE-8FA964BD7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49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EFFF-7340-43D5-A0A5-D1A5E02EFAC1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5454-3A79-4005-9AAE-8FA964BD7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86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EFFF-7340-43D5-A0A5-D1A5E02EFAC1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5454-3A79-4005-9AAE-8FA964BD7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54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9EFFF-7340-43D5-A0A5-D1A5E02EFAC1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85454-3A79-4005-9AAE-8FA964BD7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79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2800" y="46990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b="1" smtClean="0">
                <a:solidFill>
                  <a:srgbClr val="000000"/>
                </a:solidFill>
                <a:latin typeface="Trebuchet MS - 48"/>
              </a:rPr>
              <a:t>Spiderman Bearings</a:t>
            </a:r>
            <a:endParaRPr lang="en-GB" sz="3600" b="1">
              <a:solidFill>
                <a:srgbClr val="000000"/>
              </a:solidFill>
              <a:latin typeface="Trebuchet MS - 48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1587500"/>
            <a:ext cx="2134489" cy="4004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7199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2500" y="393700"/>
            <a:ext cx="6324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b="1" smtClean="0">
                <a:solidFill>
                  <a:srgbClr val="000000"/>
                </a:solidFill>
                <a:latin typeface="Trebuchet MS - 48"/>
              </a:rPr>
              <a:t>Spiderman Bearings</a:t>
            </a:r>
            <a:endParaRPr lang="en-GB" sz="3600" b="1">
              <a:solidFill>
                <a:srgbClr val="000000"/>
              </a:solidFill>
              <a:latin typeface="Trebuchet MS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0300" y="1498600"/>
            <a:ext cx="7772400" cy="36471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100" smtClean="0">
                <a:solidFill>
                  <a:srgbClr val="000000"/>
                </a:solidFill>
                <a:latin typeface="Trebuchet MS - 28"/>
              </a:rPr>
              <a:t>Spidey is on the lookout for criminals.</a:t>
            </a:r>
          </a:p>
          <a:p>
            <a:pPr algn="ctr"/>
            <a:endParaRPr lang="en-GB" sz="2100" smtClean="0">
              <a:solidFill>
                <a:srgbClr val="000000"/>
              </a:solidFill>
              <a:latin typeface="Trebuchet MS - 28"/>
            </a:endParaRPr>
          </a:p>
          <a:p>
            <a:pPr algn="ctr"/>
            <a:endParaRPr lang="en-GB" sz="2100" smtClean="0">
              <a:solidFill>
                <a:srgbClr val="000000"/>
              </a:solidFill>
              <a:latin typeface="Trebuchet MS - 28"/>
            </a:endParaRPr>
          </a:p>
          <a:p>
            <a:pPr algn="ctr"/>
            <a:endParaRPr lang="en-GB" sz="2100" smtClean="0">
              <a:solidFill>
                <a:srgbClr val="000000"/>
              </a:solidFill>
              <a:latin typeface="Trebuchet MS - 28"/>
            </a:endParaRPr>
          </a:p>
          <a:p>
            <a:pPr algn="ctr"/>
            <a:endParaRPr lang="en-GB" sz="2100" smtClean="0">
              <a:solidFill>
                <a:srgbClr val="000000"/>
              </a:solidFill>
              <a:latin typeface="Trebuchet MS - 28"/>
            </a:endParaRPr>
          </a:p>
          <a:p>
            <a:pPr algn="ctr"/>
            <a:endParaRPr lang="en-GB" sz="2100" smtClean="0">
              <a:solidFill>
                <a:srgbClr val="000000"/>
              </a:solidFill>
              <a:latin typeface="Trebuchet MS - 28"/>
            </a:endParaRPr>
          </a:p>
          <a:p>
            <a:pPr algn="ctr"/>
            <a:endParaRPr lang="en-GB" sz="2100" smtClean="0">
              <a:solidFill>
                <a:srgbClr val="000000"/>
              </a:solidFill>
              <a:latin typeface="Trebuchet MS - 28"/>
            </a:endParaRPr>
          </a:p>
          <a:p>
            <a:pPr algn="ctr"/>
            <a:endParaRPr lang="en-GB" sz="2100" smtClean="0">
              <a:solidFill>
                <a:srgbClr val="000000"/>
              </a:solidFill>
              <a:latin typeface="Trebuchet MS - 28"/>
            </a:endParaRPr>
          </a:p>
          <a:p>
            <a:pPr algn="ctr"/>
            <a:endParaRPr lang="en-GB" sz="2100" smtClean="0">
              <a:solidFill>
                <a:srgbClr val="000000"/>
              </a:solidFill>
              <a:latin typeface="Trebuchet MS - 28"/>
            </a:endParaRPr>
          </a:p>
          <a:p>
            <a:pPr algn="ctr"/>
            <a:r>
              <a:rPr lang="en-GB" sz="2100" smtClean="0">
                <a:solidFill>
                  <a:srgbClr val="000000"/>
                </a:solidFill>
                <a:latin typeface="Trebuchet MS - 28"/>
              </a:rPr>
              <a:t>Can you help him by giving him the three figure bearing for each on the grid?</a:t>
            </a:r>
            <a:endParaRPr lang="en-GB" sz="2100">
              <a:solidFill>
                <a:srgbClr val="000000"/>
              </a:solidFill>
              <a:latin typeface="Trebuchet MS - 2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1803400"/>
            <a:ext cx="2815082" cy="32734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69862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/>
          <p:cNvGrpSpPr/>
          <p:nvPr/>
        </p:nvGrpSpPr>
        <p:grpSpPr>
          <a:xfrm>
            <a:off x="1612900" y="306705"/>
            <a:ext cx="6733795" cy="6696965"/>
            <a:chOff x="1612900" y="306705"/>
            <a:chExt cx="6733795" cy="6696965"/>
          </a:xfrm>
        </p:grpSpPr>
        <p:grpSp>
          <p:nvGrpSpPr>
            <p:cNvPr id="44" name="Group 43"/>
            <p:cNvGrpSpPr/>
            <p:nvPr/>
          </p:nvGrpSpPr>
          <p:grpSpPr>
            <a:xfrm>
              <a:off x="1768348" y="431038"/>
              <a:ext cx="6578347" cy="6572632"/>
              <a:chOff x="1768348" y="431038"/>
              <a:chExt cx="6578347" cy="6572632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1768348" y="445643"/>
                <a:ext cx="32894" cy="6535040"/>
              </a:xfrm>
              <a:custGeom>
                <a:avLst/>
                <a:gdLst/>
                <a:ahLst/>
                <a:cxnLst/>
                <a:rect l="0" t="0" r="0" b="0"/>
                <a:pathLst>
                  <a:path w="32894" h="6535040">
                    <a:moveTo>
                      <a:pt x="0" y="0"/>
                    </a:moveTo>
                    <a:lnTo>
                      <a:pt x="32893" y="0"/>
                    </a:lnTo>
                    <a:lnTo>
                      <a:pt x="32893" y="6535039"/>
                    </a:lnTo>
                    <a:lnTo>
                      <a:pt x="0" y="653503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Freeform 2"/>
              <p:cNvSpPr/>
              <p:nvPr/>
            </p:nvSpPr>
            <p:spPr>
              <a:xfrm>
                <a:off x="1768348" y="431038"/>
                <a:ext cx="6576061" cy="32640"/>
              </a:xfrm>
              <a:custGeom>
                <a:avLst/>
                <a:gdLst/>
                <a:ahLst/>
                <a:cxnLst/>
                <a:rect l="0" t="0" r="0" b="0"/>
                <a:pathLst>
                  <a:path w="6576061" h="32640">
                    <a:moveTo>
                      <a:pt x="0" y="0"/>
                    </a:moveTo>
                    <a:lnTo>
                      <a:pt x="6576060" y="0"/>
                    </a:lnTo>
                    <a:lnTo>
                      <a:pt x="6576060" y="32639"/>
                    </a:lnTo>
                    <a:lnTo>
                      <a:pt x="0" y="3263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Freeform 3"/>
              <p:cNvSpPr/>
              <p:nvPr/>
            </p:nvSpPr>
            <p:spPr>
              <a:xfrm>
                <a:off x="1791462" y="759460"/>
                <a:ext cx="6541771" cy="34037"/>
              </a:xfrm>
              <a:custGeom>
                <a:avLst/>
                <a:gdLst/>
                <a:ahLst/>
                <a:cxnLst/>
                <a:rect l="0" t="0" r="0" b="0"/>
                <a:pathLst>
                  <a:path w="6541771" h="34037">
                    <a:moveTo>
                      <a:pt x="0" y="0"/>
                    </a:moveTo>
                    <a:lnTo>
                      <a:pt x="6541770" y="0"/>
                    </a:lnTo>
                    <a:lnTo>
                      <a:pt x="6541770" y="34036"/>
                    </a:lnTo>
                    <a:lnTo>
                      <a:pt x="0" y="3403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2098548" y="447421"/>
                <a:ext cx="34291" cy="6535040"/>
              </a:xfrm>
              <a:custGeom>
                <a:avLst/>
                <a:gdLst/>
                <a:ahLst/>
                <a:cxnLst/>
                <a:rect l="0" t="0" r="0" b="0"/>
                <a:pathLst>
                  <a:path w="34291" h="6535040">
                    <a:moveTo>
                      <a:pt x="0" y="0"/>
                    </a:moveTo>
                    <a:lnTo>
                      <a:pt x="34290" y="0"/>
                    </a:lnTo>
                    <a:lnTo>
                      <a:pt x="34290" y="6535039"/>
                    </a:lnTo>
                    <a:lnTo>
                      <a:pt x="0" y="653503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423668" y="445643"/>
                <a:ext cx="34037" cy="6535040"/>
              </a:xfrm>
              <a:custGeom>
                <a:avLst/>
                <a:gdLst/>
                <a:ahLst/>
                <a:cxnLst/>
                <a:rect l="0" t="0" r="0" b="0"/>
                <a:pathLst>
                  <a:path w="34037" h="6535040">
                    <a:moveTo>
                      <a:pt x="0" y="0"/>
                    </a:moveTo>
                    <a:lnTo>
                      <a:pt x="34036" y="0"/>
                    </a:lnTo>
                    <a:lnTo>
                      <a:pt x="34036" y="6535039"/>
                    </a:lnTo>
                    <a:lnTo>
                      <a:pt x="0" y="653503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753360" y="447421"/>
                <a:ext cx="37593" cy="6536945"/>
              </a:xfrm>
              <a:custGeom>
                <a:avLst/>
                <a:gdLst/>
                <a:ahLst/>
                <a:cxnLst/>
                <a:rect l="0" t="0" r="0" b="0"/>
                <a:pathLst>
                  <a:path w="37593" h="6536945">
                    <a:moveTo>
                      <a:pt x="0" y="0"/>
                    </a:moveTo>
                    <a:lnTo>
                      <a:pt x="37592" y="0"/>
                    </a:lnTo>
                    <a:lnTo>
                      <a:pt x="37592" y="6536944"/>
                    </a:lnTo>
                    <a:lnTo>
                      <a:pt x="0" y="653694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3073654" y="445643"/>
                <a:ext cx="39117" cy="6538723"/>
              </a:xfrm>
              <a:custGeom>
                <a:avLst/>
                <a:gdLst/>
                <a:ahLst/>
                <a:cxnLst/>
                <a:rect l="0" t="0" r="0" b="0"/>
                <a:pathLst>
                  <a:path w="39117" h="6538723">
                    <a:moveTo>
                      <a:pt x="0" y="0"/>
                    </a:moveTo>
                    <a:lnTo>
                      <a:pt x="39116" y="0"/>
                    </a:lnTo>
                    <a:lnTo>
                      <a:pt x="39116" y="6538722"/>
                    </a:lnTo>
                    <a:lnTo>
                      <a:pt x="0" y="6538722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403346" y="447421"/>
                <a:ext cx="34164" cy="6535040"/>
              </a:xfrm>
              <a:custGeom>
                <a:avLst/>
                <a:gdLst/>
                <a:ahLst/>
                <a:cxnLst/>
                <a:rect l="0" t="0" r="0" b="0"/>
                <a:pathLst>
                  <a:path w="34164" h="6535040">
                    <a:moveTo>
                      <a:pt x="0" y="0"/>
                    </a:moveTo>
                    <a:lnTo>
                      <a:pt x="34163" y="0"/>
                    </a:lnTo>
                    <a:lnTo>
                      <a:pt x="34163" y="6535039"/>
                    </a:lnTo>
                    <a:lnTo>
                      <a:pt x="0" y="653503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3733546" y="449072"/>
                <a:ext cx="37720" cy="6536945"/>
              </a:xfrm>
              <a:custGeom>
                <a:avLst/>
                <a:gdLst/>
                <a:ahLst/>
                <a:cxnLst/>
                <a:rect l="0" t="0" r="0" b="0"/>
                <a:pathLst>
                  <a:path w="37720" h="6536945">
                    <a:moveTo>
                      <a:pt x="0" y="0"/>
                    </a:moveTo>
                    <a:lnTo>
                      <a:pt x="37719" y="0"/>
                    </a:lnTo>
                    <a:lnTo>
                      <a:pt x="37719" y="6536944"/>
                    </a:lnTo>
                    <a:lnTo>
                      <a:pt x="0" y="653694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060317" y="447421"/>
                <a:ext cx="35688" cy="6535040"/>
              </a:xfrm>
              <a:custGeom>
                <a:avLst/>
                <a:gdLst/>
                <a:ahLst/>
                <a:cxnLst/>
                <a:rect l="0" t="0" r="0" b="0"/>
                <a:pathLst>
                  <a:path w="35688" h="6535040">
                    <a:moveTo>
                      <a:pt x="0" y="0"/>
                    </a:moveTo>
                    <a:lnTo>
                      <a:pt x="35687" y="0"/>
                    </a:lnTo>
                    <a:lnTo>
                      <a:pt x="35687" y="6535039"/>
                    </a:lnTo>
                    <a:lnTo>
                      <a:pt x="0" y="653503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4388358" y="450342"/>
                <a:ext cx="39371" cy="6533389"/>
              </a:xfrm>
              <a:custGeom>
                <a:avLst/>
                <a:gdLst/>
                <a:ahLst/>
                <a:cxnLst/>
                <a:rect l="0" t="0" r="0" b="0"/>
                <a:pathLst>
                  <a:path w="39371" h="6533389">
                    <a:moveTo>
                      <a:pt x="0" y="0"/>
                    </a:moveTo>
                    <a:lnTo>
                      <a:pt x="39370" y="0"/>
                    </a:lnTo>
                    <a:lnTo>
                      <a:pt x="39370" y="6533388"/>
                    </a:lnTo>
                    <a:lnTo>
                      <a:pt x="0" y="653338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706747" y="447421"/>
                <a:ext cx="42419" cy="6535040"/>
              </a:xfrm>
              <a:custGeom>
                <a:avLst/>
                <a:gdLst/>
                <a:ahLst/>
                <a:cxnLst/>
                <a:rect l="0" t="0" r="0" b="0"/>
                <a:pathLst>
                  <a:path w="42419" h="653504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6535039"/>
                    </a:lnTo>
                    <a:lnTo>
                      <a:pt x="0" y="6535039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5038852" y="449072"/>
                <a:ext cx="34037" cy="6530341"/>
              </a:xfrm>
              <a:custGeom>
                <a:avLst/>
                <a:gdLst/>
                <a:ahLst/>
                <a:cxnLst/>
                <a:rect l="0" t="0" r="0" b="0"/>
                <a:pathLst>
                  <a:path w="34037" h="6530341">
                    <a:moveTo>
                      <a:pt x="0" y="0"/>
                    </a:moveTo>
                    <a:lnTo>
                      <a:pt x="34036" y="0"/>
                    </a:lnTo>
                    <a:lnTo>
                      <a:pt x="34036" y="6530340"/>
                    </a:lnTo>
                    <a:lnTo>
                      <a:pt x="0" y="653034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5368544" y="449072"/>
                <a:ext cx="37466" cy="6531992"/>
              </a:xfrm>
              <a:custGeom>
                <a:avLst/>
                <a:gdLst/>
                <a:ahLst/>
                <a:cxnLst/>
                <a:rect l="0" t="0" r="0" b="0"/>
                <a:pathLst>
                  <a:path w="37466" h="6531992">
                    <a:moveTo>
                      <a:pt x="0" y="0"/>
                    </a:moveTo>
                    <a:lnTo>
                      <a:pt x="37465" y="0"/>
                    </a:lnTo>
                    <a:lnTo>
                      <a:pt x="37465" y="6531991"/>
                    </a:lnTo>
                    <a:lnTo>
                      <a:pt x="0" y="653199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5695315" y="449072"/>
                <a:ext cx="35815" cy="6533389"/>
              </a:xfrm>
              <a:custGeom>
                <a:avLst/>
                <a:gdLst/>
                <a:ahLst/>
                <a:cxnLst/>
                <a:rect l="0" t="0" r="0" b="0"/>
                <a:pathLst>
                  <a:path w="35815" h="6533389">
                    <a:moveTo>
                      <a:pt x="0" y="0"/>
                    </a:moveTo>
                    <a:lnTo>
                      <a:pt x="35814" y="0"/>
                    </a:lnTo>
                    <a:lnTo>
                      <a:pt x="35814" y="6533388"/>
                    </a:lnTo>
                    <a:lnTo>
                      <a:pt x="0" y="653338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6023737" y="450342"/>
                <a:ext cx="39371" cy="6536945"/>
              </a:xfrm>
              <a:custGeom>
                <a:avLst/>
                <a:gdLst/>
                <a:ahLst/>
                <a:cxnLst/>
                <a:rect l="0" t="0" r="0" b="0"/>
                <a:pathLst>
                  <a:path w="39371" h="6536945">
                    <a:moveTo>
                      <a:pt x="0" y="0"/>
                    </a:moveTo>
                    <a:lnTo>
                      <a:pt x="39370" y="0"/>
                    </a:lnTo>
                    <a:lnTo>
                      <a:pt x="39370" y="6536944"/>
                    </a:lnTo>
                    <a:lnTo>
                      <a:pt x="0" y="653694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6342253" y="447421"/>
                <a:ext cx="42292" cy="6538596"/>
              </a:xfrm>
              <a:custGeom>
                <a:avLst/>
                <a:gdLst/>
                <a:ahLst/>
                <a:cxnLst/>
                <a:rect l="0" t="0" r="0" b="0"/>
                <a:pathLst>
                  <a:path w="42292" h="6538596">
                    <a:moveTo>
                      <a:pt x="0" y="0"/>
                    </a:moveTo>
                    <a:lnTo>
                      <a:pt x="42291" y="0"/>
                    </a:lnTo>
                    <a:lnTo>
                      <a:pt x="42291" y="6538595"/>
                    </a:lnTo>
                    <a:lnTo>
                      <a:pt x="0" y="653859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6673596" y="449072"/>
                <a:ext cx="37593" cy="6535294"/>
              </a:xfrm>
              <a:custGeom>
                <a:avLst/>
                <a:gdLst/>
                <a:ahLst/>
                <a:cxnLst/>
                <a:rect l="0" t="0" r="0" b="0"/>
                <a:pathLst>
                  <a:path w="37593" h="6535294">
                    <a:moveTo>
                      <a:pt x="0" y="0"/>
                    </a:moveTo>
                    <a:lnTo>
                      <a:pt x="37592" y="0"/>
                    </a:lnTo>
                    <a:lnTo>
                      <a:pt x="37592" y="6535293"/>
                    </a:lnTo>
                    <a:lnTo>
                      <a:pt x="0" y="653529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7003288" y="450342"/>
                <a:ext cx="40768" cy="6536945"/>
              </a:xfrm>
              <a:custGeom>
                <a:avLst/>
                <a:gdLst/>
                <a:ahLst/>
                <a:cxnLst/>
                <a:rect l="0" t="0" r="0" b="0"/>
                <a:pathLst>
                  <a:path w="40768" h="6536945">
                    <a:moveTo>
                      <a:pt x="0" y="0"/>
                    </a:moveTo>
                    <a:lnTo>
                      <a:pt x="40767" y="0"/>
                    </a:lnTo>
                    <a:lnTo>
                      <a:pt x="40767" y="6536944"/>
                    </a:lnTo>
                    <a:lnTo>
                      <a:pt x="0" y="653694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7330186" y="449072"/>
                <a:ext cx="39244" cy="6535294"/>
              </a:xfrm>
              <a:custGeom>
                <a:avLst/>
                <a:gdLst/>
                <a:ahLst/>
                <a:cxnLst/>
                <a:rect l="0" t="0" r="0" b="0"/>
                <a:pathLst>
                  <a:path w="39244" h="6535294">
                    <a:moveTo>
                      <a:pt x="0" y="0"/>
                    </a:moveTo>
                    <a:lnTo>
                      <a:pt x="39243" y="0"/>
                    </a:lnTo>
                    <a:lnTo>
                      <a:pt x="39243" y="6535293"/>
                    </a:lnTo>
                    <a:lnTo>
                      <a:pt x="0" y="653529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7656830" y="449072"/>
                <a:ext cx="42419" cy="6538596"/>
              </a:xfrm>
              <a:custGeom>
                <a:avLst/>
                <a:gdLst/>
                <a:ahLst/>
                <a:cxnLst/>
                <a:rect l="0" t="0" r="0" b="0"/>
                <a:pathLst>
                  <a:path w="42419" h="6538596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6538595"/>
                    </a:lnTo>
                    <a:lnTo>
                      <a:pt x="0" y="653859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7977251" y="449072"/>
                <a:ext cx="45721" cy="6538596"/>
              </a:xfrm>
              <a:custGeom>
                <a:avLst/>
                <a:gdLst/>
                <a:ahLst/>
                <a:cxnLst/>
                <a:rect l="0" t="0" r="0" b="0"/>
                <a:pathLst>
                  <a:path w="45721" h="6538596">
                    <a:moveTo>
                      <a:pt x="0" y="0"/>
                    </a:moveTo>
                    <a:lnTo>
                      <a:pt x="45720" y="0"/>
                    </a:lnTo>
                    <a:lnTo>
                      <a:pt x="45720" y="6538595"/>
                    </a:lnTo>
                    <a:lnTo>
                      <a:pt x="0" y="6538595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8299069" y="443992"/>
                <a:ext cx="47626" cy="6539739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6539739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6539738"/>
                    </a:lnTo>
                    <a:lnTo>
                      <a:pt x="0" y="653973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787906" y="1087501"/>
                <a:ext cx="6535421" cy="34164"/>
              </a:xfrm>
              <a:custGeom>
                <a:avLst/>
                <a:gdLst/>
                <a:ahLst/>
                <a:cxnLst/>
                <a:rect l="0" t="0" r="0" b="0"/>
                <a:pathLst>
                  <a:path w="6535421" h="34164">
                    <a:moveTo>
                      <a:pt x="0" y="0"/>
                    </a:moveTo>
                    <a:lnTo>
                      <a:pt x="6535420" y="0"/>
                    </a:lnTo>
                    <a:lnTo>
                      <a:pt x="6535420" y="34163"/>
                    </a:lnTo>
                    <a:lnTo>
                      <a:pt x="0" y="3416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789557" y="1413002"/>
                <a:ext cx="6545455" cy="34164"/>
              </a:xfrm>
              <a:custGeom>
                <a:avLst/>
                <a:gdLst/>
                <a:ahLst/>
                <a:cxnLst/>
                <a:rect l="0" t="0" r="0" b="0"/>
                <a:pathLst>
                  <a:path w="6545455" h="34164">
                    <a:moveTo>
                      <a:pt x="0" y="0"/>
                    </a:moveTo>
                    <a:lnTo>
                      <a:pt x="6545454" y="0"/>
                    </a:lnTo>
                    <a:lnTo>
                      <a:pt x="6545454" y="34163"/>
                    </a:lnTo>
                    <a:lnTo>
                      <a:pt x="0" y="3416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786509" y="1732788"/>
                <a:ext cx="6546724" cy="36069"/>
              </a:xfrm>
              <a:custGeom>
                <a:avLst/>
                <a:gdLst/>
                <a:ahLst/>
                <a:cxnLst/>
                <a:rect l="0" t="0" r="0" b="0"/>
                <a:pathLst>
                  <a:path w="6546724" h="36069">
                    <a:moveTo>
                      <a:pt x="0" y="0"/>
                    </a:moveTo>
                    <a:lnTo>
                      <a:pt x="6546723" y="0"/>
                    </a:lnTo>
                    <a:lnTo>
                      <a:pt x="6546723" y="36068"/>
                    </a:lnTo>
                    <a:lnTo>
                      <a:pt x="0" y="3606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793113" y="3373501"/>
                <a:ext cx="6546597" cy="35688"/>
              </a:xfrm>
              <a:custGeom>
                <a:avLst/>
                <a:gdLst/>
                <a:ahLst/>
                <a:cxnLst/>
                <a:rect l="0" t="0" r="0" b="0"/>
                <a:pathLst>
                  <a:path w="6546597" h="35688">
                    <a:moveTo>
                      <a:pt x="0" y="0"/>
                    </a:moveTo>
                    <a:lnTo>
                      <a:pt x="6546596" y="0"/>
                    </a:lnTo>
                    <a:lnTo>
                      <a:pt x="6546596" y="35687"/>
                    </a:lnTo>
                    <a:lnTo>
                      <a:pt x="0" y="356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789557" y="3048381"/>
                <a:ext cx="6546724" cy="35688"/>
              </a:xfrm>
              <a:custGeom>
                <a:avLst/>
                <a:gdLst/>
                <a:ahLst/>
                <a:cxnLst/>
                <a:rect l="0" t="0" r="0" b="0"/>
                <a:pathLst>
                  <a:path w="6546724" h="35688">
                    <a:moveTo>
                      <a:pt x="0" y="0"/>
                    </a:moveTo>
                    <a:lnTo>
                      <a:pt x="6546723" y="0"/>
                    </a:lnTo>
                    <a:lnTo>
                      <a:pt x="6546723" y="35687"/>
                    </a:lnTo>
                    <a:lnTo>
                      <a:pt x="0" y="356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1789557" y="2719959"/>
                <a:ext cx="6535421" cy="35688"/>
              </a:xfrm>
              <a:custGeom>
                <a:avLst/>
                <a:gdLst/>
                <a:ahLst/>
                <a:cxnLst/>
                <a:rect l="0" t="0" r="0" b="0"/>
                <a:pathLst>
                  <a:path w="6535421" h="35688">
                    <a:moveTo>
                      <a:pt x="0" y="0"/>
                    </a:moveTo>
                    <a:lnTo>
                      <a:pt x="6535420" y="0"/>
                    </a:lnTo>
                    <a:lnTo>
                      <a:pt x="6535420" y="35687"/>
                    </a:lnTo>
                    <a:lnTo>
                      <a:pt x="0" y="3568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1793113" y="2391791"/>
                <a:ext cx="6545200" cy="34037"/>
              </a:xfrm>
              <a:custGeom>
                <a:avLst/>
                <a:gdLst/>
                <a:ahLst/>
                <a:cxnLst/>
                <a:rect l="0" t="0" r="0" b="0"/>
                <a:pathLst>
                  <a:path w="6545200" h="34037">
                    <a:moveTo>
                      <a:pt x="0" y="0"/>
                    </a:moveTo>
                    <a:lnTo>
                      <a:pt x="6545199" y="0"/>
                    </a:lnTo>
                    <a:lnTo>
                      <a:pt x="6545199" y="34036"/>
                    </a:lnTo>
                    <a:lnTo>
                      <a:pt x="0" y="3403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1791462" y="2066290"/>
                <a:ext cx="6527166" cy="34037"/>
              </a:xfrm>
              <a:custGeom>
                <a:avLst/>
                <a:gdLst/>
                <a:ahLst/>
                <a:cxnLst/>
                <a:rect l="0" t="0" r="0" b="0"/>
                <a:pathLst>
                  <a:path w="6527166" h="34037">
                    <a:moveTo>
                      <a:pt x="0" y="0"/>
                    </a:moveTo>
                    <a:lnTo>
                      <a:pt x="6527165" y="0"/>
                    </a:lnTo>
                    <a:lnTo>
                      <a:pt x="6527165" y="34036"/>
                    </a:lnTo>
                    <a:lnTo>
                      <a:pt x="0" y="34036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1787906" y="3696716"/>
                <a:ext cx="6533643" cy="34291"/>
              </a:xfrm>
              <a:custGeom>
                <a:avLst/>
                <a:gdLst/>
                <a:ahLst/>
                <a:cxnLst/>
                <a:rect l="0" t="0" r="0" b="0"/>
                <a:pathLst>
                  <a:path w="6533643" h="34291">
                    <a:moveTo>
                      <a:pt x="0" y="0"/>
                    </a:moveTo>
                    <a:lnTo>
                      <a:pt x="6533642" y="0"/>
                    </a:lnTo>
                    <a:lnTo>
                      <a:pt x="6533642" y="34290"/>
                    </a:lnTo>
                    <a:lnTo>
                      <a:pt x="0" y="3429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786509" y="4025392"/>
                <a:ext cx="6545454" cy="34164"/>
              </a:xfrm>
              <a:custGeom>
                <a:avLst/>
                <a:gdLst/>
                <a:ahLst/>
                <a:cxnLst/>
                <a:rect l="0" t="0" r="0" b="0"/>
                <a:pathLst>
                  <a:path w="6545454" h="34164">
                    <a:moveTo>
                      <a:pt x="0" y="0"/>
                    </a:moveTo>
                    <a:lnTo>
                      <a:pt x="6545453" y="0"/>
                    </a:lnTo>
                    <a:lnTo>
                      <a:pt x="6545453" y="34163"/>
                    </a:lnTo>
                    <a:lnTo>
                      <a:pt x="0" y="34163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1784858" y="4353814"/>
                <a:ext cx="6541771" cy="35815"/>
              </a:xfrm>
              <a:custGeom>
                <a:avLst/>
                <a:gdLst/>
                <a:ahLst/>
                <a:cxnLst/>
                <a:rect l="0" t="0" r="0" b="0"/>
                <a:pathLst>
                  <a:path w="6541771" h="35815">
                    <a:moveTo>
                      <a:pt x="0" y="0"/>
                    </a:moveTo>
                    <a:lnTo>
                      <a:pt x="6541770" y="0"/>
                    </a:lnTo>
                    <a:lnTo>
                      <a:pt x="6541770" y="35814"/>
                    </a:lnTo>
                    <a:lnTo>
                      <a:pt x="0" y="3581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1786509" y="4678934"/>
                <a:ext cx="6546724" cy="35815"/>
              </a:xfrm>
              <a:custGeom>
                <a:avLst/>
                <a:gdLst/>
                <a:ahLst/>
                <a:cxnLst/>
                <a:rect l="0" t="0" r="0" b="0"/>
                <a:pathLst>
                  <a:path w="6546724" h="35815">
                    <a:moveTo>
                      <a:pt x="0" y="0"/>
                    </a:moveTo>
                    <a:lnTo>
                      <a:pt x="6546723" y="0"/>
                    </a:lnTo>
                    <a:lnTo>
                      <a:pt x="6546723" y="35814"/>
                    </a:lnTo>
                    <a:lnTo>
                      <a:pt x="0" y="3581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1784858" y="4999228"/>
                <a:ext cx="6546470" cy="35942"/>
              </a:xfrm>
              <a:custGeom>
                <a:avLst/>
                <a:gdLst/>
                <a:ahLst/>
                <a:cxnLst/>
                <a:rect l="0" t="0" r="0" b="0"/>
                <a:pathLst>
                  <a:path w="6546470" h="35942">
                    <a:moveTo>
                      <a:pt x="0" y="0"/>
                    </a:moveTo>
                    <a:lnTo>
                      <a:pt x="6546469" y="0"/>
                    </a:lnTo>
                    <a:lnTo>
                      <a:pt x="6546469" y="35941"/>
                    </a:lnTo>
                    <a:lnTo>
                      <a:pt x="0" y="3594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1789557" y="6632702"/>
                <a:ext cx="6546724" cy="39498"/>
              </a:xfrm>
              <a:custGeom>
                <a:avLst/>
                <a:gdLst/>
                <a:ahLst/>
                <a:cxnLst/>
                <a:rect l="0" t="0" r="0" b="0"/>
                <a:pathLst>
                  <a:path w="6546724" h="39498">
                    <a:moveTo>
                      <a:pt x="0" y="0"/>
                    </a:moveTo>
                    <a:lnTo>
                      <a:pt x="6546723" y="0"/>
                    </a:lnTo>
                    <a:lnTo>
                      <a:pt x="6546723" y="39497"/>
                    </a:lnTo>
                    <a:lnTo>
                      <a:pt x="0" y="39497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1789557" y="6312408"/>
                <a:ext cx="6548375" cy="39371"/>
              </a:xfrm>
              <a:custGeom>
                <a:avLst/>
                <a:gdLst/>
                <a:ahLst/>
                <a:cxnLst/>
                <a:rect l="0" t="0" r="0" b="0"/>
                <a:pathLst>
                  <a:path w="6548375" h="39371">
                    <a:moveTo>
                      <a:pt x="0" y="0"/>
                    </a:moveTo>
                    <a:lnTo>
                      <a:pt x="6548374" y="0"/>
                    </a:lnTo>
                    <a:lnTo>
                      <a:pt x="6548374" y="39370"/>
                    </a:lnTo>
                    <a:lnTo>
                      <a:pt x="0" y="3937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1784858" y="5985637"/>
                <a:ext cx="6545454" cy="36069"/>
              </a:xfrm>
              <a:custGeom>
                <a:avLst/>
                <a:gdLst/>
                <a:ahLst/>
                <a:cxnLst/>
                <a:rect l="0" t="0" r="0" b="0"/>
                <a:pathLst>
                  <a:path w="6545454" h="36069">
                    <a:moveTo>
                      <a:pt x="0" y="0"/>
                    </a:moveTo>
                    <a:lnTo>
                      <a:pt x="6545453" y="0"/>
                    </a:lnTo>
                    <a:lnTo>
                      <a:pt x="6545453" y="36068"/>
                    </a:lnTo>
                    <a:lnTo>
                      <a:pt x="0" y="36068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786509" y="5657469"/>
                <a:ext cx="6546724" cy="35942"/>
              </a:xfrm>
              <a:custGeom>
                <a:avLst/>
                <a:gdLst/>
                <a:ahLst/>
                <a:cxnLst/>
                <a:rect l="0" t="0" r="0" b="0"/>
                <a:pathLst>
                  <a:path w="6546724" h="35942">
                    <a:moveTo>
                      <a:pt x="0" y="0"/>
                    </a:moveTo>
                    <a:lnTo>
                      <a:pt x="6546723" y="0"/>
                    </a:lnTo>
                    <a:lnTo>
                      <a:pt x="6546723" y="35941"/>
                    </a:lnTo>
                    <a:lnTo>
                      <a:pt x="0" y="35941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1786509" y="5332603"/>
                <a:ext cx="6538469" cy="35815"/>
              </a:xfrm>
              <a:custGeom>
                <a:avLst/>
                <a:gdLst/>
                <a:ahLst/>
                <a:cxnLst/>
                <a:rect l="0" t="0" r="0" b="0"/>
                <a:pathLst>
                  <a:path w="6538469" h="35815">
                    <a:moveTo>
                      <a:pt x="0" y="0"/>
                    </a:moveTo>
                    <a:lnTo>
                      <a:pt x="6538468" y="0"/>
                    </a:lnTo>
                    <a:lnTo>
                      <a:pt x="6538468" y="35814"/>
                    </a:lnTo>
                    <a:lnTo>
                      <a:pt x="0" y="35814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1768348" y="6964299"/>
                <a:ext cx="6577839" cy="39371"/>
              </a:xfrm>
              <a:custGeom>
                <a:avLst/>
                <a:gdLst/>
                <a:ahLst/>
                <a:cxnLst/>
                <a:rect l="0" t="0" r="0" b="0"/>
                <a:pathLst>
                  <a:path w="6577839" h="39371">
                    <a:moveTo>
                      <a:pt x="0" y="0"/>
                    </a:moveTo>
                    <a:lnTo>
                      <a:pt x="6577838" y="0"/>
                    </a:lnTo>
                    <a:lnTo>
                      <a:pt x="6577838" y="39370"/>
                    </a:lnTo>
                    <a:lnTo>
                      <a:pt x="0" y="39370"/>
                    </a:lnTo>
                    <a:close/>
                  </a:path>
                </a:pathLst>
              </a:custGeom>
              <a:solidFill>
                <a:srgbClr val="8C8CFF">
                  <a:alpha val="50980"/>
                </a:srgbClr>
              </a:solidFill>
              <a:ln w="0" cap="flat" cmpd="sng" algn="ctr">
                <a:solidFill>
                  <a:srgbClr val="8C8CFF">
                    <a:alpha val="5098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4838700" y="1562100"/>
              <a:ext cx="812800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700" b="1" smtClean="0">
                  <a:solidFill>
                    <a:srgbClr val="000000"/>
                  </a:solidFill>
                  <a:latin typeface="Trebuchet MS - 36"/>
                </a:rPr>
                <a:t>N</a:t>
              </a:r>
              <a:endParaRPr lang="en-GB" sz="2700" b="1">
                <a:solidFill>
                  <a:srgbClr val="000000"/>
                </a:solidFill>
                <a:latin typeface="Trebuchet MS - 36"/>
              </a:endParaRPr>
            </a:p>
          </p:txBody>
        </p:sp>
        <p:pic>
          <p:nvPicPr>
            <p:cNvPr id="46" name="Picture 45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709" y="2760472"/>
              <a:ext cx="511429" cy="106248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cxnSp>
          <p:nvCxnSpPr>
            <p:cNvPr id="47" name="Straight Connector 46"/>
            <p:cNvCxnSpPr/>
            <p:nvPr/>
          </p:nvCxnSpPr>
          <p:spPr>
            <a:xfrm flipV="1">
              <a:off x="5046980" y="2076323"/>
              <a:ext cx="0" cy="1616202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5867400" y="342011"/>
              <a:ext cx="1244600" cy="1158113"/>
              <a:chOff x="5867400" y="342011"/>
              <a:chExt cx="1244600" cy="1158113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6267450" y="1321308"/>
                <a:ext cx="168148" cy="17881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5867400" y="342011"/>
                <a:ext cx="1244600" cy="989088"/>
                <a:chOff x="5867400" y="342011"/>
                <a:chExt cx="1244600" cy="989088"/>
              </a:xfrm>
            </p:grpSpPr>
            <p:pic>
              <p:nvPicPr>
                <p:cNvPr id="49" name="Picture 48"/>
                <p:cNvPicPr>
                  <a:picLocks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25845" y="342011"/>
                  <a:ext cx="584454" cy="741807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sp>
              <p:nvSpPr>
                <p:cNvPr id="50" name="TextBox 49"/>
                <p:cNvSpPr txBox="1"/>
                <p:nvPr/>
              </p:nvSpPr>
              <p:spPr>
                <a:xfrm>
                  <a:off x="5867400" y="1054100"/>
                  <a:ext cx="12446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200" smtClean="0">
                      <a:solidFill>
                        <a:srgbClr val="000000"/>
                      </a:solidFill>
                      <a:latin typeface="Trebuchet MS - 16"/>
                    </a:rPr>
                    <a:t>Juggernaut</a:t>
                  </a:r>
                  <a:endParaRPr lang="en-GB" sz="1200">
                    <a:solidFill>
                      <a:srgbClr val="000000"/>
                    </a:solidFill>
                    <a:latin typeface="Trebuchet MS - 16"/>
                  </a:endParaRPr>
                </a:p>
              </p:txBody>
            </p:sp>
          </p:grpSp>
        </p:grpSp>
        <p:grpSp>
          <p:nvGrpSpPr>
            <p:cNvPr id="57" name="Group 56"/>
            <p:cNvGrpSpPr/>
            <p:nvPr/>
          </p:nvGrpSpPr>
          <p:grpSpPr>
            <a:xfrm>
              <a:off x="5123053" y="601599"/>
              <a:ext cx="728218" cy="1161300"/>
              <a:chOff x="5123053" y="601599"/>
              <a:chExt cx="728218" cy="116130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5300091" y="1321308"/>
                <a:ext cx="168148" cy="17881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5123053" y="601599"/>
                <a:ext cx="728218" cy="1161300"/>
                <a:chOff x="5123053" y="601599"/>
                <a:chExt cx="728218" cy="1161300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5207000" y="1485900"/>
                  <a:ext cx="5334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200" smtClean="0">
                      <a:solidFill>
                        <a:srgbClr val="000000"/>
                      </a:solidFill>
                      <a:latin typeface="Trebuchet MS - 16"/>
                    </a:rPr>
                    <a:t>Ox</a:t>
                  </a:r>
                  <a:endParaRPr lang="en-GB" sz="1200">
                    <a:solidFill>
                      <a:srgbClr val="000000"/>
                    </a:solidFill>
                    <a:latin typeface="Trebuchet MS - 16"/>
                  </a:endParaRPr>
                </a:p>
              </p:txBody>
            </p:sp>
            <p:pic>
              <p:nvPicPr>
                <p:cNvPr id="55" name="Picture 54"/>
                <p:cNvPicPr>
                  <a:picLocks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23053" y="601599"/>
                  <a:ext cx="728218" cy="810387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</p:grpSp>
        <p:grpSp>
          <p:nvGrpSpPr>
            <p:cNvPr id="62" name="Group 61"/>
            <p:cNvGrpSpPr/>
            <p:nvPr/>
          </p:nvGrpSpPr>
          <p:grpSpPr>
            <a:xfrm>
              <a:off x="6400800" y="1392047"/>
              <a:ext cx="1219200" cy="1348752"/>
              <a:chOff x="6400800" y="1392047"/>
              <a:chExt cx="1219200" cy="1348752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6928104" y="2300478"/>
                <a:ext cx="168148" cy="17881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6400800" y="1392047"/>
                <a:ext cx="1219200" cy="1348752"/>
                <a:chOff x="6400800" y="1392047"/>
                <a:chExt cx="1219200" cy="1348752"/>
              </a:xfrm>
            </p:grpSpPr>
            <p:pic>
              <p:nvPicPr>
                <p:cNvPr id="59" name="Picture 58"/>
                <p:cNvPicPr>
                  <a:picLocks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7571" y="1392047"/>
                  <a:ext cx="686943" cy="969518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sp>
              <p:nvSpPr>
                <p:cNvPr id="60" name="TextBox 59"/>
                <p:cNvSpPr txBox="1"/>
                <p:nvPr/>
              </p:nvSpPr>
              <p:spPr>
                <a:xfrm>
                  <a:off x="6400800" y="2463800"/>
                  <a:ext cx="1219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 smtClean="0">
                      <a:solidFill>
                        <a:srgbClr val="000000"/>
                      </a:solidFill>
                      <a:latin typeface="Trebuchet MS - 16"/>
                    </a:rPr>
                    <a:t>Dr Octopus</a:t>
                  </a:r>
                  <a:endParaRPr lang="en-GB" sz="1200">
                    <a:solidFill>
                      <a:srgbClr val="000000"/>
                    </a:solidFill>
                    <a:latin typeface="Trebuchet MS - 16"/>
                  </a:endParaRPr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>
              <a:off x="6692900" y="4069969"/>
              <a:ext cx="848233" cy="969530"/>
              <a:chOff x="6692900" y="4069969"/>
              <a:chExt cx="848233" cy="96953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6928104" y="4600956"/>
                <a:ext cx="168148" cy="17881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6692900" y="4069969"/>
                <a:ext cx="848233" cy="969530"/>
                <a:chOff x="6692900" y="4069969"/>
                <a:chExt cx="848233" cy="969530"/>
              </a:xfrm>
            </p:grpSpPr>
            <p:sp>
              <p:nvSpPr>
                <p:cNvPr id="64" name="TextBox 63"/>
                <p:cNvSpPr txBox="1"/>
                <p:nvPr/>
              </p:nvSpPr>
              <p:spPr>
                <a:xfrm>
                  <a:off x="6692900" y="4762500"/>
                  <a:ext cx="8128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200" smtClean="0">
                      <a:solidFill>
                        <a:srgbClr val="000000"/>
                      </a:solidFill>
                      <a:latin typeface="Trebuchet MS - 16"/>
                    </a:rPr>
                    <a:t>Rhino</a:t>
                  </a:r>
                  <a:endParaRPr lang="en-GB" sz="1200">
                    <a:solidFill>
                      <a:srgbClr val="000000"/>
                    </a:solidFill>
                    <a:latin typeface="Trebuchet MS - 16"/>
                  </a:endParaRPr>
                </a:p>
              </p:txBody>
            </p:sp>
            <p:pic>
              <p:nvPicPr>
                <p:cNvPr id="65" name="Picture 64"/>
                <p:cNvPicPr>
                  <a:picLocks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39382" y="4069969"/>
                  <a:ext cx="801751" cy="701421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</p:grpSp>
        <p:sp>
          <p:nvSpPr>
            <p:cNvPr id="68" name="Oval 67"/>
            <p:cNvSpPr/>
            <p:nvPr/>
          </p:nvSpPr>
          <p:spPr>
            <a:xfrm>
              <a:off x="4957953" y="3621786"/>
              <a:ext cx="168148" cy="178816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6934200" y="2996438"/>
              <a:ext cx="1016000" cy="1027061"/>
              <a:chOff x="6934200" y="2996438"/>
              <a:chExt cx="1016000" cy="1027061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7258431" y="3598164"/>
                <a:ext cx="168148" cy="17881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6934200" y="2996438"/>
                <a:ext cx="1016000" cy="1027061"/>
                <a:chOff x="6934200" y="2996438"/>
                <a:chExt cx="1016000" cy="1027061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6934200" y="3746500"/>
                  <a:ext cx="10160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200" smtClean="0">
                      <a:solidFill>
                        <a:srgbClr val="000000"/>
                      </a:solidFill>
                      <a:latin typeface="Trebuchet MS - 16"/>
                    </a:rPr>
                    <a:t>Carnage</a:t>
                  </a:r>
                  <a:endParaRPr lang="en-GB" sz="1200">
                    <a:solidFill>
                      <a:srgbClr val="000000"/>
                    </a:solidFill>
                    <a:latin typeface="Trebuchet MS - 16"/>
                  </a:endParaRPr>
                </a:p>
              </p:txBody>
            </p:sp>
            <p:pic>
              <p:nvPicPr>
                <p:cNvPr id="71" name="Picture 70"/>
                <p:cNvPicPr>
                  <a:picLocks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28637" y="2996438"/>
                  <a:ext cx="421259" cy="716153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</p:grpSp>
        <p:grpSp>
          <p:nvGrpSpPr>
            <p:cNvPr id="78" name="Group 77"/>
            <p:cNvGrpSpPr/>
            <p:nvPr/>
          </p:nvGrpSpPr>
          <p:grpSpPr>
            <a:xfrm>
              <a:off x="7315200" y="4931156"/>
              <a:ext cx="914400" cy="1073543"/>
              <a:chOff x="7315200" y="4931156"/>
              <a:chExt cx="914400" cy="1073543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7588758" y="5556504"/>
                <a:ext cx="168148" cy="17881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7315200" y="4931156"/>
                <a:ext cx="914400" cy="1073543"/>
                <a:chOff x="7315200" y="4931156"/>
                <a:chExt cx="914400" cy="1073543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7315200" y="5727700"/>
                  <a:ext cx="9144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200" smtClean="0">
                      <a:solidFill>
                        <a:srgbClr val="000000"/>
                      </a:solidFill>
                      <a:latin typeface="Trebuchet MS - 16"/>
                    </a:rPr>
                    <a:t>Venom</a:t>
                  </a:r>
                  <a:endParaRPr lang="en-GB" sz="1200">
                    <a:solidFill>
                      <a:srgbClr val="000000"/>
                    </a:solidFill>
                    <a:latin typeface="Trebuchet MS - 16"/>
                  </a:endParaRPr>
                </a:p>
              </p:txBody>
            </p:sp>
            <p:pic>
              <p:nvPicPr>
                <p:cNvPr id="76" name="Picture 75"/>
                <p:cNvPicPr>
                  <a:picLocks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17359" y="4931156"/>
                  <a:ext cx="669036" cy="810514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</p:grpSp>
        <p:grpSp>
          <p:nvGrpSpPr>
            <p:cNvPr id="83" name="Group 82"/>
            <p:cNvGrpSpPr/>
            <p:nvPr/>
          </p:nvGrpSpPr>
          <p:grpSpPr>
            <a:xfrm>
              <a:off x="5948934" y="5568315"/>
              <a:ext cx="1010666" cy="1157986"/>
              <a:chOff x="5948934" y="5568315"/>
              <a:chExt cx="1010666" cy="1157986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5948934" y="6547486"/>
                <a:ext cx="168148" cy="178815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6096000" y="5568315"/>
                <a:ext cx="863600" cy="1109484"/>
                <a:chOff x="6096000" y="5568315"/>
                <a:chExt cx="863600" cy="1109484"/>
              </a:xfrm>
            </p:grpSpPr>
            <p:sp>
              <p:nvSpPr>
                <p:cNvPr id="80" name="TextBox 79"/>
                <p:cNvSpPr txBox="1"/>
                <p:nvPr/>
              </p:nvSpPr>
              <p:spPr>
                <a:xfrm>
                  <a:off x="6096000" y="6400800"/>
                  <a:ext cx="8636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200" smtClean="0">
                      <a:solidFill>
                        <a:srgbClr val="000000"/>
                      </a:solidFill>
                      <a:latin typeface="Trebuchet MS - 16"/>
                    </a:rPr>
                    <a:t>Shriek</a:t>
                  </a:r>
                  <a:endParaRPr lang="en-GB" sz="1200">
                    <a:solidFill>
                      <a:srgbClr val="000000"/>
                    </a:solidFill>
                    <a:latin typeface="Trebuchet MS - 16"/>
                  </a:endParaRPr>
                </a:p>
              </p:txBody>
            </p:sp>
            <p:pic>
              <p:nvPicPr>
                <p:cNvPr id="81" name="Picture 80"/>
                <p:cNvPicPr>
                  <a:picLocks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84900" y="5568315"/>
                  <a:ext cx="360934" cy="870966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</p:grpSp>
        <p:grpSp>
          <p:nvGrpSpPr>
            <p:cNvPr id="88" name="Group 87"/>
            <p:cNvGrpSpPr/>
            <p:nvPr/>
          </p:nvGrpSpPr>
          <p:grpSpPr>
            <a:xfrm>
              <a:off x="5676900" y="4187952"/>
              <a:ext cx="914400" cy="1181747"/>
              <a:chOff x="5676900" y="4187952"/>
              <a:chExt cx="914400" cy="1181747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5948934" y="4919472"/>
                <a:ext cx="168148" cy="17881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5676900" y="4187952"/>
                <a:ext cx="914400" cy="1181747"/>
                <a:chOff x="5676900" y="4187952"/>
                <a:chExt cx="914400" cy="1181747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5676900" y="5092700"/>
                  <a:ext cx="9144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200" smtClean="0">
                      <a:solidFill>
                        <a:srgbClr val="000000"/>
                      </a:solidFill>
                      <a:latin typeface="Trebuchet MS - 16"/>
                    </a:rPr>
                    <a:t>Grizzly</a:t>
                  </a:r>
                  <a:endParaRPr lang="en-GB" sz="1200">
                    <a:solidFill>
                      <a:srgbClr val="000000"/>
                    </a:solidFill>
                    <a:latin typeface="Trebuchet MS - 16"/>
                  </a:endParaRPr>
                </a:p>
              </p:txBody>
            </p:sp>
            <p:pic>
              <p:nvPicPr>
                <p:cNvPr id="86" name="Picture 85"/>
                <p:cNvPicPr>
                  <a:picLocks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07329" y="4187952"/>
                  <a:ext cx="464820" cy="908558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</p:grpSp>
        <p:grpSp>
          <p:nvGrpSpPr>
            <p:cNvPr id="93" name="Group 92"/>
            <p:cNvGrpSpPr/>
            <p:nvPr/>
          </p:nvGrpSpPr>
          <p:grpSpPr>
            <a:xfrm>
              <a:off x="4745609" y="5580126"/>
              <a:ext cx="702691" cy="1110373"/>
              <a:chOff x="4745609" y="5580126"/>
              <a:chExt cx="702691" cy="1110373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4969764" y="6228969"/>
                <a:ext cx="168148" cy="17881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4745609" y="5580126"/>
                <a:ext cx="702691" cy="1110373"/>
                <a:chOff x="4745609" y="5580126"/>
                <a:chExt cx="702691" cy="1110373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4762500" y="6413500"/>
                  <a:ext cx="6858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200" smtClean="0">
                      <a:solidFill>
                        <a:srgbClr val="000000"/>
                      </a:solidFill>
                      <a:latin typeface="Trebuchet MS - 16"/>
                    </a:rPr>
                    <a:t>Spot</a:t>
                  </a:r>
                  <a:endParaRPr lang="en-GB" sz="1200">
                    <a:solidFill>
                      <a:srgbClr val="000000"/>
                    </a:solidFill>
                    <a:latin typeface="Trebuchet MS - 16"/>
                  </a:endParaRPr>
                </a:p>
              </p:txBody>
            </p:sp>
            <p:pic>
              <p:nvPicPr>
                <p:cNvPr id="91" name="Picture 90"/>
                <p:cNvPicPr>
                  <a:picLocks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5609" y="5580126"/>
                  <a:ext cx="397637" cy="845947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</p:grpSp>
        <p:grpSp>
          <p:nvGrpSpPr>
            <p:cNvPr id="98" name="Group 97"/>
            <p:cNvGrpSpPr/>
            <p:nvPr/>
          </p:nvGrpSpPr>
          <p:grpSpPr>
            <a:xfrm>
              <a:off x="4002278" y="306705"/>
              <a:ext cx="950722" cy="1138694"/>
              <a:chOff x="4002278" y="306705"/>
              <a:chExt cx="950722" cy="1138694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4297299" y="990981"/>
                <a:ext cx="168148" cy="17881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7" name="Group 96"/>
              <p:cNvGrpSpPr/>
              <p:nvPr/>
            </p:nvGrpSpPr>
            <p:grpSpPr>
              <a:xfrm>
                <a:off x="4002278" y="306705"/>
                <a:ext cx="950722" cy="1138694"/>
                <a:chOff x="4002278" y="306705"/>
                <a:chExt cx="950722" cy="1138694"/>
              </a:xfrm>
            </p:grpSpPr>
            <p:sp>
              <p:nvSpPr>
                <p:cNvPr id="95" name="TextBox 94"/>
                <p:cNvSpPr txBox="1"/>
                <p:nvPr/>
              </p:nvSpPr>
              <p:spPr>
                <a:xfrm>
                  <a:off x="4064000" y="1168400"/>
                  <a:ext cx="8890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200" smtClean="0">
                      <a:solidFill>
                        <a:srgbClr val="000000"/>
                      </a:solidFill>
                      <a:latin typeface="Trebuchet MS - 16"/>
                    </a:rPr>
                    <a:t>Beetle</a:t>
                  </a:r>
                  <a:endParaRPr lang="en-GB" sz="1200">
                    <a:solidFill>
                      <a:srgbClr val="000000"/>
                    </a:solidFill>
                    <a:latin typeface="Trebuchet MS - 16"/>
                  </a:endParaRPr>
                </a:p>
              </p:txBody>
            </p:sp>
            <p:pic>
              <p:nvPicPr>
                <p:cNvPr id="96" name="Picture 95"/>
                <p:cNvPicPr>
                  <a:picLocks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2278" y="306705"/>
                  <a:ext cx="632841" cy="669798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</p:grpSp>
        <p:grpSp>
          <p:nvGrpSpPr>
            <p:cNvPr id="103" name="Group 102"/>
            <p:cNvGrpSpPr/>
            <p:nvPr/>
          </p:nvGrpSpPr>
          <p:grpSpPr>
            <a:xfrm>
              <a:off x="2628900" y="577977"/>
              <a:ext cx="1143000" cy="1223022"/>
              <a:chOff x="2628900" y="577977"/>
              <a:chExt cx="1143000" cy="1223022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2987802" y="1332992"/>
                <a:ext cx="168148" cy="17881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2628900" y="577977"/>
                <a:ext cx="1143000" cy="1223022"/>
                <a:chOff x="2628900" y="577977"/>
                <a:chExt cx="1143000" cy="1223022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>
                  <a:off x="2628900" y="1524000"/>
                  <a:ext cx="11430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200" smtClean="0">
                      <a:solidFill>
                        <a:srgbClr val="000000"/>
                      </a:solidFill>
                      <a:latin typeface="Trebuchet MS - 16"/>
                    </a:rPr>
                    <a:t>Mindblast</a:t>
                  </a:r>
                  <a:endParaRPr lang="en-GB" sz="1200">
                    <a:solidFill>
                      <a:srgbClr val="000000"/>
                    </a:solidFill>
                    <a:latin typeface="Trebuchet MS - 16"/>
                  </a:endParaRPr>
                </a:p>
              </p:txBody>
            </p:sp>
            <p:pic>
              <p:nvPicPr>
                <p:cNvPr id="101" name="Picture 100"/>
                <p:cNvPicPr>
                  <a:picLocks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8008" y="577977"/>
                  <a:ext cx="593217" cy="862711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</p:grpSp>
        <p:grpSp>
          <p:nvGrpSpPr>
            <p:cNvPr id="108" name="Group 107"/>
            <p:cNvGrpSpPr/>
            <p:nvPr/>
          </p:nvGrpSpPr>
          <p:grpSpPr>
            <a:xfrm>
              <a:off x="1612900" y="2784094"/>
              <a:ext cx="990600" cy="1424071"/>
              <a:chOff x="1612900" y="2784094"/>
              <a:chExt cx="990600" cy="1424071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2008632" y="3621786"/>
                <a:ext cx="168148" cy="17881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7" name="Group 106"/>
              <p:cNvGrpSpPr/>
              <p:nvPr/>
            </p:nvGrpSpPr>
            <p:grpSpPr>
              <a:xfrm>
                <a:off x="1612900" y="2784094"/>
                <a:ext cx="990600" cy="1424071"/>
                <a:chOff x="1612900" y="2784094"/>
                <a:chExt cx="990600" cy="1424071"/>
              </a:xfrm>
            </p:grpSpPr>
            <p:sp>
              <p:nvSpPr>
                <p:cNvPr id="105" name="TextBox 104"/>
                <p:cNvSpPr txBox="1"/>
                <p:nvPr/>
              </p:nvSpPr>
              <p:spPr>
                <a:xfrm>
                  <a:off x="1612900" y="3746500"/>
                  <a:ext cx="990600" cy="461665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200" smtClean="0">
                      <a:solidFill>
                        <a:srgbClr val="000000"/>
                      </a:solidFill>
                      <a:latin typeface="Trebuchet MS - 16"/>
                    </a:rPr>
                    <a:t>Green Goblin</a:t>
                  </a:r>
                  <a:endParaRPr lang="en-GB" sz="1200">
                    <a:solidFill>
                      <a:srgbClr val="000000"/>
                    </a:solidFill>
                    <a:latin typeface="Trebuchet MS - 16"/>
                  </a:endParaRPr>
                </a:p>
              </p:txBody>
            </p:sp>
            <p:pic>
              <p:nvPicPr>
                <p:cNvPr id="106" name="Picture 105"/>
                <p:cNvPicPr>
                  <a:picLocks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6288" y="2784094"/>
                  <a:ext cx="579882" cy="887857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</p:grpSp>
        <p:grpSp>
          <p:nvGrpSpPr>
            <p:cNvPr id="113" name="Group 112"/>
            <p:cNvGrpSpPr/>
            <p:nvPr/>
          </p:nvGrpSpPr>
          <p:grpSpPr>
            <a:xfrm>
              <a:off x="2997200" y="1828546"/>
              <a:ext cx="1092200" cy="1217053"/>
              <a:chOff x="2997200" y="1828546"/>
              <a:chExt cx="1092200" cy="1217053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3318129" y="2642616"/>
                <a:ext cx="168148" cy="17881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2997200" y="1828546"/>
                <a:ext cx="1092200" cy="1217053"/>
                <a:chOff x="2997200" y="1828546"/>
                <a:chExt cx="1092200" cy="1217053"/>
              </a:xfrm>
            </p:grpSpPr>
            <p:sp>
              <p:nvSpPr>
                <p:cNvPr id="110" name="TextBox 109"/>
                <p:cNvSpPr txBox="1"/>
                <p:nvPr/>
              </p:nvSpPr>
              <p:spPr>
                <a:xfrm>
                  <a:off x="2997200" y="2768600"/>
                  <a:ext cx="1092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200" smtClean="0">
                      <a:solidFill>
                        <a:srgbClr val="000000"/>
                      </a:solidFill>
                      <a:latin typeface="Trebuchet MS - 16"/>
                    </a:rPr>
                    <a:t>Whiplash</a:t>
                  </a:r>
                  <a:endParaRPr lang="en-GB" sz="1200">
                    <a:solidFill>
                      <a:srgbClr val="000000"/>
                    </a:solidFill>
                    <a:latin typeface="Trebuchet MS - 16"/>
                  </a:endParaRPr>
                </a:p>
              </p:txBody>
            </p:sp>
            <p:pic>
              <p:nvPicPr>
                <p:cNvPr id="111" name="Picture 110"/>
                <p:cNvPicPr>
                  <a:picLocks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6730" y="1828546"/>
                  <a:ext cx="686181" cy="1005713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</p:grpSp>
        <p:grpSp>
          <p:nvGrpSpPr>
            <p:cNvPr id="118" name="Group 117"/>
            <p:cNvGrpSpPr/>
            <p:nvPr/>
          </p:nvGrpSpPr>
          <p:grpSpPr>
            <a:xfrm>
              <a:off x="3327400" y="4494657"/>
              <a:ext cx="1092200" cy="1192542"/>
              <a:chOff x="3327400" y="4494657"/>
              <a:chExt cx="1092200" cy="1192542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3648456" y="5237988"/>
                <a:ext cx="168148" cy="17881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3327400" y="4494657"/>
                <a:ext cx="1092200" cy="1192542"/>
                <a:chOff x="3327400" y="4494657"/>
                <a:chExt cx="1092200" cy="1192542"/>
              </a:xfrm>
            </p:grpSpPr>
            <p:sp>
              <p:nvSpPr>
                <p:cNvPr id="115" name="TextBox 114"/>
                <p:cNvSpPr txBox="1"/>
                <p:nvPr/>
              </p:nvSpPr>
              <p:spPr>
                <a:xfrm>
                  <a:off x="3327400" y="5410200"/>
                  <a:ext cx="10922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200" smtClean="0">
                      <a:solidFill>
                        <a:srgbClr val="000000"/>
                      </a:solidFill>
                      <a:latin typeface="Trebuchet MS - 16"/>
                    </a:rPr>
                    <a:t>Sandman</a:t>
                  </a:r>
                  <a:endParaRPr lang="en-GB" sz="1200">
                    <a:solidFill>
                      <a:srgbClr val="000000"/>
                    </a:solidFill>
                    <a:latin typeface="Trebuchet MS - 16"/>
                  </a:endParaRPr>
                </a:p>
              </p:txBody>
            </p:sp>
            <p:pic>
              <p:nvPicPr>
                <p:cNvPr id="116" name="Picture 115"/>
                <p:cNvPicPr>
                  <a:picLocks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47923" y="4494657"/>
                  <a:ext cx="635762" cy="784860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</p:grpSp>
        <p:grpSp>
          <p:nvGrpSpPr>
            <p:cNvPr id="123" name="Group 122"/>
            <p:cNvGrpSpPr/>
            <p:nvPr/>
          </p:nvGrpSpPr>
          <p:grpSpPr>
            <a:xfrm>
              <a:off x="3302000" y="5851398"/>
              <a:ext cx="1117600" cy="1131201"/>
              <a:chOff x="3302000" y="5851398"/>
              <a:chExt cx="1117600" cy="1131201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3660267" y="6547486"/>
                <a:ext cx="168148" cy="178815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2" name="Group 121"/>
              <p:cNvGrpSpPr/>
              <p:nvPr/>
            </p:nvGrpSpPr>
            <p:grpSpPr>
              <a:xfrm>
                <a:off x="3302000" y="5851398"/>
                <a:ext cx="1117600" cy="1131201"/>
                <a:chOff x="3302000" y="5851398"/>
                <a:chExt cx="1117600" cy="1131201"/>
              </a:xfrm>
            </p:grpSpPr>
            <p:sp>
              <p:nvSpPr>
                <p:cNvPr id="120" name="TextBox 119"/>
                <p:cNvSpPr txBox="1"/>
                <p:nvPr/>
              </p:nvSpPr>
              <p:spPr>
                <a:xfrm>
                  <a:off x="3302000" y="6705600"/>
                  <a:ext cx="11176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200" smtClean="0">
                      <a:solidFill>
                        <a:srgbClr val="000000"/>
                      </a:solidFill>
                      <a:latin typeface="Trebuchet MS - 16"/>
                    </a:rPr>
                    <a:t>Knockout</a:t>
                  </a:r>
                  <a:endParaRPr lang="en-GB" sz="1200">
                    <a:solidFill>
                      <a:srgbClr val="000000"/>
                    </a:solidFill>
                    <a:latin typeface="Trebuchet MS - 16"/>
                  </a:endParaRPr>
                </a:p>
              </p:txBody>
            </p:sp>
            <p:pic>
              <p:nvPicPr>
                <p:cNvPr id="121" name="Picture 120"/>
                <p:cNvPicPr>
                  <a:picLocks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8868" y="5851398"/>
                  <a:ext cx="789559" cy="701802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</p:grpSp>
        <p:grpSp>
          <p:nvGrpSpPr>
            <p:cNvPr id="128" name="Group 127"/>
            <p:cNvGrpSpPr/>
            <p:nvPr/>
          </p:nvGrpSpPr>
          <p:grpSpPr>
            <a:xfrm>
              <a:off x="3200400" y="3173476"/>
              <a:ext cx="1117600" cy="1180223"/>
              <a:chOff x="3200400" y="3173476"/>
              <a:chExt cx="1117600" cy="1180223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3648456" y="3940302"/>
                <a:ext cx="168148" cy="17881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7" name="Group 126"/>
              <p:cNvGrpSpPr/>
              <p:nvPr/>
            </p:nvGrpSpPr>
            <p:grpSpPr>
              <a:xfrm>
                <a:off x="3200400" y="3173476"/>
                <a:ext cx="1117600" cy="1180223"/>
                <a:chOff x="3200400" y="3173476"/>
                <a:chExt cx="1117600" cy="1180223"/>
              </a:xfrm>
            </p:grpSpPr>
            <p:pic>
              <p:nvPicPr>
                <p:cNvPr id="125" name="Picture 124"/>
                <p:cNvPicPr>
                  <a:picLocks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83229" y="3173476"/>
                  <a:ext cx="468376" cy="963930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sp>
              <p:nvSpPr>
                <p:cNvPr id="126" name="TextBox 125"/>
                <p:cNvSpPr txBox="1"/>
                <p:nvPr/>
              </p:nvSpPr>
              <p:spPr>
                <a:xfrm>
                  <a:off x="3200400" y="4076700"/>
                  <a:ext cx="11176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200" smtClean="0">
                      <a:solidFill>
                        <a:srgbClr val="000000"/>
                      </a:solidFill>
                      <a:latin typeface="Trebuchet MS - 16"/>
                    </a:rPr>
                    <a:t>Boomerang</a:t>
                  </a:r>
                  <a:endParaRPr lang="en-GB" sz="1200">
                    <a:solidFill>
                      <a:srgbClr val="000000"/>
                    </a:solidFill>
                    <a:latin typeface="Trebuchet MS - 16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7900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5"/>
          <p:cNvGrpSpPr/>
          <p:nvPr/>
        </p:nvGrpSpPr>
        <p:grpSpPr>
          <a:xfrm>
            <a:off x="647700" y="205105"/>
            <a:ext cx="6733795" cy="6696965"/>
            <a:chOff x="647700" y="205105"/>
            <a:chExt cx="6733795" cy="6696965"/>
          </a:xfrm>
        </p:grpSpPr>
        <p:grpSp>
          <p:nvGrpSpPr>
            <p:cNvPr id="129" name="Group 128"/>
            <p:cNvGrpSpPr/>
            <p:nvPr/>
          </p:nvGrpSpPr>
          <p:grpSpPr>
            <a:xfrm>
              <a:off x="647700" y="205105"/>
              <a:ext cx="6733795" cy="6696965"/>
              <a:chOff x="647700" y="205105"/>
              <a:chExt cx="6733795" cy="6696965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803148" y="329438"/>
                <a:ext cx="6578347" cy="6572632"/>
                <a:chOff x="803148" y="329438"/>
                <a:chExt cx="6578347" cy="6572632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803148" y="344043"/>
                  <a:ext cx="32894" cy="65350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894" h="6535040">
                      <a:moveTo>
                        <a:pt x="0" y="0"/>
                      </a:moveTo>
                      <a:lnTo>
                        <a:pt x="32893" y="0"/>
                      </a:lnTo>
                      <a:lnTo>
                        <a:pt x="32893" y="6535039"/>
                      </a:lnTo>
                      <a:lnTo>
                        <a:pt x="0" y="653503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" name="Freeform 2"/>
                <p:cNvSpPr/>
                <p:nvPr/>
              </p:nvSpPr>
              <p:spPr>
                <a:xfrm>
                  <a:off x="803148" y="329438"/>
                  <a:ext cx="6576061" cy="326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76061" h="32640">
                      <a:moveTo>
                        <a:pt x="0" y="0"/>
                      </a:moveTo>
                      <a:lnTo>
                        <a:pt x="6576060" y="0"/>
                      </a:lnTo>
                      <a:lnTo>
                        <a:pt x="6576060" y="32639"/>
                      </a:lnTo>
                      <a:lnTo>
                        <a:pt x="0" y="3263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" name="Freeform 3"/>
                <p:cNvSpPr/>
                <p:nvPr/>
              </p:nvSpPr>
              <p:spPr>
                <a:xfrm>
                  <a:off x="826262" y="657860"/>
                  <a:ext cx="6541771" cy="340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41771" h="34037">
                      <a:moveTo>
                        <a:pt x="0" y="0"/>
                      </a:moveTo>
                      <a:lnTo>
                        <a:pt x="6541770" y="0"/>
                      </a:lnTo>
                      <a:lnTo>
                        <a:pt x="6541770" y="34036"/>
                      </a:lnTo>
                      <a:lnTo>
                        <a:pt x="0" y="3403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1133348" y="345821"/>
                  <a:ext cx="34291" cy="65350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291" h="6535040">
                      <a:moveTo>
                        <a:pt x="0" y="0"/>
                      </a:moveTo>
                      <a:lnTo>
                        <a:pt x="34290" y="0"/>
                      </a:lnTo>
                      <a:lnTo>
                        <a:pt x="34290" y="6535039"/>
                      </a:lnTo>
                      <a:lnTo>
                        <a:pt x="0" y="653503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1458468" y="344043"/>
                  <a:ext cx="34037" cy="65350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037" h="6535040">
                      <a:moveTo>
                        <a:pt x="0" y="0"/>
                      </a:moveTo>
                      <a:lnTo>
                        <a:pt x="34036" y="0"/>
                      </a:lnTo>
                      <a:lnTo>
                        <a:pt x="34036" y="6535039"/>
                      </a:lnTo>
                      <a:lnTo>
                        <a:pt x="0" y="653503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1788160" y="345821"/>
                  <a:ext cx="37593" cy="65369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593" h="6536945">
                      <a:moveTo>
                        <a:pt x="0" y="0"/>
                      </a:moveTo>
                      <a:lnTo>
                        <a:pt x="37592" y="0"/>
                      </a:lnTo>
                      <a:lnTo>
                        <a:pt x="37592" y="6536944"/>
                      </a:lnTo>
                      <a:lnTo>
                        <a:pt x="0" y="653694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2108454" y="344043"/>
                  <a:ext cx="39117" cy="65387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117" h="6538723">
                      <a:moveTo>
                        <a:pt x="0" y="0"/>
                      </a:moveTo>
                      <a:lnTo>
                        <a:pt x="39116" y="0"/>
                      </a:lnTo>
                      <a:lnTo>
                        <a:pt x="39116" y="6538722"/>
                      </a:lnTo>
                      <a:lnTo>
                        <a:pt x="0" y="653872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2438146" y="345821"/>
                  <a:ext cx="34164" cy="65350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164" h="6535040">
                      <a:moveTo>
                        <a:pt x="0" y="0"/>
                      </a:moveTo>
                      <a:lnTo>
                        <a:pt x="34163" y="0"/>
                      </a:lnTo>
                      <a:lnTo>
                        <a:pt x="34163" y="6535039"/>
                      </a:lnTo>
                      <a:lnTo>
                        <a:pt x="0" y="653503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2768346" y="347472"/>
                  <a:ext cx="37720" cy="65369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720" h="6536945">
                      <a:moveTo>
                        <a:pt x="0" y="0"/>
                      </a:moveTo>
                      <a:lnTo>
                        <a:pt x="37719" y="0"/>
                      </a:lnTo>
                      <a:lnTo>
                        <a:pt x="37719" y="6536944"/>
                      </a:lnTo>
                      <a:lnTo>
                        <a:pt x="0" y="653694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3095117" y="345821"/>
                  <a:ext cx="35688" cy="65350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688" h="6535040">
                      <a:moveTo>
                        <a:pt x="0" y="0"/>
                      </a:moveTo>
                      <a:lnTo>
                        <a:pt x="35687" y="0"/>
                      </a:lnTo>
                      <a:lnTo>
                        <a:pt x="35687" y="6535039"/>
                      </a:lnTo>
                      <a:lnTo>
                        <a:pt x="0" y="653503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3423158" y="348742"/>
                  <a:ext cx="39371" cy="65333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71" h="6533389">
                      <a:moveTo>
                        <a:pt x="0" y="0"/>
                      </a:moveTo>
                      <a:lnTo>
                        <a:pt x="39370" y="0"/>
                      </a:lnTo>
                      <a:lnTo>
                        <a:pt x="39370" y="6533388"/>
                      </a:lnTo>
                      <a:lnTo>
                        <a:pt x="0" y="653338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3741547" y="345821"/>
                  <a:ext cx="42419" cy="65350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419" h="653504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6535039"/>
                      </a:lnTo>
                      <a:lnTo>
                        <a:pt x="0" y="653503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4073652" y="347472"/>
                  <a:ext cx="34037" cy="65303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037" h="6530341">
                      <a:moveTo>
                        <a:pt x="0" y="0"/>
                      </a:moveTo>
                      <a:lnTo>
                        <a:pt x="34036" y="0"/>
                      </a:lnTo>
                      <a:lnTo>
                        <a:pt x="34036" y="6530340"/>
                      </a:lnTo>
                      <a:lnTo>
                        <a:pt x="0" y="653034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4403344" y="347472"/>
                  <a:ext cx="37466" cy="65319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466" h="6531992">
                      <a:moveTo>
                        <a:pt x="0" y="0"/>
                      </a:moveTo>
                      <a:lnTo>
                        <a:pt x="37465" y="0"/>
                      </a:lnTo>
                      <a:lnTo>
                        <a:pt x="37465" y="6531991"/>
                      </a:lnTo>
                      <a:lnTo>
                        <a:pt x="0" y="653199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4730115" y="347472"/>
                  <a:ext cx="35815" cy="65333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815" h="6533389">
                      <a:moveTo>
                        <a:pt x="0" y="0"/>
                      </a:moveTo>
                      <a:lnTo>
                        <a:pt x="35814" y="0"/>
                      </a:lnTo>
                      <a:lnTo>
                        <a:pt x="35814" y="6533388"/>
                      </a:lnTo>
                      <a:lnTo>
                        <a:pt x="0" y="653338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5058537" y="348742"/>
                  <a:ext cx="39371" cy="65369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71" h="6536945">
                      <a:moveTo>
                        <a:pt x="0" y="0"/>
                      </a:moveTo>
                      <a:lnTo>
                        <a:pt x="39370" y="0"/>
                      </a:lnTo>
                      <a:lnTo>
                        <a:pt x="39370" y="6536944"/>
                      </a:lnTo>
                      <a:lnTo>
                        <a:pt x="0" y="653694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5377053" y="345821"/>
                  <a:ext cx="42292" cy="65385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292" h="6538596">
                      <a:moveTo>
                        <a:pt x="0" y="0"/>
                      </a:moveTo>
                      <a:lnTo>
                        <a:pt x="42291" y="0"/>
                      </a:lnTo>
                      <a:lnTo>
                        <a:pt x="42291" y="6538595"/>
                      </a:lnTo>
                      <a:lnTo>
                        <a:pt x="0" y="653859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5708396" y="347472"/>
                  <a:ext cx="37593" cy="65352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593" h="6535294">
                      <a:moveTo>
                        <a:pt x="0" y="0"/>
                      </a:moveTo>
                      <a:lnTo>
                        <a:pt x="37592" y="0"/>
                      </a:lnTo>
                      <a:lnTo>
                        <a:pt x="37592" y="6535293"/>
                      </a:lnTo>
                      <a:lnTo>
                        <a:pt x="0" y="653529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6038088" y="348742"/>
                  <a:ext cx="40768" cy="65369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768" h="6536945">
                      <a:moveTo>
                        <a:pt x="0" y="0"/>
                      </a:moveTo>
                      <a:lnTo>
                        <a:pt x="40767" y="0"/>
                      </a:lnTo>
                      <a:lnTo>
                        <a:pt x="40767" y="6536944"/>
                      </a:lnTo>
                      <a:lnTo>
                        <a:pt x="0" y="653694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6364986" y="347472"/>
                  <a:ext cx="39244" cy="65352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244" h="6535294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6535293"/>
                      </a:lnTo>
                      <a:lnTo>
                        <a:pt x="0" y="653529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6691630" y="347472"/>
                  <a:ext cx="42419" cy="65385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419" h="6538596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6538595"/>
                      </a:lnTo>
                      <a:lnTo>
                        <a:pt x="0" y="653859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7012051" y="347472"/>
                  <a:ext cx="45721" cy="65385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21" h="6538596">
                      <a:moveTo>
                        <a:pt x="0" y="0"/>
                      </a:moveTo>
                      <a:lnTo>
                        <a:pt x="45720" y="0"/>
                      </a:lnTo>
                      <a:lnTo>
                        <a:pt x="45720" y="6538595"/>
                      </a:lnTo>
                      <a:lnTo>
                        <a:pt x="0" y="653859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7333869" y="342392"/>
                  <a:ext cx="47626" cy="65397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626" h="6539739">
                      <a:moveTo>
                        <a:pt x="0" y="0"/>
                      </a:moveTo>
                      <a:lnTo>
                        <a:pt x="47625" y="0"/>
                      </a:lnTo>
                      <a:lnTo>
                        <a:pt x="47625" y="6539738"/>
                      </a:lnTo>
                      <a:lnTo>
                        <a:pt x="0" y="653973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822706" y="985901"/>
                  <a:ext cx="6535421" cy="341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35421" h="34164">
                      <a:moveTo>
                        <a:pt x="0" y="0"/>
                      </a:moveTo>
                      <a:lnTo>
                        <a:pt x="6535420" y="0"/>
                      </a:lnTo>
                      <a:lnTo>
                        <a:pt x="6535420" y="34163"/>
                      </a:lnTo>
                      <a:lnTo>
                        <a:pt x="0" y="3416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824357" y="1311402"/>
                  <a:ext cx="6545455" cy="341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45455" h="34164">
                      <a:moveTo>
                        <a:pt x="0" y="0"/>
                      </a:moveTo>
                      <a:lnTo>
                        <a:pt x="6545454" y="0"/>
                      </a:lnTo>
                      <a:lnTo>
                        <a:pt x="6545454" y="34163"/>
                      </a:lnTo>
                      <a:lnTo>
                        <a:pt x="0" y="3416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821309" y="1631188"/>
                  <a:ext cx="6546724" cy="360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46724" h="36069">
                      <a:moveTo>
                        <a:pt x="0" y="0"/>
                      </a:moveTo>
                      <a:lnTo>
                        <a:pt x="6546723" y="0"/>
                      </a:lnTo>
                      <a:lnTo>
                        <a:pt x="6546723" y="36068"/>
                      </a:lnTo>
                      <a:lnTo>
                        <a:pt x="0" y="3606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827913" y="3271901"/>
                  <a:ext cx="6546597" cy="356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46597" h="35688">
                      <a:moveTo>
                        <a:pt x="0" y="0"/>
                      </a:moveTo>
                      <a:lnTo>
                        <a:pt x="6546596" y="0"/>
                      </a:lnTo>
                      <a:lnTo>
                        <a:pt x="6546596" y="35687"/>
                      </a:lnTo>
                      <a:lnTo>
                        <a:pt x="0" y="35687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824357" y="2946781"/>
                  <a:ext cx="6546724" cy="356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46724" h="35688">
                      <a:moveTo>
                        <a:pt x="0" y="0"/>
                      </a:moveTo>
                      <a:lnTo>
                        <a:pt x="6546723" y="0"/>
                      </a:lnTo>
                      <a:lnTo>
                        <a:pt x="6546723" y="35687"/>
                      </a:lnTo>
                      <a:lnTo>
                        <a:pt x="0" y="35687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824357" y="2618359"/>
                  <a:ext cx="6535421" cy="356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35421" h="35688">
                      <a:moveTo>
                        <a:pt x="0" y="0"/>
                      </a:moveTo>
                      <a:lnTo>
                        <a:pt x="6535420" y="0"/>
                      </a:lnTo>
                      <a:lnTo>
                        <a:pt x="6535420" y="35687"/>
                      </a:lnTo>
                      <a:lnTo>
                        <a:pt x="0" y="35687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827913" y="2290191"/>
                  <a:ext cx="6545200" cy="340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45200" h="34037">
                      <a:moveTo>
                        <a:pt x="0" y="0"/>
                      </a:moveTo>
                      <a:lnTo>
                        <a:pt x="6545199" y="0"/>
                      </a:lnTo>
                      <a:lnTo>
                        <a:pt x="6545199" y="34036"/>
                      </a:lnTo>
                      <a:lnTo>
                        <a:pt x="0" y="3403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826262" y="1964690"/>
                  <a:ext cx="6527166" cy="340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27166" h="34037">
                      <a:moveTo>
                        <a:pt x="0" y="0"/>
                      </a:moveTo>
                      <a:lnTo>
                        <a:pt x="6527165" y="0"/>
                      </a:lnTo>
                      <a:lnTo>
                        <a:pt x="6527165" y="34036"/>
                      </a:lnTo>
                      <a:lnTo>
                        <a:pt x="0" y="3403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822706" y="3595116"/>
                  <a:ext cx="6533643" cy="342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33643" h="34291">
                      <a:moveTo>
                        <a:pt x="0" y="0"/>
                      </a:moveTo>
                      <a:lnTo>
                        <a:pt x="6533642" y="0"/>
                      </a:lnTo>
                      <a:lnTo>
                        <a:pt x="6533642" y="34290"/>
                      </a:lnTo>
                      <a:lnTo>
                        <a:pt x="0" y="3429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821309" y="3923792"/>
                  <a:ext cx="6545454" cy="341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45454" h="34164">
                      <a:moveTo>
                        <a:pt x="0" y="0"/>
                      </a:moveTo>
                      <a:lnTo>
                        <a:pt x="6545453" y="0"/>
                      </a:lnTo>
                      <a:lnTo>
                        <a:pt x="6545453" y="34163"/>
                      </a:lnTo>
                      <a:lnTo>
                        <a:pt x="0" y="3416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819658" y="4252214"/>
                  <a:ext cx="6541771" cy="358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41771" h="35815">
                      <a:moveTo>
                        <a:pt x="0" y="0"/>
                      </a:moveTo>
                      <a:lnTo>
                        <a:pt x="6541770" y="0"/>
                      </a:lnTo>
                      <a:lnTo>
                        <a:pt x="6541770" y="35814"/>
                      </a:lnTo>
                      <a:lnTo>
                        <a:pt x="0" y="3581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821309" y="4577334"/>
                  <a:ext cx="6546724" cy="358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46724" h="35815">
                      <a:moveTo>
                        <a:pt x="0" y="0"/>
                      </a:moveTo>
                      <a:lnTo>
                        <a:pt x="6546723" y="0"/>
                      </a:lnTo>
                      <a:lnTo>
                        <a:pt x="6546723" y="35814"/>
                      </a:lnTo>
                      <a:lnTo>
                        <a:pt x="0" y="3581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819658" y="4897628"/>
                  <a:ext cx="6546470" cy="359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46470" h="35942">
                      <a:moveTo>
                        <a:pt x="0" y="0"/>
                      </a:moveTo>
                      <a:lnTo>
                        <a:pt x="6546469" y="0"/>
                      </a:lnTo>
                      <a:lnTo>
                        <a:pt x="6546469" y="35941"/>
                      </a:lnTo>
                      <a:lnTo>
                        <a:pt x="0" y="3594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824357" y="6531102"/>
                  <a:ext cx="6546724" cy="394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46724" h="39498">
                      <a:moveTo>
                        <a:pt x="0" y="0"/>
                      </a:moveTo>
                      <a:lnTo>
                        <a:pt x="6546723" y="0"/>
                      </a:lnTo>
                      <a:lnTo>
                        <a:pt x="6546723" y="39497"/>
                      </a:lnTo>
                      <a:lnTo>
                        <a:pt x="0" y="39497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824357" y="6210808"/>
                  <a:ext cx="6548375" cy="393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48375" h="39371">
                      <a:moveTo>
                        <a:pt x="0" y="0"/>
                      </a:moveTo>
                      <a:lnTo>
                        <a:pt x="6548374" y="0"/>
                      </a:lnTo>
                      <a:lnTo>
                        <a:pt x="6548374" y="39370"/>
                      </a:lnTo>
                      <a:lnTo>
                        <a:pt x="0" y="3937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819658" y="5884037"/>
                  <a:ext cx="6545454" cy="360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45454" h="36069">
                      <a:moveTo>
                        <a:pt x="0" y="0"/>
                      </a:moveTo>
                      <a:lnTo>
                        <a:pt x="6545453" y="0"/>
                      </a:lnTo>
                      <a:lnTo>
                        <a:pt x="6545453" y="36068"/>
                      </a:lnTo>
                      <a:lnTo>
                        <a:pt x="0" y="3606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821309" y="5555869"/>
                  <a:ext cx="6546724" cy="359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46724" h="35942">
                      <a:moveTo>
                        <a:pt x="0" y="0"/>
                      </a:moveTo>
                      <a:lnTo>
                        <a:pt x="6546723" y="0"/>
                      </a:lnTo>
                      <a:lnTo>
                        <a:pt x="6546723" y="35941"/>
                      </a:lnTo>
                      <a:lnTo>
                        <a:pt x="0" y="3594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821309" y="5231003"/>
                  <a:ext cx="6538469" cy="358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38469" h="35815">
                      <a:moveTo>
                        <a:pt x="0" y="0"/>
                      </a:moveTo>
                      <a:lnTo>
                        <a:pt x="6538468" y="0"/>
                      </a:lnTo>
                      <a:lnTo>
                        <a:pt x="6538468" y="35814"/>
                      </a:lnTo>
                      <a:lnTo>
                        <a:pt x="0" y="3581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803148" y="6862699"/>
                  <a:ext cx="6577839" cy="393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77839" h="39371">
                      <a:moveTo>
                        <a:pt x="0" y="0"/>
                      </a:moveTo>
                      <a:lnTo>
                        <a:pt x="6577838" y="0"/>
                      </a:lnTo>
                      <a:lnTo>
                        <a:pt x="6577838" y="39370"/>
                      </a:lnTo>
                      <a:lnTo>
                        <a:pt x="0" y="3937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3873500" y="1460500"/>
                <a:ext cx="812800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700" b="1" smtClean="0">
                    <a:solidFill>
                      <a:srgbClr val="000000"/>
                    </a:solidFill>
                    <a:latin typeface="Trebuchet MS - 36"/>
                  </a:rPr>
                  <a:t>N</a:t>
                </a:r>
                <a:endParaRPr lang="en-GB" sz="2700" b="1">
                  <a:solidFill>
                    <a:srgbClr val="000000"/>
                  </a:solidFill>
                  <a:latin typeface="Trebuchet MS - 36"/>
                </a:endParaRPr>
              </a:p>
            </p:txBody>
          </p:sp>
          <p:pic>
            <p:nvPicPr>
              <p:cNvPr id="46" name="Picture 45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5509" y="2658872"/>
                <a:ext cx="511429" cy="106248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cxnSp>
            <p:nvCxnSpPr>
              <p:cNvPr id="47" name="Straight Connector 46"/>
              <p:cNvCxnSpPr/>
              <p:nvPr/>
            </p:nvCxnSpPr>
            <p:spPr>
              <a:xfrm flipV="1">
                <a:off x="4081780" y="1974723"/>
                <a:ext cx="0" cy="1616202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51"/>
              <p:cNvGrpSpPr/>
              <p:nvPr/>
            </p:nvGrpSpPr>
            <p:grpSpPr>
              <a:xfrm>
                <a:off x="4902200" y="240411"/>
                <a:ext cx="1244600" cy="1158113"/>
                <a:chOff x="4902200" y="240411"/>
                <a:chExt cx="1244600" cy="1158113"/>
              </a:xfrm>
            </p:grpSpPr>
            <p:sp>
              <p:nvSpPr>
                <p:cNvPr id="48" name="Oval 47"/>
                <p:cNvSpPr/>
                <p:nvPr/>
              </p:nvSpPr>
              <p:spPr>
                <a:xfrm>
                  <a:off x="5302250" y="1219708"/>
                  <a:ext cx="168148" cy="178816"/>
                </a:xfrm>
                <a:prstGeom prst="ellips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1" name="Group 50"/>
                <p:cNvGrpSpPr/>
                <p:nvPr/>
              </p:nvGrpSpPr>
              <p:grpSpPr>
                <a:xfrm>
                  <a:off x="4902200" y="240411"/>
                  <a:ext cx="1244600" cy="989088"/>
                  <a:chOff x="4902200" y="240411"/>
                  <a:chExt cx="1244600" cy="989088"/>
                </a:xfrm>
              </p:grpSpPr>
              <p:pic>
                <p:nvPicPr>
                  <p:cNvPr id="49" name="Picture 48"/>
                  <p:cNvPicPr>
                    <a:picLocks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60645" y="240411"/>
                    <a:ext cx="584454" cy="741807"/>
                  </a:xfrm>
                  <a:prstGeom prst="rect">
                    <a:avLst/>
                  </a:prstGeom>
                  <a:solidFill>
                    <a:scrgbClr r="0" g="0" b="0">
                      <a:alpha val="0"/>
                    </a:scrgbClr>
                  </a:solidFill>
                </p:spPr>
              </p:pic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902200" y="952500"/>
                    <a:ext cx="1244600" cy="276999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r>
                      <a:rPr lang="en-GB" sz="1200" smtClean="0">
                        <a:solidFill>
                          <a:srgbClr val="000000"/>
                        </a:solidFill>
                        <a:latin typeface="Trebuchet MS - 16"/>
                      </a:rPr>
                      <a:t>Juggernaut</a:t>
                    </a:r>
                    <a:endParaRPr lang="en-GB" sz="1200">
                      <a:solidFill>
                        <a:srgbClr val="000000"/>
                      </a:solidFill>
                      <a:latin typeface="Trebuchet MS - 16"/>
                    </a:endParaRPr>
                  </a:p>
                </p:txBody>
              </p:sp>
            </p:grpSp>
          </p:grpSp>
          <p:grpSp>
            <p:nvGrpSpPr>
              <p:cNvPr id="57" name="Group 56"/>
              <p:cNvGrpSpPr/>
              <p:nvPr/>
            </p:nvGrpSpPr>
            <p:grpSpPr>
              <a:xfrm>
                <a:off x="4157853" y="499999"/>
                <a:ext cx="728218" cy="1161300"/>
                <a:chOff x="4157853" y="499999"/>
                <a:chExt cx="728218" cy="1161300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4334891" y="1219708"/>
                  <a:ext cx="168148" cy="178816"/>
                </a:xfrm>
                <a:prstGeom prst="ellips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6" name="Group 55"/>
                <p:cNvGrpSpPr/>
                <p:nvPr/>
              </p:nvGrpSpPr>
              <p:grpSpPr>
                <a:xfrm>
                  <a:off x="4157853" y="499999"/>
                  <a:ext cx="728218" cy="1161300"/>
                  <a:chOff x="4157853" y="499999"/>
                  <a:chExt cx="728218" cy="1161300"/>
                </a:xfrm>
              </p:grpSpPr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4241800" y="1384300"/>
                    <a:ext cx="533400" cy="276999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r>
                      <a:rPr lang="en-GB" sz="1200" smtClean="0">
                        <a:solidFill>
                          <a:srgbClr val="000000"/>
                        </a:solidFill>
                        <a:latin typeface="Trebuchet MS - 16"/>
                      </a:rPr>
                      <a:t>Ox</a:t>
                    </a:r>
                    <a:endParaRPr lang="en-GB" sz="1200">
                      <a:solidFill>
                        <a:srgbClr val="000000"/>
                      </a:solidFill>
                      <a:latin typeface="Trebuchet MS - 16"/>
                    </a:endParaRPr>
                  </a:p>
                </p:txBody>
              </p:sp>
              <p:pic>
                <p:nvPicPr>
                  <p:cNvPr id="55" name="Picture 54"/>
                  <p:cNvPicPr>
                    <a:picLocks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57853" y="499999"/>
                    <a:ext cx="728218" cy="810387"/>
                  </a:xfrm>
                  <a:prstGeom prst="rect">
                    <a:avLst/>
                  </a:prstGeom>
                  <a:solidFill>
                    <a:scrgbClr r="0" g="0" b="0">
                      <a:alpha val="0"/>
                    </a:scrgbClr>
                  </a:solidFill>
                </p:spPr>
              </p:pic>
            </p:grpSp>
          </p:grpSp>
          <p:grpSp>
            <p:nvGrpSpPr>
              <p:cNvPr id="62" name="Group 61"/>
              <p:cNvGrpSpPr/>
              <p:nvPr/>
            </p:nvGrpSpPr>
            <p:grpSpPr>
              <a:xfrm>
                <a:off x="5435600" y="1290447"/>
                <a:ext cx="1219200" cy="1348752"/>
                <a:chOff x="5435600" y="1290447"/>
                <a:chExt cx="1219200" cy="1348752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5962904" y="2198878"/>
                  <a:ext cx="168148" cy="178816"/>
                </a:xfrm>
                <a:prstGeom prst="ellips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1" name="Group 60"/>
                <p:cNvGrpSpPr/>
                <p:nvPr/>
              </p:nvGrpSpPr>
              <p:grpSpPr>
                <a:xfrm>
                  <a:off x="5435600" y="1290447"/>
                  <a:ext cx="1219200" cy="1348752"/>
                  <a:chOff x="5435600" y="1290447"/>
                  <a:chExt cx="1219200" cy="1348752"/>
                </a:xfrm>
              </p:grpSpPr>
              <p:pic>
                <p:nvPicPr>
                  <p:cNvPr id="59" name="Picture 58"/>
                  <p:cNvPicPr>
                    <a:picLocks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62371" y="1290447"/>
                    <a:ext cx="686943" cy="969518"/>
                  </a:xfrm>
                  <a:prstGeom prst="rect">
                    <a:avLst/>
                  </a:prstGeom>
                  <a:solidFill>
                    <a:scrgbClr r="0" g="0" b="0">
                      <a:alpha val="0"/>
                    </a:scrgbClr>
                  </a:solidFill>
                </p:spPr>
              </p:pic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435600" y="2362200"/>
                    <a:ext cx="1219200" cy="276999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pPr algn="ctr"/>
                    <a:r>
                      <a:rPr lang="en-GB" sz="1200" smtClean="0">
                        <a:solidFill>
                          <a:srgbClr val="000000"/>
                        </a:solidFill>
                        <a:latin typeface="Trebuchet MS - 16"/>
                      </a:rPr>
                      <a:t>Dr Octopus</a:t>
                    </a:r>
                    <a:endParaRPr lang="en-GB" sz="1200">
                      <a:solidFill>
                        <a:srgbClr val="000000"/>
                      </a:solidFill>
                      <a:latin typeface="Trebuchet MS - 16"/>
                    </a:endParaRPr>
                  </a:p>
                </p:txBody>
              </p:sp>
            </p:grpSp>
          </p:grpSp>
          <p:grpSp>
            <p:nvGrpSpPr>
              <p:cNvPr id="67" name="Group 66"/>
              <p:cNvGrpSpPr/>
              <p:nvPr/>
            </p:nvGrpSpPr>
            <p:grpSpPr>
              <a:xfrm>
                <a:off x="5727700" y="3968369"/>
                <a:ext cx="848233" cy="969530"/>
                <a:chOff x="5727700" y="3968369"/>
                <a:chExt cx="848233" cy="969530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5962904" y="4499356"/>
                  <a:ext cx="168148" cy="178816"/>
                </a:xfrm>
                <a:prstGeom prst="ellips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6" name="Group 65"/>
                <p:cNvGrpSpPr/>
                <p:nvPr/>
              </p:nvGrpSpPr>
              <p:grpSpPr>
                <a:xfrm>
                  <a:off x="5727700" y="3968369"/>
                  <a:ext cx="848233" cy="969530"/>
                  <a:chOff x="5727700" y="3968369"/>
                  <a:chExt cx="848233" cy="969530"/>
                </a:xfrm>
              </p:grpSpPr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5727700" y="4660900"/>
                    <a:ext cx="812800" cy="276999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r>
                      <a:rPr lang="en-GB" sz="1200" smtClean="0">
                        <a:solidFill>
                          <a:srgbClr val="000000"/>
                        </a:solidFill>
                        <a:latin typeface="Trebuchet MS - 16"/>
                      </a:rPr>
                      <a:t>Rhino</a:t>
                    </a:r>
                    <a:endParaRPr lang="en-GB" sz="1200">
                      <a:solidFill>
                        <a:srgbClr val="000000"/>
                      </a:solidFill>
                      <a:latin typeface="Trebuchet MS - 16"/>
                    </a:endParaRPr>
                  </a:p>
                </p:txBody>
              </p:sp>
              <p:pic>
                <p:nvPicPr>
                  <p:cNvPr id="65" name="Picture 64"/>
                  <p:cNvPicPr>
                    <a:picLocks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74182" y="3968369"/>
                    <a:ext cx="801751" cy="701421"/>
                  </a:xfrm>
                  <a:prstGeom prst="rect">
                    <a:avLst/>
                  </a:prstGeom>
                  <a:solidFill>
                    <a:scrgbClr r="0" g="0" b="0">
                      <a:alpha val="0"/>
                    </a:scrgbClr>
                  </a:solidFill>
                </p:spPr>
              </p:pic>
            </p:grpSp>
          </p:grpSp>
          <p:sp>
            <p:nvSpPr>
              <p:cNvPr id="68" name="Oval 67"/>
              <p:cNvSpPr/>
              <p:nvPr/>
            </p:nvSpPr>
            <p:spPr>
              <a:xfrm>
                <a:off x="3992753" y="3520186"/>
                <a:ext cx="168148" cy="178816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5969000" y="2894838"/>
                <a:ext cx="1016000" cy="1027061"/>
                <a:chOff x="5969000" y="2894838"/>
                <a:chExt cx="1016000" cy="1027061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6293231" y="3496564"/>
                  <a:ext cx="168148" cy="178816"/>
                </a:xfrm>
                <a:prstGeom prst="ellips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2" name="Group 71"/>
                <p:cNvGrpSpPr/>
                <p:nvPr/>
              </p:nvGrpSpPr>
              <p:grpSpPr>
                <a:xfrm>
                  <a:off x="5969000" y="2894838"/>
                  <a:ext cx="1016000" cy="1027061"/>
                  <a:chOff x="5969000" y="2894838"/>
                  <a:chExt cx="1016000" cy="1027061"/>
                </a:xfrm>
              </p:grpSpPr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5969000" y="3644900"/>
                    <a:ext cx="1016000" cy="276999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r>
                      <a:rPr lang="en-GB" sz="1200" smtClean="0">
                        <a:solidFill>
                          <a:srgbClr val="000000"/>
                        </a:solidFill>
                        <a:latin typeface="Trebuchet MS - 16"/>
                      </a:rPr>
                      <a:t>Carnage</a:t>
                    </a:r>
                    <a:endParaRPr lang="en-GB" sz="1200">
                      <a:solidFill>
                        <a:srgbClr val="000000"/>
                      </a:solidFill>
                      <a:latin typeface="Trebuchet MS - 16"/>
                    </a:endParaRPr>
                  </a:p>
                </p:txBody>
              </p:sp>
              <p:pic>
                <p:nvPicPr>
                  <p:cNvPr id="71" name="Picture 70"/>
                  <p:cNvPicPr>
                    <a:picLocks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63437" y="2894838"/>
                    <a:ext cx="421259" cy="716153"/>
                  </a:xfrm>
                  <a:prstGeom prst="rect">
                    <a:avLst/>
                  </a:prstGeom>
                  <a:solidFill>
                    <a:scrgbClr r="0" g="0" b="0">
                      <a:alpha val="0"/>
                    </a:scrgbClr>
                  </a:solidFill>
                </p:spPr>
              </p:pic>
            </p:grpSp>
          </p:grpSp>
          <p:grpSp>
            <p:nvGrpSpPr>
              <p:cNvPr id="78" name="Group 77"/>
              <p:cNvGrpSpPr/>
              <p:nvPr/>
            </p:nvGrpSpPr>
            <p:grpSpPr>
              <a:xfrm>
                <a:off x="6350000" y="4829556"/>
                <a:ext cx="914400" cy="1073543"/>
                <a:chOff x="6350000" y="4829556"/>
                <a:chExt cx="914400" cy="1073543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6623558" y="5454904"/>
                  <a:ext cx="168148" cy="178816"/>
                </a:xfrm>
                <a:prstGeom prst="ellips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7" name="Group 76"/>
                <p:cNvGrpSpPr/>
                <p:nvPr/>
              </p:nvGrpSpPr>
              <p:grpSpPr>
                <a:xfrm>
                  <a:off x="6350000" y="4829556"/>
                  <a:ext cx="914400" cy="1073543"/>
                  <a:chOff x="6350000" y="4829556"/>
                  <a:chExt cx="914400" cy="1073543"/>
                </a:xfrm>
              </p:grpSpPr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6350000" y="5626100"/>
                    <a:ext cx="914400" cy="276999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r>
                      <a:rPr lang="en-GB" sz="1200" smtClean="0">
                        <a:solidFill>
                          <a:srgbClr val="000000"/>
                        </a:solidFill>
                        <a:latin typeface="Trebuchet MS - 16"/>
                      </a:rPr>
                      <a:t>Venom</a:t>
                    </a:r>
                    <a:endParaRPr lang="en-GB" sz="1200">
                      <a:solidFill>
                        <a:srgbClr val="000000"/>
                      </a:solidFill>
                      <a:latin typeface="Trebuchet MS - 16"/>
                    </a:endParaRPr>
                  </a:p>
                </p:txBody>
              </p:sp>
              <p:pic>
                <p:nvPicPr>
                  <p:cNvPr id="76" name="Picture 75"/>
                  <p:cNvPicPr>
                    <a:picLocks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2159" y="4829556"/>
                    <a:ext cx="669036" cy="810514"/>
                  </a:xfrm>
                  <a:prstGeom prst="rect">
                    <a:avLst/>
                  </a:prstGeom>
                  <a:solidFill>
                    <a:scrgbClr r="0" g="0" b="0">
                      <a:alpha val="0"/>
                    </a:scrgbClr>
                  </a:solidFill>
                </p:spPr>
              </p:pic>
            </p:grpSp>
          </p:grpSp>
          <p:grpSp>
            <p:nvGrpSpPr>
              <p:cNvPr id="83" name="Group 82"/>
              <p:cNvGrpSpPr/>
              <p:nvPr/>
            </p:nvGrpSpPr>
            <p:grpSpPr>
              <a:xfrm>
                <a:off x="4983734" y="5466715"/>
                <a:ext cx="1010666" cy="1157986"/>
                <a:chOff x="4983734" y="5466715"/>
                <a:chExt cx="1010666" cy="1157986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4983734" y="6445885"/>
                  <a:ext cx="168148" cy="178816"/>
                </a:xfrm>
                <a:prstGeom prst="ellips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2" name="Group 81"/>
                <p:cNvGrpSpPr/>
                <p:nvPr/>
              </p:nvGrpSpPr>
              <p:grpSpPr>
                <a:xfrm>
                  <a:off x="5130800" y="5466715"/>
                  <a:ext cx="863600" cy="1109484"/>
                  <a:chOff x="5130800" y="5466715"/>
                  <a:chExt cx="863600" cy="1109484"/>
                </a:xfrm>
              </p:grpSpPr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5130800" y="6299200"/>
                    <a:ext cx="863600" cy="276999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r>
                      <a:rPr lang="en-GB" sz="1200" smtClean="0">
                        <a:solidFill>
                          <a:srgbClr val="000000"/>
                        </a:solidFill>
                        <a:latin typeface="Trebuchet MS - 16"/>
                      </a:rPr>
                      <a:t>Shriek</a:t>
                    </a:r>
                    <a:endParaRPr lang="en-GB" sz="1200">
                      <a:solidFill>
                        <a:srgbClr val="000000"/>
                      </a:solidFill>
                      <a:latin typeface="Trebuchet MS - 16"/>
                    </a:endParaRPr>
                  </a:p>
                </p:txBody>
              </p:sp>
              <p:pic>
                <p:nvPicPr>
                  <p:cNvPr id="81" name="Picture 80"/>
                  <p:cNvPicPr>
                    <a:picLocks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19700" y="5466715"/>
                    <a:ext cx="360934" cy="870966"/>
                  </a:xfrm>
                  <a:prstGeom prst="rect">
                    <a:avLst/>
                  </a:prstGeom>
                  <a:solidFill>
                    <a:scrgbClr r="0" g="0" b="0">
                      <a:alpha val="0"/>
                    </a:scrgbClr>
                  </a:solidFill>
                </p:spPr>
              </p:pic>
            </p:grpSp>
          </p:grpSp>
          <p:grpSp>
            <p:nvGrpSpPr>
              <p:cNvPr id="88" name="Group 87"/>
              <p:cNvGrpSpPr/>
              <p:nvPr/>
            </p:nvGrpSpPr>
            <p:grpSpPr>
              <a:xfrm>
                <a:off x="4711700" y="4086352"/>
                <a:ext cx="914400" cy="1181747"/>
                <a:chOff x="4711700" y="4086352"/>
                <a:chExt cx="914400" cy="1181747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4983734" y="4817872"/>
                  <a:ext cx="168148" cy="178816"/>
                </a:xfrm>
                <a:prstGeom prst="ellips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7" name="Group 86"/>
                <p:cNvGrpSpPr/>
                <p:nvPr/>
              </p:nvGrpSpPr>
              <p:grpSpPr>
                <a:xfrm>
                  <a:off x="4711700" y="4086352"/>
                  <a:ext cx="914400" cy="1181747"/>
                  <a:chOff x="4711700" y="4086352"/>
                  <a:chExt cx="914400" cy="1181747"/>
                </a:xfrm>
              </p:grpSpPr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4711700" y="4991100"/>
                    <a:ext cx="914400" cy="276999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r>
                      <a:rPr lang="en-GB" sz="1200" smtClean="0">
                        <a:solidFill>
                          <a:srgbClr val="000000"/>
                        </a:solidFill>
                        <a:latin typeface="Trebuchet MS - 16"/>
                      </a:rPr>
                      <a:t>Grizzly</a:t>
                    </a:r>
                    <a:endParaRPr lang="en-GB" sz="1200">
                      <a:solidFill>
                        <a:srgbClr val="000000"/>
                      </a:solidFill>
                      <a:latin typeface="Trebuchet MS - 16"/>
                    </a:endParaRPr>
                  </a:p>
                </p:txBody>
              </p:sp>
              <p:pic>
                <p:nvPicPr>
                  <p:cNvPr id="86" name="Picture 85"/>
                  <p:cNvPicPr>
                    <a:picLocks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42129" y="4086352"/>
                    <a:ext cx="464820" cy="908558"/>
                  </a:xfrm>
                  <a:prstGeom prst="rect">
                    <a:avLst/>
                  </a:prstGeom>
                  <a:solidFill>
                    <a:scrgbClr r="0" g="0" b="0">
                      <a:alpha val="0"/>
                    </a:scrgbClr>
                  </a:solidFill>
                </p:spPr>
              </p:pic>
            </p:grpSp>
          </p:grpSp>
          <p:grpSp>
            <p:nvGrpSpPr>
              <p:cNvPr id="93" name="Group 92"/>
              <p:cNvGrpSpPr/>
              <p:nvPr/>
            </p:nvGrpSpPr>
            <p:grpSpPr>
              <a:xfrm>
                <a:off x="3780409" y="5478526"/>
                <a:ext cx="702691" cy="1110373"/>
                <a:chOff x="3780409" y="5478526"/>
                <a:chExt cx="702691" cy="1110373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4004564" y="6127369"/>
                  <a:ext cx="168148" cy="178816"/>
                </a:xfrm>
                <a:prstGeom prst="ellips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2" name="Group 91"/>
                <p:cNvGrpSpPr/>
                <p:nvPr/>
              </p:nvGrpSpPr>
              <p:grpSpPr>
                <a:xfrm>
                  <a:off x="3780409" y="5478526"/>
                  <a:ext cx="702691" cy="1110373"/>
                  <a:chOff x="3780409" y="5478526"/>
                  <a:chExt cx="702691" cy="1110373"/>
                </a:xfrm>
              </p:grpSpPr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3797300" y="6311900"/>
                    <a:ext cx="685800" cy="276999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r>
                      <a:rPr lang="en-GB" sz="1200" smtClean="0">
                        <a:solidFill>
                          <a:srgbClr val="000000"/>
                        </a:solidFill>
                        <a:latin typeface="Trebuchet MS - 16"/>
                      </a:rPr>
                      <a:t>Spot</a:t>
                    </a:r>
                    <a:endParaRPr lang="en-GB" sz="1200">
                      <a:solidFill>
                        <a:srgbClr val="000000"/>
                      </a:solidFill>
                      <a:latin typeface="Trebuchet MS - 16"/>
                    </a:endParaRPr>
                  </a:p>
                </p:txBody>
              </p:sp>
              <p:pic>
                <p:nvPicPr>
                  <p:cNvPr id="91" name="Picture 90"/>
                  <p:cNvPicPr>
                    <a:picLocks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80409" y="5478526"/>
                    <a:ext cx="397637" cy="845947"/>
                  </a:xfrm>
                  <a:prstGeom prst="rect">
                    <a:avLst/>
                  </a:prstGeom>
                  <a:solidFill>
                    <a:scrgbClr r="0" g="0" b="0">
                      <a:alpha val="0"/>
                    </a:scrgbClr>
                  </a:solidFill>
                </p:spPr>
              </p:pic>
            </p:grpSp>
          </p:grpSp>
          <p:grpSp>
            <p:nvGrpSpPr>
              <p:cNvPr id="98" name="Group 97"/>
              <p:cNvGrpSpPr/>
              <p:nvPr/>
            </p:nvGrpSpPr>
            <p:grpSpPr>
              <a:xfrm>
                <a:off x="3037078" y="205105"/>
                <a:ext cx="950722" cy="1138694"/>
                <a:chOff x="3037078" y="205105"/>
                <a:chExt cx="950722" cy="1138694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3332099" y="889381"/>
                  <a:ext cx="168148" cy="178816"/>
                </a:xfrm>
                <a:prstGeom prst="ellips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7" name="Group 96"/>
                <p:cNvGrpSpPr/>
                <p:nvPr/>
              </p:nvGrpSpPr>
              <p:grpSpPr>
                <a:xfrm>
                  <a:off x="3037078" y="205105"/>
                  <a:ext cx="950722" cy="1138694"/>
                  <a:chOff x="3037078" y="205105"/>
                  <a:chExt cx="950722" cy="1138694"/>
                </a:xfrm>
              </p:grpSpPr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3098800" y="1066800"/>
                    <a:ext cx="889000" cy="276999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r>
                      <a:rPr lang="en-GB" sz="1200" smtClean="0">
                        <a:solidFill>
                          <a:srgbClr val="000000"/>
                        </a:solidFill>
                        <a:latin typeface="Trebuchet MS - 16"/>
                      </a:rPr>
                      <a:t>Beetle</a:t>
                    </a:r>
                    <a:endParaRPr lang="en-GB" sz="1200">
                      <a:solidFill>
                        <a:srgbClr val="000000"/>
                      </a:solidFill>
                      <a:latin typeface="Trebuchet MS - 16"/>
                    </a:endParaRPr>
                  </a:p>
                </p:txBody>
              </p:sp>
              <p:pic>
                <p:nvPicPr>
                  <p:cNvPr id="96" name="Picture 95"/>
                  <p:cNvPicPr>
                    <a:picLocks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37078" y="205105"/>
                    <a:ext cx="632841" cy="669798"/>
                  </a:xfrm>
                  <a:prstGeom prst="rect">
                    <a:avLst/>
                  </a:prstGeom>
                  <a:solidFill>
                    <a:scrgbClr r="0" g="0" b="0">
                      <a:alpha val="0"/>
                    </a:scrgbClr>
                  </a:solidFill>
                </p:spPr>
              </p:pic>
            </p:grpSp>
          </p:grpSp>
          <p:grpSp>
            <p:nvGrpSpPr>
              <p:cNvPr id="103" name="Group 102"/>
              <p:cNvGrpSpPr/>
              <p:nvPr/>
            </p:nvGrpSpPr>
            <p:grpSpPr>
              <a:xfrm>
                <a:off x="1663700" y="476377"/>
                <a:ext cx="1143000" cy="1223022"/>
                <a:chOff x="1663700" y="476377"/>
                <a:chExt cx="1143000" cy="1223022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2022602" y="1231392"/>
                  <a:ext cx="168148" cy="178816"/>
                </a:xfrm>
                <a:prstGeom prst="ellips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02" name="Group 101"/>
                <p:cNvGrpSpPr/>
                <p:nvPr/>
              </p:nvGrpSpPr>
              <p:grpSpPr>
                <a:xfrm>
                  <a:off x="1663700" y="476377"/>
                  <a:ext cx="1143000" cy="1223022"/>
                  <a:chOff x="1663700" y="476377"/>
                  <a:chExt cx="1143000" cy="1223022"/>
                </a:xfrm>
              </p:grpSpPr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1663700" y="1422400"/>
                    <a:ext cx="1143000" cy="276999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r>
                      <a:rPr lang="en-GB" sz="1200" smtClean="0">
                        <a:solidFill>
                          <a:srgbClr val="000000"/>
                        </a:solidFill>
                        <a:latin typeface="Trebuchet MS - 16"/>
                      </a:rPr>
                      <a:t>Mindblast</a:t>
                    </a:r>
                    <a:endParaRPr lang="en-GB" sz="1200">
                      <a:solidFill>
                        <a:srgbClr val="000000"/>
                      </a:solidFill>
                      <a:latin typeface="Trebuchet MS - 16"/>
                    </a:endParaRPr>
                  </a:p>
                </p:txBody>
              </p:sp>
              <p:pic>
                <p:nvPicPr>
                  <p:cNvPr id="101" name="Picture 100"/>
                  <p:cNvPicPr>
                    <a:picLocks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92808" y="476377"/>
                    <a:ext cx="593217" cy="862711"/>
                  </a:xfrm>
                  <a:prstGeom prst="rect">
                    <a:avLst/>
                  </a:prstGeom>
                  <a:solidFill>
                    <a:scrgbClr r="0" g="0" b="0">
                      <a:alpha val="0"/>
                    </a:scrgbClr>
                  </a:solidFill>
                </p:spPr>
              </p:pic>
            </p:grpSp>
          </p:grpSp>
          <p:grpSp>
            <p:nvGrpSpPr>
              <p:cNvPr id="108" name="Group 107"/>
              <p:cNvGrpSpPr/>
              <p:nvPr/>
            </p:nvGrpSpPr>
            <p:grpSpPr>
              <a:xfrm>
                <a:off x="647700" y="2682494"/>
                <a:ext cx="990600" cy="1424071"/>
                <a:chOff x="647700" y="2682494"/>
                <a:chExt cx="990600" cy="1424071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1043432" y="3520186"/>
                  <a:ext cx="168148" cy="178816"/>
                </a:xfrm>
                <a:prstGeom prst="ellips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07" name="Group 106"/>
                <p:cNvGrpSpPr/>
                <p:nvPr/>
              </p:nvGrpSpPr>
              <p:grpSpPr>
                <a:xfrm>
                  <a:off x="647700" y="2682494"/>
                  <a:ext cx="990600" cy="1424071"/>
                  <a:chOff x="647700" y="2682494"/>
                  <a:chExt cx="990600" cy="1424071"/>
                </a:xfrm>
              </p:grpSpPr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647700" y="3644900"/>
                    <a:ext cx="990600" cy="461665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pPr algn="ctr"/>
                    <a:r>
                      <a:rPr lang="en-GB" sz="1200" smtClean="0">
                        <a:solidFill>
                          <a:srgbClr val="000000"/>
                        </a:solidFill>
                        <a:latin typeface="Trebuchet MS - 16"/>
                      </a:rPr>
                      <a:t>Green Goblin</a:t>
                    </a:r>
                    <a:endParaRPr lang="en-GB" sz="1200">
                      <a:solidFill>
                        <a:srgbClr val="000000"/>
                      </a:solidFill>
                      <a:latin typeface="Trebuchet MS - 16"/>
                    </a:endParaRPr>
                  </a:p>
                </p:txBody>
              </p:sp>
              <p:pic>
                <p:nvPicPr>
                  <p:cNvPr id="106" name="Picture 105"/>
                  <p:cNvPicPr>
                    <a:picLocks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1088" y="2682494"/>
                    <a:ext cx="579882" cy="887857"/>
                  </a:xfrm>
                  <a:prstGeom prst="rect">
                    <a:avLst/>
                  </a:prstGeom>
                  <a:solidFill>
                    <a:scrgbClr r="0" g="0" b="0">
                      <a:alpha val="0"/>
                    </a:scrgbClr>
                  </a:solidFill>
                </p:spPr>
              </p:pic>
            </p:grpSp>
          </p:grpSp>
          <p:grpSp>
            <p:nvGrpSpPr>
              <p:cNvPr id="113" name="Group 112"/>
              <p:cNvGrpSpPr/>
              <p:nvPr/>
            </p:nvGrpSpPr>
            <p:grpSpPr>
              <a:xfrm>
                <a:off x="2032000" y="1726946"/>
                <a:ext cx="1092200" cy="1217053"/>
                <a:chOff x="2032000" y="1726946"/>
                <a:chExt cx="1092200" cy="1217053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2352929" y="2541016"/>
                  <a:ext cx="168148" cy="178816"/>
                </a:xfrm>
                <a:prstGeom prst="ellips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12" name="Group 111"/>
                <p:cNvGrpSpPr/>
                <p:nvPr/>
              </p:nvGrpSpPr>
              <p:grpSpPr>
                <a:xfrm>
                  <a:off x="2032000" y="1726946"/>
                  <a:ext cx="1092200" cy="1217053"/>
                  <a:chOff x="2032000" y="1726946"/>
                  <a:chExt cx="1092200" cy="1217053"/>
                </a:xfrm>
              </p:grpSpPr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2032000" y="2667000"/>
                    <a:ext cx="1092200" cy="276999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r>
                      <a:rPr lang="en-GB" sz="1200" smtClean="0">
                        <a:solidFill>
                          <a:srgbClr val="000000"/>
                        </a:solidFill>
                        <a:latin typeface="Trebuchet MS - 16"/>
                      </a:rPr>
                      <a:t>Whiplash</a:t>
                    </a:r>
                    <a:endParaRPr lang="en-GB" sz="1200">
                      <a:solidFill>
                        <a:srgbClr val="000000"/>
                      </a:solidFill>
                      <a:latin typeface="Trebuchet MS - 16"/>
                    </a:endParaRPr>
                  </a:p>
                </p:txBody>
              </p:sp>
              <p:pic>
                <p:nvPicPr>
                  <p:cNvPr id="111" name="Picture 110"/>
                  <p:cNvPicPr>
                    <a:picLocks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81530" y="1726946"/>
                    <a:ext cx="686181" cy="1005713"/>
                  </a:xfrm>
                  <a:prstGeom prst="rect">
                    <a:avLst/>
                  </a:prstGeom>
                  <a:solidFill>
                    <a:scrgbClr r="0" g="0" b="0">
                      <a:alpha val="0"/>
                    </a:scrgbClr>
                  </a:solidFill>
                </p:spPr>
              </p:pic>
            </p:grpSp>
          </p:grpSp>
          <p:grpSp>
            <p:nvGrpSpPr>
              <p:cNvPr id="118" name="Group 117"/>
              <p:cNvGrpSpPr/>
              <p:nvPr/>
            </p:nvGrpSpPr>
            <p:grpSpPr>
              <a:xfrm>
                <a:off x="2362200" y="4393057"/>
                <a:ext cx="1092200" cy="1192542"/>
                <a:chOff x="2362200" y="4393057"/>
                <a:chExt cx="1092200" cy="1192542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2683256" y="5136388"/>
                  <a:ext cx="168148" cy="178816"/>
                </a:xfrm>
                <a:prstGeom prst="ellips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17" name="Group 116"/>
                <p:cNvGrpSpPr/>
                <p:nvPr/>
              </p:nvGrpSpPr>
              <p:grpSpPr>
                <a:xfrm>
                  <a:off x="2362200" y="4393057"/>
                  <a:ext cx="1092200" cy="1192542"/>
                  <a:chOff x="2362200" y="4393057"/>
                  <a:chExt cx="1092200" cy="1192542"/>
                </a:xfrm>
              </p:grpSpPr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2362200" y="5308600"/>
                    <a:ext cx="1092200" cy="276999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r>
                      <a:rPr lang="en-GB" sz="1200" smtClean="0">
                        <a:solidFill>
                          <a:srgbClr val="000000"/>
                        </a:solidFill>
                        <a:latin typeface="Trebuchet MS - 16"/>
                      </a:rPr>
                      <a:t>Sandman</a:t>
                    </a:r>
                    <a:endParaRPr lang="en-GB" sz="1200">
                      <a:solidFill>
                        <a:srgbClr val="000000"/>
                      </a:solidFill>
                      <a:latin typeface="Trebuchet MS - 16"/>
                    </a:endParaRPr>
                  </a:p>
                </p:txBody>
              </p:sp>
              <p:pic>
                <p:nvPicPr>
                  <p:cNvPr id="116" name="Picture 115"/>
                  <p:cNvPicPr>
                    <a:picLocks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82723" y="4393057"/>
                    <a:ext cx="635762" cy="784860"/>
                  </a:xfrm>
                  <a:prstGeom prst="rect">
                    <a:avLst/>
                  </a:prstGeom>
                  <a:solidFill>
                    <a:scrgbClr r="0" g="0" b="0">
                      <a:alpha val="0"/>
                    </a:scrgbClr>
                  </a:solidFill>
                </p:spPr>
              </p:pic>
            </p:grpSp>
          </p:grpSp>
          <p:grpSp>
            <p:nvGrpSpPr>
              <p:cNvPr id="123" name="Group 122"/>
              <p:cNvGrpSpPr/>
              <p:nvPr/>
            </p:nvGrpSpPr>
            <p:grpSpPr>
              <a:xfrm>
                <a:off x="2336800" y="5749798"/>
                <a:ext cx="1117600" cy="1131201"/>
                <a:chOff x="2336800" y="5749798"/>
                <a:chExt cx="1117600" cy="1131201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2695067" y="6445885"/>
                  <a:ext cx="168148" cy="178816"/>
                </a:xfrm>
                <a:prstGeom prst="ellips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2" name="Group 121"/>
                <p:cNvGrpSpPr/>
                <p:nvPr/>
              </p:nvGrpSpPr>
              <p:grpSpPr>
                <a:xfrm>
                  <a:off x="2336800" y="5749798"/>
                  <a:ext cx="1117600" cy="1131201"/>
                  <a:chOff x="2336800" y="5749798"/>
                  <a:chExt cx="1117600" cy="1131201"/>
                </a:xfrm>
              </p:grpSpPr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2336800" y="6604000"/>
                    <a:ext cx="1117600" cy="276999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r>
                      <a:rPr lang="en-GB" sz="1200" smtClean="0">
                        <a:solidFill>
                          <a:srgbClr val="000000"/>
                        </a:solidFill>
                        <a:latin typeface="Trebuchet MS - 16"/>
                      </a:rPr>
                      <a:t>Knockout</a:t>
                    </a:r>
                    <a:endParaRPr lang="en-GB" sz="1200">
                      <a:solidFill>
                        <a:srgbClr val="000000"/>
                      </a:solidFill>
                      <a:latin typeface="Trebuchet MS - 16"/>
                    </a:endParaRPr>
                  </a:p>
                </p:txBody>
              </p:sp>
              <p:pic>
                <p:nvPicPr>
                  <p:cNvPr id="121" name="Picture 120"/>
                  <p:cNvPicPr>
                    <a:picLocks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23668" y="5749798"/>
                    <a:ext cx="789559" cy="701802"/>
                  </a:xfrm>
                  <a:prstGeom prst="rect">
                    <a:avLst/>
                  </a:prstGeom>
                  <a:solidFill>
                    <a:scrgbClr r="0" g="0" b="0">
                      <a:alpha val="0"/>
                    </a:scrgbClr>
                  </a:solidFill>
                </p:spPr>
              </p:pic>
            </p:grpSp>
          </p:grpSp>
          <p:grpSp>
            <p:nvGrpSpPr>
              <p:cNvPr id="128" name="Group 127"/>
              <p:cNvGrpSpPr/>
              <p:nvPr/>
            </p:nvGrpSpPr>
            <p:grpSpPr>
              <a:xfrm>
                <a:off x="2235200" y="3071876"/>
                <a:ext cx="1117600" cy="1180223"/>
                <a:chOff x="2235200" y="3071876"/>
                <a:chExt cx="1117600" cy="1180223"/>
              </a:xfrm>
            </p:grpSpPr>
            <p:sp>
              <p:nvSpPr>
                <p:cNvPr id="124" name="Oval 123"/>
                <p:cNvSpPr/>
                <p:nvPr/>
              </p:nvSpPr>
              <p:spPr>
                <a:xfrm>
                  <a:off x="2683256" y="3838702"/>
                  <a:ext cx="168148" cy="178816"/>
                </a:xfrm>
                <a:prstGeom prst="ellips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7" name="Group 126"/>
                <p:cNvGrpSpPr/>
                <p:nvPr/>
              </p:nvGrpSpPr>
              <p:grpSpPr>
                <a:xfrm>
                  <a:off x="2235200" y="3071876"/>
                  <a:ext cx="1117600" cy="1180223"/>
                  <a:chOff x="2235200" y="3071876"/>
                  <a:chExt cx="1117600" cy="1180223"/>
                </a:xfrm>
              </p:grpSpPr>
              <p:pic>
                <p:nvPicPr>
                  <p:cNvPr id="125" name="Picture 124"/>
                  <p:cNvPicPr>
                    <a:picLocks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18029" y="3071876"/>
                    <a:ext cx="468376" cy="963930"/>
                  </a:xfrm>
                  <a:prstGeom prst="rect">
                    <a:avLst/>
                  </a:prstGeom>
                  <a:solidFill>
                    <a:scrgbClr r="0" g="0" b="0">
                      <a:alpha val="0"/>
                    </a:scrgbClr>
                  </a:solidFill>
                </p:spPr>
              </p:pic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2235200" y="3975100"/>
                    <a:ext cx="1117600" cy="276999"/>
                  </a:xfrm>
                  <a:prstGeom prst="rect">
                    <a:avLst/>
                  </a:prstGeom>
                  <a:noFill/>
                </p:spPr>
                <p:txBody>
                  <a:bodyPr vert="horz" rtlCol="0">
                    <a:spAutoFit/>
                  </a:bodyPr>
                  <a:lstStyle/>
                  <a:p>
                    <a:r>
                      <a:rPr lang="en-GB" sz="1200" smtClean="0">
                        <a:solidFill>
                          <a:srgbClr val="000000"/>
                        </a:solidFill>
                        <a:latin typeface="Trebuchet MS - 16"/>
                      </a:rPr>
                      <a:t>Boomerang</a:t>
                    </a:r>
                    <a:endParaRPr lang="en-GB" sz="1200">
                      <a:solidFill>
                        <a:srgbClr val="000000"/>
                      </a:solidFill>
                      <a:latin typeface="Trebuchet MS - 16"/>
                    </a:endParaRPr>
                  </a:p>
                </p:txBody>
              </p:sp>
            </p:grpSp>
          </p:grpSp>
        </p:grpSp>
        <p:cxnSp>
          <p:nvCxnSpPr>
            <p:cNvPr id="130" name="Straight Connector 129"/>
            <p:cNvCxnSpPr/>
            <p:nvPr/>
          </p:nvCxnSpPr>
          <p:spPr>
            <a:xfrm flipV="1">
              <a:off x="4085590" y="1339723"/>
              <a:ext cx="324612" cy="2263267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4076700" y="1323086"/>
              <a:ext cx="1306957" cy="2283714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4076700" y="2296668"/>
              <a:ext cx="1939417" cy="1310132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085590" y="3594735"/>
              <a:ext cx="2255012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085590" y="3594735"/>
              <a:ext cx="1930527" cy="973582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044061" y="3602990"/>
              <a:ext cx="2637790" cy="1905508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4085590" y="3602990"/>
              <a:ext cx="965327" cy="1289812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4077335" y="3619627"/>
              <a:ext cx="981837" cy="2887472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4094353" y="3619500"/>
              <a:ext cx="0" cy="2579624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2795905" y="3606800"/>
              <a:ext cx="1293495" cy="2908554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>
              <a:off x="2779268" y="3594735"/>
              <a:ext cx="1264793" cy="1605915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2770886" y="3578098"/>
              <a:ext cx="1306449" cy="349377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1173226" y="3595116"/>
              <a:ext cx="2879090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 flipV="1">
              <a:off x="2463038" y="2654427"/>
              <a:ext cx="1614297" cy="931926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 flipV="1">
              <a:off x="2121916" y="1331341"/>
              <a:ext cx="1947037" cy="2255012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 flipV="1">
              <a:off x="3428238" y="1015111"/>
              <a:ext cx="640715" cy="2571242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7" name="Picture 146"/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2092" y="199263"/>
            <a:ext cx="3147187" cy="32217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69869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2"/>
          <p:cNvGrpSpPr/>
          <p:nvPr/>
        </p:nvGrpSpPr>
        <p:grpSpPr>
          <a:xfrm>
            <a:off x="1879600" y="268605"/>
            <a:ext cx="6972300" cy="6696965"/>
            <a:chOff x="1879600" y="268605"/>
            <a:chExt cx="6972300" cy="6696965"/>
          </a:xfrm>
        </p:grpSpPr>
        <p:grpSp>
          <p:nvGrpSpPr>
            <p:cNvPr id="146" name="Group 145"/>
            <p:cNvGrpSpPr/>
            <p:nvPr/>
          </p:nvGrpSpPr>
          <p:grpSpPr>
            <a:xfrm>
              <a:off x="1879600" y="268605"/>
              <a:ext cx="6733795" cy="6696965"/>
              <a:chOff x="1879600" y="268605"/>
              <a:chExt cx="6733795" cy="6696965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1879600" y="268605"/>
                <a:ext cx="6733795" cy="6696965"/>
                <a:chOff x="1879600" y="268605"/>
                <a:chExt cx="6733795" cy="6696965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2035048" y="392938"/>
                  <a:ext cx="6578347" cy="6572632"/>
                  <a:chOff x="2035048" y="392938"/>
                  <a:chExt cx="6578347" cy="6572632"/>
                </a:xfrm>
              </p:grpSpPr>
              <p:sp>
                <p:nvSpPr>
                  <p:cNvPr id="2" name="Freeform 1"/>
                  <p:cNvSpPr/>
                  <p:nvPr/>
                </p:nvSpPr>
                <p:spPr>
                  <a:xfrm>
                    <a:off x="2035048" y="407543"/>
                    <a:ext cx="32894" cy="653504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894" h="6535040">
                        <a:moveTo>
                          <a:pt x="0" y="0"/>
                        </a:moveTo>
                        <a:lnTo>
                          <a:pt x="32893" y="0"/>
                        </a:lnTo>
                        <a:lnTo>
                          <a:pt x="32893" y="6535039"/>
                        </a:lnTo>
                        <a:lnTo>
                          <a:pt x="0" y="6535039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" name="Freeform 2"/>
                  <p:cNvSpPr/>
                  <p:nvPr/>
                </p:nvSpPr>
                <p:spPr>
                  <a:xfrm>
                    <a:off x="2035048" y="392938"/>
                    <a:ext cx="6576061" cy="3264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76061" h="32640">
                        <a:moveTo>
                          <a:pt x="0" y="0"/>
                        </a:moveTo>
                        <a:lnTo>
                          <a:pt x="6576060" y="0"/>
                        </a:lnTo>
                        <a:lnTo>
                          <a:pt x="6576060" y="32639"/>
                        </a:lnTo>
                        <a:lnTo>
                          <a:pt x="0" y="32639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" name="Freeform 3"/>
                  <p:cNvSpPr/>
                  <p:nvPr/>
                </p:nvSpPr>
                <p:spPr>
                  <a:xfrm>
                    <a:off x="2058162" y="721360"/>
                    <a:ext cx="6541771" cy="34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41771" h="34037">
                        <a:moveTo>
                          <a:pt x="0" y="0"/>
                        </a:moveTo>
                        <a:lnTo>
                          <a:pt x="6541770" y="0"/>
                        </a:lnTo>
                        <a:lnTo>
                          <a:pt x="6541770" y="34036"/>
                        </a:lnTo>
                        <a:lnTo>
                          <a:pt x="0" y="34036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" name="Freeform 4"/>
                  <p:cNvSpPr/>
                  <p:nvPr/>
                </p:nvSpPr>
                <p:spPr>
                  <a:xfrm>
                    <a:off x="2365248" y="409321"/>
                    <a:ext cx="34291" cy="653504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4291" h="6535040">
                        <a:moveTo>
                          <a:pt x="0" y="0"/>
                        </a:moveTo>
                        <a:lnTo>
                          <a:pt x="34290" y="0"/>
                        </a:lnTo>
                        <a:lnTo>
                          <a:pt x="34290" y="6535039"/>
                        </a:lnTo>
                        <a:lnTo>
                          <a:pt x="0" y="6535039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" name="Freeform 5"/>
                  <p:cNvSpPr/>
                  <p:nvPr/>
                </p:nvSpPr>
                <p:spPr>
                  <a:xfrm>
                    <a:off x="2690368" y="407543"/>
                    <a:ext cx="34037" cy="653504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4037" h="6535040">
                        <a:moveTo>
                          <a:pt x="0" y="0"/>
                        </a:moveTo>
                        <a:lnTo>
                          <a:pt x="34036" y="0"/>
                        </a:lnTo>
                        <a:lnTo>
                          <a:pt x="34036" y="6535039"/>
                        </a:lnTo>
                        <a:lnTo>
                          <a:pt x="0" y="6535039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" name="Freeform 6"/>
                  <p:cNvSpPr/>
                  <p:nvPr/>
                </p:nvSpPr>
                <p:spPr>
                  <a:xfrm>
                    <a:off x="3020060" y="409321"/>
                    <a:ext cx="37593" cy="653694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593" h="6536945">
                        <a:moveTo>
                          <a:pt x="0" y="0"/>
                        </a:moveTo>
                        <a:lnTo>
                          <a:pt x="37592" y="0"/>
                        </a:lnTo>
                        <a:lnTo>
                          <a:pt x="37592" y="6536944"/>
                        </a:lnTo>
                        <a:lnTo>
                          <a:pt x="0" y="653694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" name="Freeform 7"/>
                  <p:cNvSpPr/>
                  <p:nvPr/>
                </p:nvSpPr>
                <p:spPr>
                  <a:xfrm>
                    <a:off x="3340354" y="407543"/>
                    <a:ext cx="39117" cy="653872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117" h="6538723">
                        <a:moveTo>
                          <a:pt x="0" y="0"/>
                        </a:moveTo>
                        <a:lnTo>
                          <a:pt x="39116" y="0"/>
                        </a:lnTo>
                        <a:lnTo>
                          <a:pt x="39116" y="6538722"/>
                        </a:lnTo>
                        <a:lnTo>
                          <a:pt x="0" y="653872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" name="Freeform 8"/>
                  <p:cNvSpPr/>
                  <p:nvPr/>
                </p:nvSpPr>
                <p:spPr>
                  <a:xfrm>
                    <a:off x="3670046" y="409321"/>
                    <a:ext cx="34164" cy="653504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4164" h="6535040">
                        <a:moveTo>
                          <a:pt x="0" y="0"/>
                        </a:moveTo>
                        <a:lnTo>
                          <a:pt x="34163" y="0"/>
                        </a:lnTo>
                        <a:lnTo>
                          <a:pt x="34163" y="6535039"/>
                        </a:lnTo>
                        <a:lnTo>
                          <a:pt x="0" y="6535039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" name="Freeform 9"/>
                  <p:cNvSpPr/>
                  <p:nvPr/>
                </p:nvSpPr>
                <p:spPr>
                  <a:xfrm>
                    <a:off x="4000246" y="410972"/>
                    <a:ext cx="37720" cy="653694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20" h="6536945">
                        <a:moveTo>
                          <a:pt x="0" y="0"/>
                        </a:moveTo>
                        <a:lnTo>
                          <a:pt x="37719" y="0"/>
                        </a:lnTo>
                        <a:lnTo>
                          <a:pt x="37719" y="6536944"/>
                        </a:lnTo>
                        <a:lnTo>
                          <a:pt x="0" y="653694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" name="Freeform 10"/>
                  <p:cNvSpPr/>
                  <p:nvPr/>
                </p:nvSpPr>
                <p:spPr>
                  <a:xfrm>
                    <a:off x="4327017" y="409321"/>
                    <a:ext cx="35688" cy="653504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688" h="6535040">
                        <a:moveTo>
                          <a:pt x="0" y="0"/>
                        </a:moveTo>
                        <a:lnTo>
                          <a:pt x="35687" y="0"/>
                        </a:lnTo>
                        <a:lnTo>
                          <a:pt x="35687" y="6535039"/>
                        </a:lnTo>
                        <a:lnTo>
                          <a:pt x="0" y="6535039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" name="Freeform 11"/>
                  <p:cNvSpPr/>
                  <p:nvPr/>
                </p:nvSpPr>
                <p:spPr>
                  <a:xfrm>
                    <a:off x="4655058" y="412242"/>
                    <a:ext cx="39371" cy="65333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371" h="6533389">
                        <a:moveTo>
                          <a:pt x="0" y="0"/>
                        </a:moveTo>
                        <a:lnTo>
                          <a:pt x="39370" y="0"/>
                        </a:lnTo>
                        <a:lnTo>
                          <a:pt x="39370" y="6533388"/>
                        </a:lnTo>
                        <a:lnTo>
                          <a:pt x="0" y="653338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" name="Freeform 12"/>
                  <p:cNvSpPr/>
                  <p:nvPr/>
                </p:nvSpPr>
                <p:spPr>
                  <a:xfrm>
                    <a:off x="4973447" y="409321"/>
                    <a:ext cx="42419" cy="653504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419" h="6535040">
                        <a:moveTo>
                          <a:pt x="0" y="0"/>
                        </a:moveTo>
                        <a:lnTo>
                          <a:pt x="42418" y="0"/>
                        </a:lnTo>
                        <a:lnTo>
                          <a:pt x="42418" y="6535039"/>
                        </a:lnTo>
                        <a:lnTo>
                          <a:pt x="0" y="6535039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" name="Freeform 13"/>
                  <p:cNvSpPr/>
                  <p:nvPr/>
                </p:nvSpPr>
                <p:spPr>
                  <a:xfrm>
                    <a:off x="5305552" y="410972"/>
                    <a:ext cx="34037" cy="653034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4037" h="6530341">
                        <a:moveTo>
                          <a:pt x="0" y="0"/>
                        </a:moveTo>
                        <a:lnTo>
                          <a:pt x="34036" y="0"/>
                        </a:lnTo>
                        <a:lnTo>
                          <a:pt x="34036" y="6530340"/>
                        </a:lnTo>
                        <a:lnTo>
                          <a:pt x="0" y="653034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" name="Freeform 14"/>
                  <p:cNvSpPr/>
                  <p:nvPr/>
                </p:nvSpPr>
                <p:spPr>
                  <a:xfrm>
                    <a:off x="5635244" y="410972"/>
                    <a:ext cx="37466" cy="653199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466" h="6531992">
                        <a:moveTo>
                          <a:pt x="0" y="0"/>
                        </a:moveTo>
                        <a:lnTo>
                          <a:pt x="37465" y="0"/>
                        </a:lnTo>
                        <a:lnTo>
                          <a:pt x="37465" y="6531991"/>
                        </a:lnTo>
                        <a:lnTo>
                          <a:pt x="0" y="653199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" name="Freeform 15"/>
                  <p:cNvSpPr/>
                  <p:nvPr/>
                </p:nvSpPr>
                <p:spPr>
                  <a:xfrm>
                    <a:off x="5962015" y="410972"/>
                    <a:ext cx="35815" cy="65333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815" h="6533389">
                        <a:moveTo>
                          <a:pt x="0" y="0"/>
                        </a:moveTo>
                        <a:lnTo>
                          <a:pt x="35814" y="0"/>
                        </a:lnTo>
                        <a:lnTo>
                          <a:pt x="35814" y="6533388"/>
                        </a:lnTo>
                        <a:lnTo>
                          <a:pt x="0" y="653338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Freeform 16"/>
                  <p:cNvSpPr/>
                  <p:nvPr/>
                </p:nvSpPr>
                <p:spPr>
                  <a:xfrm>
                    <a:off x="6290437" y="412242"/>
                    <a:ext cx="39371" cy="653694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371" h="6536945">
                        <a:moveTo>
                          <a:pt x="0" y="0"/>
                        </a:moveTo>
                        <a:lnTo>
                          <a:pt x="39370" y="0"/>
                        </a:lnTo>
                        <a:lnTo>
                          <a:pt x="39370" y="6536944"/>
                        </a:lnTo>
                        <a:lnTo>
                          <a:pt x="0" y="653694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Freeform 17"/>
                  <p:cNvSpPr/>
                  <p:nvPr/>
                </p:nvSpPr>
                <p:spPr>
                  <a:xfrm>
                    <a:off x="6608953" y="409321"/>
                    <a:ext cx="42292" cy="65385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292" h="6538596">
                        <a:moveTo>
                          <a:pt x="0" y="0"/>
                        </a:moveTo>
                        <a:lnTo>
                          <a:pt x="42291" y="0"/>
                        </a:lnTo>
                        <a:lnTo>
                          <a:pt x="42291" y="6538595"/>
                        </a:lnTo>
                        <a:lnTo>
                          <a:pt x="0" y="653859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Freeform 18"/>
                  <p:cNvSpPr/>
                  <p:nvPr/>
                </p:nvSpPr>
                <p:spPr>
                  <a:xfrm>
                    <a:off x="6940296" y="410972"/>
                    <a:ext cx="37593" cy="653529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593" h="6535294">
                        <a:moveTo>
                          <a:pt x="0" y="0"/>
                        </a:moveTo>
                        <a:lnTo>
                          <a:pt x="37592" y="0"/>
                        </a:lnTo>
                        <a:lnTo>
                          <a:pt x="37592" y="6535293"/>
                        </a:lnTo>
                        <a:lnTo>
                          <a:pt x="0" y="653529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" name="Freeform 19"/>
                  <p:cNvSpPr/>
                  <p:nvPr/>
                </p:nvSpPr>
                <p:spPr>
                  <a:xfrm>
                    <a:off x="7269988" y="412242"/>
                    <a:ext cx="40768" cy="653694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0768" h="6536945">
                        <a:moveTo>
                          <a:pt x="0" y="0"/>
                        </a:moveTo>
                        <a:lnTo>
                          <a:pt x="40767" y="0"/>
                        </a:lnTo>
                        <a:lnTo>
                          <a:pt x="40767" y="6536944"/>
                        </a:lnTo>
                        <a:lnTo>
                          <a:pt x="0" y="653694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" name="Freeform 20"/>
                  <p:cNvSpPr/>
                  <p:nvPr/>
                </p:nvSpPr>
                <p:spPr>
                  <a:xfrm>
                    <a:off x="7596886" y="410972"/>
                    <a:ext cx="39244" cy="653529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244" h="6535294">
                        <a:moveTo>
                          <a:pt x="0" y="0"/>
                        </a:moveTo>
                        <a:lnTo>
                          <a:pt x="39243" y="0"/>
                        </a:lnTo>
                        <a:lnTo>
                          <a:pt x="39243" y="6535293"/>
                        </a:lnTo>
                        <a:lnTo>
                          <a:pt x="0" y="653529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" name="Freeform 21"/>
                  <p:cNvSpPr/>
                  <p:nvPr/>
                </p:nvSpPr>
                <p:spPr>
                  <a:xfrm>
                    <a:off x="7923530" y="410972"/>
                    <a:ext cx="42419" cy="65385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419" h="6538596">
                        <a:moveTo>
                          <a:pt x="0" y="0"/>
                        </a:moveTo>
                        <a:lnTo>
                          <a:pt x="42418" y="0"/>
                        </a:lnTo>
                        <a:lnTo>
                          <a:pt x="42418" y="6538595"/>
                        </a:lnTo>
                        <a:lnTo>
                          <a:pt x="0" y="653859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" name="Freeform 22"/>
                  <p:cNvSpPr/>
                  <p:nvPr/>
                </p:nvSpPr>
                <p:spPr>
                  <a:xfrm>
                    <a:off x="8243951" y="410972"/>
                    <a:ext cx="45721" cy="65385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5721" h="6538596">
                        <a:moveTo>
                          <a:pt x="0" y="0"/>
                        </a:moveTo>
                        <a:lnTo>
                          <a:pt x="45720" y="0"/>
                        </a:lnTo>
                        <a:lnTo>
                          <a:pt x="45720" y="6538595"/>
                        </a:lnTo>
                        <a:lnTo>
                          <a:pt x="0" y="653859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Freeform 23"/>
                  <p:cNvSpPr/>
                  <p:nvPr/>
                </p:nvSpPr>
                <p:spPr>
                  <a:xfrm>
                    <a:off x="8565769" y="405892"/>
                    <a:ext cx="47626" cy="653973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7626" h="6539739">
                        <a:moveTo>
                          <a:pt x="0" y="0"/>
                        </a:moveTo>
                        <a:lnTo>
                          <a:pt x="47625" y="0"/>
                        </a:lnTo>
                        <a:lnTo>
                          <a:pt x="47625" y="6539738"/>
                        </a:lnTo>
                        <a:lnTo>
                          <a:pt x="0" y="653973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" name="Freeform 24"/>
                  <p:cNvSpPr/>
                  <p:nvPr/>
                </p:nvSpPr>
                <p:spPr>
                  <a:xfrm>
                    <a:off x="2054606" y="1049401"/>
                    <a:ext cx="6535421" cy="3416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35421" h="34164">
                        <a:moveTo>
                          <a:pt x="0" y="0"/>
                        </a:moveTo>
                        <a:lnTo>
                          <a:pt x="6535420" y="0"/>
                        </a:lnTo>
                        <a:lnTo>
                          <a:pt x="6535420" y="34163"/>
                        </a:lnTo>
                        <a:lnTo>
                          <a:pt x="0" y="3416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" name="Freeform 25"/>
                  <p:cNvSpPr/>
                  <p:nvPr/>
                </p:nvSpPr>
                <p:spPr>
                  <a:xfrm>
                    <a:off x="2056257" y="1374902"/>
                    <a:ext cx="6545455" cy="3416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45455" h="34164">
                        <a:moveTo>
                          <a:pt x="0" y="0"/>
                        </a:moveTo>
                        <a:lnTo>
                          <a:pt x="6545454" y="0"/>
                        </a:lnTo>
                        <a:lnTo>
                          <a:pt x="6545454" y="34163"/>
                        </a:lnTo>
                        <a:lnTo>
                          <a:pt x="0" y="3416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" name="Freeform 26"/>
                  <p:cNvSpPr/>
                  <p:nvPr/>
                </p:nvSpPr>
                <p:spPr>
                  <a:xfrm>
                    <a:off x="2053209" y="1694688"/>
                    <a:ext cx="6546724" cy="3606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46724" h="36069">
                        <a:moveTo>
                          <a:pt x="0" y="0"/>
                        </a:moveTo>
                        <a:lnTo>
                          <a:pt x="6546723" y="0"/>
                        </a:lnTo>
                        <a:lnTo>
                          <a:pt x="6546723" y="36068"/>
                        </a:lnTo>
                        <a:lnTo>
                          <a:pt x="0" y="3606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Freeform 27"/>
                  <p:cNvSpPr/>
                  <p:nvPr/>
                </p:nvSpPr>
                <p:spPr>
                  <a:xfrm>
                    <a:off x="2059813" y="3335401"/>
                    <a:ext cx="6546597" cy="356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46597" h="35688">
                        <a:moveTo>
                          <a:pt x="0" y="0"/>
                        </a:moveTo>
                        <a:lnTo>
                          <a:pt x="6546596" y="0"/>
                        </a:lnTo>
                        <a:lnTo>
                          <a:pt x="6546596" y="35687"/>
                        </a:lnTo>
                        <a:lnTo>
                          <a:pt x="0" y="35687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Freeform 28"/>
                  <p:cNvSpPr/>
                  <p:nvPr/>
                </p:nvSpPr>
                <p:spPr>
                  <a:xfrm>
                    <a:off x="2056257" y="3010281"/>
                    <a:ext cx="6546724" cy="356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46724" h="35688">
                        <a:moveTo>
                          <a:pt x="0" y="0"/>
                        </a:moveTo>
                        <a:lnTo>
                          <a:pt x="6546723" y="0"/>
                        </a:lnTo>
                        <a:lnTo>
                          <a:pt x="6546723" y="35687"/>
                        </a:lnTo>
                        <a:lnTo>
                          <a:pt x="0" y="35687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" name="Freeform 29"/>
                  <p:cNvSpPr/>
                  <p:nvPr/>
                </p:nvSpPr>
                <p:spPr>
                  <a:xfrm>
                    <a:off x="2056257" y="2681859"/>
                    <a:ext cx="6535421" cy="356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35421" h="35688">
                        <a:moveTo>
                          <a:pt x="0" y="0"/>
                        </a:moveTo>
                        <a:lnTo>
                          <a:pt x="6535420" y="0"/>
                        </a:lnTo>
                        <a:lnTo>
                          <a:pt x="6535420" y="35687"/>
                        </a:lnTo>
                        <a:lnTo>
                          <a:pt x="0" y="35687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>
                    <a:off x="2059813" y="2353691"/>
                    <a:ext cx="6545200" cy="34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45200" h="34037">
                        <a:moveTo>
                          <a:pt x="0" y="0"/>
                        </a:moveTo>
                        <a:lnTo>
                          <a:pt x="6545199" y="0"/>
                        </a:lnTo>
                        <a:lnTo>
                          <a:pt x="6545199" y="34036"/>
                        </a:lnTo>
                        <a:lnTo>
                          <a:pt x="0" y="34036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" name="Freeform 31"/>
                  <p:cNvSpPr/>
                  <p:nvPr/>
                </p:nvSpPr>
                <p:spPr>
                  <a:xfrm>
                    <a:off x="2058162" y="2028190"/>
                    <a:ext cx="6527166" cy="340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27166" h="34037">
                        <a:moveTo>
                          <a:pt x="0" y="0"/>
                        </a:moveTo>
                        <a:lnTo>
                          <a:pt x="6527165" y="0"/>
                        </a:lnTo>
                        <a:lnTo>
                          <a:pt x="6527165" y="34036"/>
                        </a:lnTo>
                        <a:lnTo>
                          <a:pt x="0" y="34036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" name="Freeform 32"/>
                  <p:cNvSpPr/>
                  <p:nvPr/>
                </p:nvSpPr>
                <p:spPr>
                  <a:xfrm>
                    <a:off x="2054606" y="3658616"/>
                    <a:ext cx="6533643" cy="3429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33643" h="34291">
                        <a:moveTo>
                          <a:pt x="0" y="0"/>
                        </a:moveTo>
                        <a:lnTo>
                          <a:pt x="6533642" y="0"/>
                        </a:lnTo>
                        <a:lnTo>
                          <a:pt x="6533642" y="34290"/>
                        </a:lnTo>
                        <a:lnTo>
                          <a:pt x="0" y="3429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" name="Freeform 33"/>
                  <p:cNvSpPr/>
                  <p:nvPr/>
                </p:nvSpPr>
                <p:spPr>
                  <a:xfrm>
                    <a:off x="2053209" y="3987292"/>
                    <a:ext cx="6545454" cy="3416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45454" h="34164">
                        <a:moveTo>
                          <a:pt x="0" y="0"/>
                        </a:moveTo>
                        <a:lnTo>
                          <a:pt x="6545453" y="0"/>
                        </a:lnTo>
                        <a:lnTo>
                          <a:pt x="6545453" y="34163"/>
                        </a:lnTo>
                        <a:lnTo>
                          <a:pt x="0" y="3416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" name="Freeform 34"/>
                  <p:cNvSpPr/>
                  <p:nvPr/>
                </p:nvSpPr>
                <p:spPr>
                  <a:xfrm>
                    <a:off x="2051558" y="4315714"/>
                    <a:ext cx="6541771" cy="3581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41771" h="35815">
                        <a:moveTo>
                          <a:pt x="0" y="0"/>
                        </a:moveTo>
                        <a:lnTo>
                          <a:pt x="6541770" y="0"/>
                        </a:lnTo>
                        <a:lnTo>
                          <a:pt x="6541770" y="35814"/>
                        </a:lnTo>
                        <a:lnTo>
                          <a:pt x="0" y="3581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" name="Freeform 35"/>
                  <p:cNvSpPr/>
                  <p:nvPr/>
                </p:nvSpPr>
                <p:spPr>
                  <a:xfrm>
                    <a:off x="2053209" y="4640834"/>
                    <a:ext cx="6546724" cy="3581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46724" h="35815">
                        <a:moveTo>
                          <a:pt x="0" y="0"/>
                        </a:moveTo>
                        <a:lnTo>
                          <a:pt x="6546723" y="0"/>
                        </a:lnTo>
                        <a:lnTo>
                          <a:pt x="6546723" y="35814"/>
                        </a:lnTo>
                        <a:lnTo>
                          <a:pt x="0" y="3581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" name="Freeform 36"/>
                  <p:cNvSpPr/>
                  <p:nvPr/>
                </p:nvSpPr>
                <p:spPr>
                  <a:xfrm>
                    <a:off x="2051558" y="4961128"/>
                    <a:ext cx="6546470" cy="359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46470" h="35942">
                        <a:moveTo>
                          <a:pt x="0" y="0"/>
                        </a:moveTo>
                        <a:lnTo>
                          <a:pt x="6546469" y="0"/>
                        </a:lnTo>
                        <a:lnTo>
                          <a:pt x="6546469" y="35941"/>
                        </a:lnTo>
                        <a:lnTo>
                          <a:pt x="0" y="3594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" name="Freeform 37"/>
                  <p:cNvSpPr/>
                  <p:nvPr/>
                </p:nvSpPr>
                <p:spPr>
                  <a:xfrm>
                    <a:off x="2056257" y="6594602"/>
                    <a:ext cx="6546724" cy="3949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46724" h="39498">
                        <a:moveTo>
                          <a:pt x="0" y="0"/>
                        </a:moveTo>
                        <a:lnTo>
                          <a:pt x="6546723" y="0"/>
                        </a:lnTo>
                        <a:lnTo>
                          <a:pt x="6546723" y="39497"/>
                        </a:lnTo>
                        <a:lnTo>
                          <a:pt x="0" y="39497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Freeform 38"/>
                  <p:cNvSpPr/>
                  <p:nvPr/>
                </p:nvSpPr>
                <p:spPr>
                  <a:xfrm>
                    <a:off x="2056257" y="6274308"/>
                    <a:ext cx="6548375" cy="393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48375" h="39371">
                        <a:moveTo>
                          <a:pt x="0" y="0"/>
                        </a:moveTo>
                        <a:lnTo>
                          <a:pt x="6548374" y="0"/>
                        </a:lnTo>
                        <a:lnTo>
                          <a:pt x="6548374" y="39370"/>
                        </a:lnTo>
                        <a:lnTo>
                          <a:pt x="0" y="3937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" name="Freeform 39"/>
                  <p:cNvSpPr/>
                  <p:nvPr/>
                </p:nvSpPr>
                <p:spPr>
                  <a:xfrm>
                    <a:off x="2051558" y="5947537"/>
                    <a:ext cx="6545454" cy="3606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45454" h="36069">
                        <a:moveTo>
                          <a:pt x="0" y="0"/>
                        </a:moveTo>
                        <a:lnTo>
                          <a:pt x="6545453" y="0"/>
                        </a:lnTo>
                        <a:lnTo>
                          <a:pt x="6545453" y="36068"/>
                        </a:lnTo>
                        <a:lnTo>
                          <a:pt x="0" y="3606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" name="Freeform 40"/>
                  <p:cNvSpPr/>
                  <p:nvPr/>
                </p:nvSpPr>
                <p:spPr>
                  <a:xfrm>
                    <a:off x="2053209" y="5619369"/>
                    <a:ext cx="6546724" cy="359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46724" h="35942">
                        <a:moveTo>
                          <a:pt x="0" y="0"/>
                        </a:moveTo>
                        <a:lnTo>
                          <a:pt x="6546723" y="0"/>
                        </a:lnTo>
                        <a:lnTo>
                          <a:pt x="6546723" y="35941"/>
                        </a:lnTo>
                        <a:lnTo>
                          <a:pt x="0" y="3594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" name="Freeform 41"/>
                  <p:cNvSpPr/>
                  <p:nvPr/>
                </p:nvSpPr>
                <p:spPr>
                  <a:xfrm>
                    <a:off x="2053209" y="5294503"/>
                    <a:ext cx="6538469" cy="3581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38469" h="35815">
                        <a:moveTo>
                          <a:pt x="0" y="0"/>
                        </a:moveTo>
                        <a:lnTo>
                          <a:pt x="6538468" y="0"/>
                        </a:lnTo>
                        <a:lnTo>
                          <a:pt x="6538468" y="35814"/>
                        </a:lnTo>
                        <a:lnTo>
                          <a:pt x="0" y="3581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" name="Freeform 42"/>
                  <p:cNvSpPr/>
                  <p:nvPr/>
                </p:nvSpPr>
                <p:spPr>
                  <a:xfrm>
                    <a:off x="2035048" y="6926199"/>
                    <a:ext cx="6577839" cy="393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77839" h="39371">
                        <a:moveTo>
                          <a:pt x="0" y="0"/>
                        </a:moveTo>
                        <a:lnTo>
                          <a:pt x="6577838" y="0"/>
                        </a:lnTo>
                        <a:lnTo>
                          <a:pt x="6577838" y="39370"/>
                        </a:lnTo>
                        <a:lnTo>
                          <a:pt x="0" y="3937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5" name="TextBox 44"/>
                <p:cNvSpPr txBox="1"/>
                <p:nvPr/>
              </p:nvSpPr>
              <p:spPr>
                <a:xfrm>
                  <a:off x="5105400" y="1524000"/>
                  <a:ext cx="812800" cy="50783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2700" b="1" smtClean="0">
                      <a:solidFill>
                        <a:srgbClr val="000000"/>
                      </a:solidFill>
                      <a:latin typeface="Trebuchet MS - 36"/>
                    </a:rPr>
                    <a:t>N</a:t>
                  </a:r>
                  <a:endParaRPr lang="en-GB" sz="2700" b="1">
                    <a:solidFill>
                      <a:srgbClr val="000000"/>
                    </a:solidFill>
                    <a:latin typeface="Trebuchet MS - 36"/>
                  </a:endParaRPr>
                </a:p>
              </p:txBody>
            </p:sp>
            <p:pic>
              <p:nvPicPr>
                <p:cNvPr id="46" name="Picture 45"/>
                <p:cNvPicPr>
                  <a:picLocks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7409" y="2722372"/>
                  <a:ext cx="511429" cy="1062482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5313680" y="2038223"/>
                  <a:ext cx="0" cy="1616202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" name="Group 51"/>
                <p:cNvGrpSpPr/>
                <p:nvPr/>
              </p:nvGrpSpPr>
              <p:grpSpPr>
                <a:xfrm>
                  <a:off x="6134100" y="303911"/>
                  <a:ext cx="1244600" cy="1158113"/>
                  <a:chOff x="6134100" y="303911"/>
                  <a:chExt cx="1244600" cy="1158113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6534150" y="1283208"/>
                    <a:ext cx="168148" cy="17881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6134100" y="303911"/>
                    <a:ext cx="1244600" cy="989088"/>
                    <a:chOff x="6134100" y="303911"/>
                    <a:chExt cx="1244600" cy="989088"/>
                  </a:xfrm>
                </p:grpSpPr>
                <p:pic>
                  <p:nvPicPr>
                    <p:cNvPr id="49" name="Picture 48"/>
                    <p:cNvPicPr>
                      <a:picLocks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392545" y="303911"/>
                      <a:ext cx="584454" cy="741807"/>
                    </a:xfrm>
                    <a:prstGeom prst="rect">
                      <a:avLst/>
                    </a:prstGeom>
                    <a:solidFill>
                      <a:scrgbClr r="0" g="0" b="0">
                        <a:alpha val="0"/>
                      </a:scrgbClr>
                    </a:solidFill>
                  </p:spPr>
                </p:pic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6134100" y="1016000"/>
                      <a:ext cx="1244600" cy="276999"/>
                    </a:xfrm>
                    <a:prstGeom prst="rect">
                      <a:avLst/>
                    </a:prstGeom>
                    <a:noFill/>
                  </p:spPr>
                  <p:txBody>
                    <a:bodyPr vert="horz" rtlCol="0">
                      <a:spAutoFit/>
                    </a:bodyPr>
                    <a:lstStyle/>
                    <a:p>
                      <a:r>
                        <a:rPr lang="en-GB" sz="1200" smtClean="0">
                          <a:solidFill>
                            <a:srgbClr val="000000"/>
                          </a:solidFill>
                          <a:latin typeface="Trebuchet MS - 16"/>
                        </a:rPr>
                        <a:t>Juggernaut</a:t>
                      </a:r>
                      <a:endParaRPr lang="en-GB" sz="1200">
                        <a:solidFill>
                          <a:srgbClr val="000000"/>
                        </a:solidFill>
                        <a:latin typeface="Trebuchet MS - 16"/>
                      </a:endParaRPr>
                    </a:p>
                  </p:txBody>
                </p:sp>
              </p:grp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5389753" y="563499"/>
                  <a:ext cx="728218" cy="1161300"/>
                  <a:chOff x="5389753" y="563499"/>
                  <a:chExt cx="728218" cy="1161300"/>
                </a:xfrm>
              </p:grpSpPr>
              <p:sp>
                <p:nvSpPr>
                  <p:cNvPr id="53" name="Oval 52"/>
                  <p:cNvSpPr/>
                  <p:nvPr/>
                </p:nvSpPr>
                <p:spPr>
                  <a:xfrm>
                    <a:off x="5566791" y="1283208"/>
                    <a:ext cx="168148" cy="17881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5389753" y="563499"/>
                    <a:ext cx="728218" cy="1161300"/>
                    <a:chOff x="5389753" y="563499"/>
                    <a:chExt cx="728218" cy="1161300"/>
                  </a:xfrm>
                </p:grpSpPr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5473700" y="1447800"/>
                      <a:ext cx="533400" cy="276999"/>
                    </a:xfrm>
                    <a:prstGeom prst="rect">
                      <a:avLst/>
                    </a:prstGeom>
                    <a:noFill/>
                  </p:spPr>
                  <p:txBody>
                    <a:bodyPr vert="horz" rtlCol="0">
                      <a:spAutoFit/>
                    </a:bodyPr>
                    <a:lstStyle/>
                    <a:p>
                      <a:r>
                        <a:rPr lang="en-GB" sz="1200" smtClean="0">
                          <a:solidFill>
                            <a:srgbClr val="000000"/>
                          </a:solidFill>
                          <a:latin typeface="Trebuchet MS - 16"/>
                        </a:rPr>
                        <a:t>Ox</a:t>
                      </a:r>
                      <a:endParaRPr lang="en-GB" sz="1200">
                        <a:solidFill>
                          <a:srgbClr val="000000"/>
                        </a:solidFill>
                        <a:latin typeface="Trebuchet MS - 16"/>
                      </a:endParaRPr>
                    </a:p>
                  </p:txBody>
                </p:sp>
                <p:pic>
                  <p:nvPicPr>
                    <p:cNvPr id="55" name="Picture 54"/>
                    <p:cNvPicPr>
                      <a:picLocks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89753" y="563499"/>
                      <a:ext cx="728218" cy="810387"/>
                    </a:xfrm>
                    <a:prstGeom prst="rect">
                      <a:avLst/>
                    </a:prstGeom>
                    <a:solidFill>
                      <a:scrgbClr r="0" g="0" b="0">
                        <a:alpha val="0"/>
                      </a:scrgbClr>
                    </a:solidFill>
                  </p:spPr>
                </p:pic>
              </p:grpSp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6667500" y="1353947"/>
                  <a:ext cx="1219200" cy="1348752"/>
                  <a:chOff x="6667500" y="1353947"/>
                  <a:chExt cx="1219200" cy="1348752"/>
                </a:xfrm>
              </p:grpSpPr>
              <p:sp>
                <p:nvSpPr>
                  <p:cNvPr id="58" name="Oval 57"/>
                  <p:cNvSpPr/>
                  <p:nvPr/>
                </p:nvSpPr>
                <p:spPr>
                  <a:xfrm>
                    <a:off x="7194804" y="2262378"/>
                    <a:ext cx="168148" cy="17881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6667500" y="1353947"/>
                    <a:ext cx="1219200" cy="1348752"/>
                    <a:chOff x="6667500" y="1353947"/>
                    <a:chExt cx="1219200" cy="1348752"/>
                  </a:xfrm>
                </p:grpSpPr>
                <p:pic>
                  <p:nvPicPr>
                    <p:cNvPr id="59" name="Picture 58"/>
                    <p:cNvPicPr>
                      <a:picLocks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994271" y="1353947"/>
                      <a:ext cx="686943" cy="969518"/>
                    </a:xfrm>
                    <a:prstGeom prst="rect">
                      <a:avLst/>
                    </a:prstGeom>
                    <a:solidFill>
                      <a:scrgbClr r="0" g="0" b="0">
                        <a:alpha val="0"/>
                      </a:scrgbClr>
                    </a:solidFill>
                  </p:spPr>
                </p:pic>
                <p:sp>
                  <p:nvSpPr>
                    <p:cNvPr id="60" name="TextBox 59"/>
                    <p:cNvSpPr txBox="1"/>
                    <p:nvPr/>
                  </p:nvSpPr>
                  <p:spPr>
                    <a:xfrm>
                      <a:off x="6667500" y="2425700"/>
                      <a:ext cx="1219200" cy="276999"/>
                    </a:xfrm>
                    <a:prstGeom prst="rect">
                      <a:avLst/>
                    </a:prstGeom>
                    <a:noFill/>
                  </p:spPr>
                  <p:txBody>
                    <a:bodyPr vert="horz" rtlCol="0">
                      <a:spAutoFit/>
                    </a:bodyPr>
                    <a:lstStyle/>
                    <a:p>
                      <a:pPr algn="ctr"/>
                      <a:r>
                        <a:rPr lang="en-GB" sz="1200" smtClean="0">
                          <a:solidFill>
                            <a:srgbClr val="000000"/>
                          </a:solidFill>
                          <a:latin typeface="Trebuchet MS - 16"/>
                        </a:rPr>
                        <a:t>Dr Octopus</a:t>
                      </a:r>
                      <a:endParaRPr lang="en-GB" sz="1200">
                        <a:solidFill>
                          <a:srgbClr val="000000"/>
                        </a:solidFill>
                        <a:latin typeface="Trebuchet MS - 16"/>
                      </a:endParaRPr>
                    </a:p>
                  </p:txBody>
                </p:sp>
              </p:grpSp>
            </p:grpSp>
            <p:grpSp>
              <p:nvGrpSpPr>
                <p:cNvPr id="67" name="Group 66"/>
                <p:cNvGrpSpPr/>
                <p:nvPr/>
              </p:nvGrpSpPr>
              <p:grpSpPr>
                <a:xfrm>
                  <a:off x="6959600" y="4031869"/>
                  <a:ext cx="848233" cy="969530"/>
                  <a:chOff x="6959600" y="4031869"/>
                  <a:chExt cx="848233" cy="969530"/>
                </a:xfrm>
              </p:grpSpPr>
              <p:sp>
                <p:nvSpPr>
                  <p:cNvPr id="63" name="Oval 62"/>
                  <p:cNvSpPr/>
                  <p:nvPr/>
                </p:nvSpPr>
                <p:spPr>
                  <a:xfrm>
                    <a:off x="7194804" y="4562856"/>
                    <a:ext cx="168148" cy="17881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6959600" y="4031869"/>
                    <a:ext cx="848233" cy="969530"/>
                    <a:chOff x="6959600" y="4031869"/>
                    <a:chExt cx="848233" cy="969530"/>
                  </a:xfrm>
                </p:grpSpPr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6959600" y="4724400"/>
                      <a:ext cx="812800" cy="276999"/>
                    </a:xfrm>
                    <a:prstGeom prst="rect">
                      <a:avLst/>
                    </a:prstGeom>
                    <a:noFill/>
                  </p:spPr>
                  <p:txBody>
                    <a:bodyPr vert="horz" rtlCol="0">
                      <a:spAutoFit/>
                    </a:bodyPr>
                    <a:lstStyle/>
                    <a:p>
                      <a:r>
                        <a:rPr lang="en-GB" sz="1200" smtClean="0">
                          <a:solidFill>
                            <a:srgbClr val="000000"/>
                          </a:solidFill>
                          <a:latin typeface="Trebuchet MS - 16"/>
                        </a:rPr>
                        <a:t>Rhino</a:t>
                      </a:r>
                      <a:endParaRPr lang="en-GB" sz="1200">
                        <a:solidFill>
                          <a:srgbClr val="000000"/>
                        </a:solidFill>
                        <a:latin typeface="Trebuchet MS - 16"/>
                      </a:endParaRPr>
                    </a:p>
                  </p:txBody>
                </p:sp>
                <p:pic>
                  <p:nvPicPr>
                    <p:cNvPr id="65" name="Picture 64"/>
                    <p:cNvPicPr>
                      <a:picLocks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006082" y="4031869"/>
                      <a:ext cx="801751" cy="701421"/>
                    </a:xfrm>
                    <a:prstGeom prst="rect">
                      <a:avLst/>
                    </a:prstGeom>
                    <a:solidFill>
                      <a:scrgbClr r="0" g="0" b="0">
                        <a:alpha val="0"/>
                      </a:scrgbClr>
                    </a:solidFill>
                  </p:spPr>
                </p:pic>
              </p:grpSp>
            </p:grpSp>
            <p:sp>
              <p:nvSpPr>
                <p:cNvPr id="68" name="Oval 67"/>
                <p:cNvSpPr/>
                <p:nvPr/>
              </p:nvSpPr>
              <p:spPr>
                <a:xfrm>
                  <a:off x="5224653" y="3583686"/>
                  <a:ext cx="168148" cy="178816"/>
                </a:xfrm>
                <a:prstGeom prst="ellips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3" name="Group 72"/>
                <p:cNvGrpSpPr/>
                <p:nvPr/>
              </p:nvGrpSpPr>
              <p:grpSpPr>
                <a:xfrm>
                  <a:off x="7200900" y="2958338"/>
                  <a:ext cx="1016000" cy="1027061"/>
                  <a:chOff x="7200900" y="2958338"/>
                  <a:chExt cx="1016000" cy="1027061"/>
                </a:xfrm>
              </p:grpSpPr>
              <p:sp>
                <p:nvSpPr>
                  <p:cNvPr id="69" name="Oval 68"/>
                  <p:cNvSpPr/>
                  <p:nvPr/>
                </p:nvSpPr>
                <p:spPr>
                  <a:xfrm>
                    <a:off x="7525131" y="3560064"/>
                    <a:ext cx="168148" cy="17881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72" name="Group 71"/>
                  <p:cNvGrpSpPr/>
                  <p:nvPr/>
                </p:nvGrpSpPr>
                <p:grpSpPr>
                  <a:xfrm>
                    <a:off x="7200900" y="2958338"/>
                    <a:ext cx="1016000" cy="1027061"/>
                    <a:chOff x="7200900" y="2958338"/>
                    <a:chExt cx="1016000" cy="1027061"/>
                  </a:xfrm>
                </p:grpSpPr>
                <p:sp>
                  <p:nvSpPr>
                    <p:cNvPr id="70" name="TextBox 69"/>
                    <p:cNvSpPr txBox="1"/>
                    <p:nvPr/>
                  </p:nvSpPr>
                  <p:spPr>
                    <a:xfrm>
                      <a:off x="7200900" y="3708400"/>
                      <a:ext cx="1016000" cy="276999"/>
                    </a:xfrm>
                    <a:prstGeom prst="rect">
                      <a:avLst/>
                    </a:prstGeom>
                    <a:noFill/>
                  </p:spPr>
                  <p:txBody>
                    <a:bodyPr vert="horz" rtlCol="0">
                      <a:spAutoFit/>
                    </a:bodyPr>
                    <a:lstStyle/>
                    <a:p>
                      <a:r>
                        <a:rPr lang="en-GB" sz="1200" smtClean="0">
                          <a:solidFill>
                            <a:srgbClr val="000000"/>
                          </a:solidFill>
                          <a:latin typeface="Trebuchet MS - 16"/>
                        </a:rPr>
                        <a:t>Carnage</a:t>
                      </a:r>
                      <a:endParaRPr lang="en-GB" sz="1200">
                        <a:solidFill>
                          <a:srgbClr val="000000"/>
                        </a:solidFill>
                        <a:latin typeface="Trebuchet MS - 16"/>
                      </a:endParaRPr>
                    </a:p>
                  </p:txBody>
                </p:sp>
                <p:pic>
                  <p:nvPicPr>
                    <p:cNvPr id="71" name="Picture 70"/>
                    <p:cNvPicPr>
                      <a:picLocks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395337" y="2958338"/>
                      <a:ext cx="421259" cy="716153"/>
                    </a:xfrm>
                    <a:prstGeom prst="rect">
                      <a:avLst/>
                    </a:prstGeom>
                    <a:solidFill>
                      <a:scrgbClr r="0" g="0" b="0">
                        <a:alpha val="0"/>
                      </a:scrgbClr>
                    </a:solidFill>
                  </p:spPr>
                </p:pic>
              </p:grpSp>
            </p:grpSp>
            <p:grpSp>
              <p:nvGrpSpPr>
                <p:cNvPr id="78" name="Group 77"/>
                <p:cNvGrpSpPr/>
                <p:nvPr/>
              </p:nvGrpSpPr>
              <p:grpSpPr>
                <a:xfrm>
                  <a:off x="7581900" y="4893056"/>
                  <a:ext cx="914400" cy="1073543"/>
                  <a:chOff x="7581900" y="4893056"/>
                  <a:chExt cx="914400" cy="1073543"/>
                </a:xfrm>
              </p:grpSpPr>
              <p:sp>
                <p:nvSpPr>
                  <p:cNvPr id="74" name="Oval 73"/>
                  <p:cNvSpPr/>
                  <p:nvPr/>
                </p:nvSpPr>
                <p:spPr>
                  <a:xfrm>
                    <a:off x="7855458" y="5518404"/>
                    <a:ext cx="168148" cy="17881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77" name="Group 76"/>
                  <p:cNvGrpSpPr/>
                  <p:nvPr/>
                </p:nvGrpSpPr>
                <p:grpSpPr>
                  <a:xfrm>
                    <a:off x="7581900" y="4893056"/>
                    <a:ext cx="914400" cy="1073543"/>
                    <a:chOff x="7581900" y="4893056"/>
                    <a:chExt cx="914400" cy="1073543"/>
                  </a:xfrm>
                </p:grpSpPr>
                <p:sp>
                  <p:nvSpPr>
                    <p:cNvPr id="75" name="TextBox 74"/>
                    <p:cNvSpPr txBox="1"/>
                    <p:nvPr/>
                  </p:nvSpPr>
                  <p:spPr>
                    <a:xfrm>
                      <a:off x="7581900" y="5689600"/>
                      <a:ext cx="914400" cy="276999"/>
                    </a:xfrm>
                    <a:prstGeom prst="rect">
                      <a:avLst/>
                    </a:prstGeom>
                    <a:noFill/>
                  </p:spPr>
                  <p:txBody>
                    <a:bodyPr vert="horz" rtlCol="0">
                      <a:spAutoFit/>
                    </a:bodyPr>
                    <a:lstStyle/>
                    <a:p>
                      <a:r>
                        <a:rPr lang="en-GB" sz="1200" smtClean="0">
                          <a:solidFill>
                            <a:srgbClr val="000000"/>
                          </a:solidFill>
                          <a:latin typeface="Trebuchet MS - 16"/>
                        </a:rPr>
                        <a:t>Venom</a:t>
                      </a:r>
                      <a:endParaRPr lang="en-GB" sz="1200">
                        <a:solidFill>
                          <a:srgbClr val="000000"/>
                        </a:solidFill>
                        <a:latin typeface="Trebuchet MS - 16"/>
                      </a:endParaRPr>
                    </a:p>
                  </p:txBody>
                </p:sp>
                <p:pic>
                  <p:nvPicPr>
                    <p:cNvPr id="76" name="Picture 75"/>
                    <p:cNvPicPr>
                      <a:picLocks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584059" y="4893056"/>
                      <a:ext cx="669036" cy="810514"/>
                    </a:xfrm>
                    <a:prstGeom prst="rect">
                      <a:avLst/>
                    </a:prstGeom>
                    <a:solidFill>
                      <a:scrgbClr r="0" g="0" b="0">
                        <a:alpha val="0"/>
                      </a:scrgbClr>
                    </a:solidFill>
                  </p:spPr>
                </p:pic>
              </p:grp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6215634" y="5530215"/>
                  <a:ext cx="1010666" cy="1157986"/>
                  <a:chOff x="6215634" y="5530215"/>
                  <a:chExt cx="1010666" cy="1157986"/>
                </a:xfrm>
              </p:grpSpPr>
              <p:sp>
                <p:nvSpPr>
                  <p:cNvPr id="79" name="Oval 78"/>
                  <p:cNvSpPr/>
                  <p:nvPr/>
                </p:nvSpPr>
                <p:spPr>
                  <a:xfrm>
                    <a:off x="6215634" y="6509386"/>
                    <a:ext cx="168148" cy="178815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6362700" y="5530215"/>
                    <a:ext cx="863600" cy="1109484"/>
                    <a:chOff x="6362700" y="5530215"/>
                    <a:chExt cx="863600" cy="1109484"/>
                  </a:xfrm>
                </p:grpSpPr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6362700" y="6362700"/>
                      <a:ext cx="863600" cy="276999"/>
                    </a:xfrm>
                    <a:prstGeom prst="rect">
                      <a:avLst/>
                    </a:prstGeom>
                    <a:noFill/>
                  </p:spPr>
                  <p:txBody>
                    <a:bodyPr vert="horz" rtlCol="0">
                      <a:spAutoFit/>
                    </a:bodyPr>
                    <a:lstStyle/>
                    <a:p>
                      <a:r>
                        <a:rPr lang="en-GB" sz="1200" smtClean="0">
                          <a:solidFill>
                            <a:srgbClr val="000000"/>
                          </a:solidFill>
                          <a:latin typeface="Trebuchet MS - 16"/>
                        </a:rPr>
                        <a:t>Shriek</a:t>
                      </a:r>
                      <a:endParaRPr lang="en-GB" sz="1200">
                        <a:solidFill>
                          <a:srgbClr val="000000"/>
                        </a:solidFill>
                        <a:latin typeface="Trebuchet MS - 16"/>
                      </a:endParaRPr>
                    </a:p>
                  </p:txBody>
                </p:sp>
                <p:pic>
                  <p:nvPicPr>
                    <p:cNvPr id="81" name="Picture 80"/>
                    <p:cNvPicPr>
                      <a:picLocks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451600" y="5530215"/>
                      <a:ext cx="360934" cy="870966"/>
                    </a:xfrm>
                    <a:prstGeom prst="rect">
                      <a:avLst/>
                    </a:prstGeom>
                    <a:solidFill>
                      <a:scrgbClr r="0" g="0" b="0">
                        <a:alpha val="0"/>
                      </a:scrgbClr>
                    </a:solidFill>
                  </p:spPr>
                </p:pic>
              </p:grp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5943600" y="4149852"/>
                  <a:ext cx="914400" cy="1181747"/>
                  <a:chOff x="5943600" y="4149852"/>
                  <a:chExt cx="914400" cy="1181747"/>
                </a:xfrm>
              </p:grpSpPr>
              <p:sp>
                <p:nvSpPr>
                  <p:cNvPr id="84" name="Oval 83"/>
                  <p:cNvSpPr/>
                  <p:nvPr/>
                </p:nvSpPr>
                <p:spPr>
                  <a:xfrm>
                    <a:off x="6215634" y="4881372"/>
                    <a:ext cx="168148" cy="17881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5943600" y="4149852"/>
                    <a:ext cx="914400" cy="1181747"/>
                    <a:chOff x="5943600" y="4149852"/>
                    <a:chExt cx="914400" cy="1181747"/>
                  </a:xfrm>
                </p:grpSpPr>
                <p:sp>
                  <p:nvSpPr>
                    <p:cNvPr id="85" name="TextBox 84"/>
                    <p:cNvSpPr txBox="1"/>
                    <p:nvPr/>
                  </p:nvSpPr>
                  <p:spPr>
                    <a:xfrm>
                      <a:off x="5943600" y="5054600"/>
                      <a:ext cx="914400" cy="276999"/>
                    </a:xfrm>
                    <a:prstGeom prst="rect">
                      <a:avLst/>
                    </a:prstGeom>
                    <a:noFill/>
                  </p:spPr>
                  <p:txBody>
                    <a:bodyPr vert="horz" rtlCol="0">
                      <a:spAutoFit/>
                    </a:bodyPr>
                    <a:lstStyle/>
                    <a:p>
                      <a:r>
                        <a:rPr lang="en-GB" sz="1200" smtClean="0">
                          <a:solidFill>
                            <a:srgbClr val="000000"/>
                          </a:solidFill>
                          <a:latin typeface="Trebuchet MS - 16"/>
                        </a:rPr>
                        <a:t>Grizzly</a:t>
                      </a:r>
                      <a:endParaRPr lang="en-GB" sz="1200">
                        <a:solidFill>
                          <a:srgbClr val="000000"/>
                        </a:solidFill>
                        <a:latin typeface="Trebuchet MS - 16"/>
                      </a:endParaRPr>
                    </a:p>
                  </p:txBody>
                </p:sp>
                <p:pic>
                  <p:nvPicPr>
                    <p:cNvPr id="86" name="Picture 85"/>
                    <p:cNvPicPr>
                      <a:picLocks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074029" y="4149852"/>
                      <a:ext cx="464820" cy="908558"/>
                    </a:xfrm>
                    <a:prstGeom prst="rect">
                      <a:avLst/>
                    </a:prstGeom>
                    <a:solidFill>
                      <a:scrgbClr r="0" g="0" b="0">
                        <a:alpha val="0"/>
                      </a:scrgbClr>
                    </a:solidFill>
                  </p:spPr>
                </p:pic>
              </p:grpSp>
            </p:grpSp>
            <p:grpSp>
              <p:nvGrpSpPr>
                <p:cNvPr id="93" name="Group 92"/>
                <p:cNvGrpSpPr/>
                <p:nvPr/>
              </p:nvGrpSpPr>
              <p:grpSpPr>
                <a:xfrm>
                  <a:off x="5012309" y="5542026"/>
                  <a:ext cx="702691" cy="1110373"/>
                  <a:chOff x="5012309" y="5542026"/>
                  <a:chExt cx="702691" cy="1110373"/>
                </a:xfrm>
              </p:grpSpPr>
              <p:sp>
                <p:nvSpPr>
                  <p:cNvPr id="89" name="Oval 88"/>
                  <p:cNvSpPr/>
                  <p:nvPr/>
                </p:nvSpPr>
                <p:spPr>
                  <a:xfrm>
                    <a:off x="5236464" y="6190869"/>
                    <a:ext cx="168148" cy="17881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5012309" y="5542026"/>
                    <a:ext cx="702691" cy="1110373"/>
                    <a:chOff x="5012309" y="5542026"/>
                    <a:chExt cx="702691" cy="1110373"/>
                  </a:xfrm>
                </p:grpSpPr>
                <p:sp>
                  <p:nvSpPr>
                    <p:cNvPr id="90" name="TextBox 89"/>
                    <p:cNvSpPr txBox="1"/>
                    <p:nvPr/>
                  </p:nvSpPr>
                  <p:spPr>
                    <a:xfrm>
                      <a:off x="5029200" y="6375400"/>
                      <a:ext cx="685800" cy="276999"/>
                    </a:xfrm>
                    <a:prstGeom prst="rect">
                      <a:avLst/>
                    </a:prstGeom>
                    <a:noFill/>
                  </p:spPr>
                  <p:txBody>
                    <a:bodyPr vert="horz" rtlCol="0">
                      <a:spAutoFit/>
                    </a:bodyPr>
                    <a:lstStyle/>
                    <a:p>
                      <a:r>
                        <a:rPr lang="en-GB" sz="1200" smtClean="0">
                          <a:solidFill>
                            <a:srgbClr val="000000"/>
                          </a:solidFill>
                          <a:latin typeface="Trebuchet MS - 16"/>
                        </a:rPr>
                        <a:t>Spot</a:t>
                      </a:r>
                      <a:endParaRPr lang="en-GB" sz="1200">
                        <a:solidFill>
                          <a:srgbClr val="000000"/>
                        </a:solidFill>
                        <a:latin typeface="Trebuchet MS - 16"/>
                      </a:endParaRPr>
                    </a:p>
                  </p:txBody>
                </p:sp>
                <p:pic>
                  <p:nvPicPr>
                    <p:cNvPr id="91" name="Picture 90"/>
                    <p:cNvPicPr>
                      <a:picLocks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012309" y="5542026"/>
                      <a:ext cx="397637" cy="845947"/>
                    </a:xfrm>
                    <a:prstGeom prst="rect">
                      <a:avLst/>
                    </a:prstGeom>
                    <a:solidFill>
                      <a:scrgbClr r="0" g="0" b="0">
                        <a:alpha val="0"/>
                      </a:scrgbClr>
                    </a:solidFill>
                  </p:spPr>
                </p:pic>
              </p:grp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4268978" y="268605"/>
                  <a:ext cx="950722" cy="1138694"/>
                  <a:chOff x="4268978" y="268605"/>
                  <a:chExt cx="950722" cy="1138694"/>
                </a:xfrm>
              </p:grpSpPr>
              <p:sp>
                <p:nvSpPr>
                  <p:cNvPr id="94" name="Oval 93"/>
                  <p:cNvSpPr/>
                  <p:nvPr/>
                </p:nvSpPr>
                <p:spPr>
                  <a:xfrm>
                    <a:off x="4563999" y="952881"/>
                    <a:ext cx="168148" cy="17881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4268978" y="268605"/>
                    <a:ext cx="950722" cy="1138694"/>
                    <a:chOff x="4268978" y="268605"/>
                    <a:chExt cx="950722" cy="1138694"/>
                  </a:xfrm>
                </p:grpSpPr>
                <p:sp>
                  <p:nvSpPr>
                    <p:cNvPr id="95" name="TextBox 94"/>
                    <p:cNvSpPr txBox="1"/>
                    <p:nvPr/>
                  </p:nvSpPr>
                  <p:spPr>
                    <a:xfrm>
                      <a:off x="4330700" y="1130300"/>
                      <a:ext cx="889000" cy="276999"/>
                    </a:xfrm>
                    <a:prstGeom prst="rect">
                      <a:avLst/>
                    </a:prstGeom>
                    <a:noFill/>
                  </p:spPr>
                  <p:txBody>
                    <a:bodyPr vert="horz" rtlCol="0">
                      <a:spAutoFit/>
                    </a:bodyPr>
                    <a:lstStyle/>
                    <a:p>
                      <a:r>
                        <a:rPr lang="en-GB" sz="1200" smtClean="0">
                          <a:solidFill>
                            <a:srgbClr val="000000"/>
                          </a:solidFill>
                          <a:latin typeface="Trebuchet MS - 16"/>
                        </a:rPr>
                        <a:t>Beetle</a:t>
                      </a:r>
                      <a:endParaRPr lang="en-GB" sz="1200">
                        <a:solidFill>
                          <a:srgbClr val="000000"/>
                        </a:solidFill>
                        <a:latin typeface="Trebuchet MS - 16"/>
                      </a:endParaRPr>
                    </a:p>
                  </p:txBody>
                </p:sp>
                <p:pic>
                  <p:nvPicPr>
                    <p:cNvPr id="96" name="Picture 95"/>
                    <p:cNvPicPr>
                      <a:picLocks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268978" y="268605"/>
                      <a:ext cx="632841" cy="669798"/>
                    </a:xfrm>
                    <a:prstGeom prst="rect">
                      <a:avLst/>
                    </a:prstGeom>
                    <a:solidFill>
                      <a:scrgbClr r="0" g="0" b="0">
                        <a:alpha val="0"/>
                      </a:scrgbClr>
                    </a:solidFill>
                  </p:spPr>
                </p:pic>
              </p:grpSp>
            </p:grpSp>
            <p:grpSp>
              <p:nvGrpSpPr>
                <p:cNvPr id="103" name="Group 102"/>
                <p:cNvGrpSpPr/>
                <p:nvPr/>
              </p:nvGrpSpPr>
              <p:grpSpPr>
                <a:xfrm>
                  <a:off x="2895600" y="539877"/>
                  <a:ext cx="1143000" cy="1223022"/>
                  <a:chOff x="2895600" y="539877"/>
                  <a:chExt cx="1143000" cy="1223022"/>
                </a:xfrm>
              </p:grpSpPr>
              <p:sp>
                <p:nvSpPr>
                  <p:cNvPr id="99" name="Oval 98"/>
                  <p:cNvSpPr/>
                  <p:nvPr/>
                </p:nvSpPr>
                <p:spPr>
                  <a:xfrm>
                    <a:off x="3254502" y="1294892"/>
                    <a:ext cx="168148" cy="17881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02" name="Group 101"/>
                  <p:cNvGrpSpPr/>
                  <p:nvPr/>
                </p:nvGrpSpPr>
                <p:grpSpPr>
                  <a:xfrm>
                    <a:off x="2895600" y="539877"/>
                    <a:ext cx="1143000" cy="1223022"/>
                    <a:chOff x="2895600" y="539877"/>
                    <a:chExt cx="1143000" cy="1223022"/>
                  </a:xfrm>
                </p:grpSpPr>
                <p:sp>
                  <p:nvSpPr>
                    <p:cNvPr id="100" name="TextBox 99"/>
                    <p:cNvSpPr txBox="1"/>
                    <p:nvPr/>
                  </p:nvSpPr>
                  <p:spPr>
                    <a:xfrm>
                      <a:off x="2895600" y="1485900"/>
                      <a:ext cx="1143000" cy="276999"/>
                    </a:xfrm>
                    <a:prstGeom prst="rect">
                      <a:avLst/>
                    </a:prstGeom>
                    <a:noFill/>
                  </p:spPr>
                  <p:txBody>
                    <a:bodyPr vert="horz" rtlCol="0">
                      <a:spAutoFit/>
                    </a:bodyPr>
                    <a:lstStyle/>
                    <a:p>
                      <a:r>
                        <a:rPr lang="en-GB" sz="1200" smtClean="0">
                          <a:solidFill>
                            <a:srgbClr val="000000"/>
                          </a:solidFill>
                          <a:latin typeface="Trebuchet MS - 16"/>
                        </a:rPr>
                        <a:t>Mindblast</a:t>
                      </a:r>
                      <a:endParaRPr lang="en-GB" sz="1200">
                        <a:solidFill>
                          <a:srgbClr val="000000"/>
                        </a:solidFill>
                        <a:latin typeface="Trebuchet MS - 16"/>
                      </a:endParaRPr>
                    </a:p>
                  </p:txBody>
                </p:sp>
                <p:pic>
                  <p:nvPicPr>
                    <p:cNvPr id="101" name="Picture 100"/>
                    <p:cNvPicPr>
                      <a:picLocks/>
                    </p:cNvPicPr>
                    <p:nvPr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24708" y="539877"/>
                      <a:ext cx="593217" cy="862711"/>
                    </a:xfrm>
                    <a:prstGeom prst="rect">
                      <a:avLst/>
                    </a:prstGeom>
                    <a:solidFill>
                      <a:scrgbClr r="0" g="0" b="0">
                        <a:alpha val="0"/>
                      </a:scrgbClr>
                    </a:solidFill>
                  </p:spPr>
                </p:pic>
              </p:grpSp>
            </p:grpSp>
            <p:grpSp>
              <p:nvGrpSpPr>
                <p:cNvPr id="108" name="Group 107"/>
                <p:cNvGrpSpPr/>
                <p:nvPr/>
              </p:nvGrpSpPr>
              <p:grpSpPr>
                <a:xfrm>
                  <a:off x="1879600" y="2745994"/>
                  <a:ext cx="990600" cy="1424071"/>
                  <a:chOff x="1879600" y="2745994"/>
                  <a:chExt cx="990600" cy="1424071"/>
                </a:xfrm>
              </p:grpSpPr>
              <p:sp>
                <p:nvSpPr>
                  <p:cNvPr id="104" name="Oval 103"/>
                  <p:cNvSpPr/>
                  <p:nvPr/>
                </p:nvSpPr>
                <p:spPr>
                  <a:xfrm>
                    <a:off x="2275332" y="3583686"/>
                    <a:ext cx="168148" cy="17881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07" name="Group 106"/>
                  <p:cNvGrpSpPr/>
                  <p:nvPr/>
                </p:nvGrpSpPr>
                <p:grpSpPr>
                  <a:xfrm>
                    <a:off x="1879600" y="2745994"/>
                    <a:ext cx="990600" cy="1424071"/>
                    <a:chOff x="1879600" y="2745994"/>
                    <a:chExt cx="990600" cy="1424071"/>
                  </a:xfrm>
                </p:grpSpPr>
                <p:sp>
                  <p:nvSpPr>
                    <p:cNvPr id="105" name="TextBox 104"/>
                    <p:cNvSpPr txBox="1"/>
                    <p:nvPr/>
                  </p:nvSpPr>
                  <p:spPr>
                    <a:xfrm>
                      <a:off x="1879600" y="3708400"/>
                      <a:ext cx="990600" cy="461665"/>
                    </a:xfrm>
                    <a:prstGeom prst="rect">
                      <a:avLst/>
                    </a:prstGeom>
                    <a:noFill/>
                  </p:spPr>
                  <p:txBody>
                    <a:bodyPr vert="horz" rtlCol="0">
                      <a:spAutoFit/>
                    </a:bodyPr>
                    <a:lstStyle/>
                    <a:p>
                      <a:pPr algn="ctr"/>
                      <a:r>
                        <a:rPr lang="en-GB" sz="1200" smtClean="0">
                          <a:solidFill>
                            <a:srgbClr val="000000"/>
                          </a:solidFill>
                          <a:latin typeface="Trebuchet MS - 16"/>
                        </a:rPr>
                        <a:t>Green Goblin</a:t>
                      </a:r>
                      <a:endParaRPr lang="en-GB" sz="1200">
                        <a:solidFill>
                          <a:srgbClr val="000000"/>
                        </a:solidFill>
                        <a:latin typeface="Trebuchet MS - 16"/>
                      </a:endParaRPr>
                    </a:p>
                  </p:txBody>
                </p:sp>
                <p:pic>
                  <p:nvPicPr>
                    <p:cNvPr id="106" name="Picture 105"/>
                    <p:cNvPicPr>
                      <a:picLocks/>
                    </p:cNvPicPr>
                    <p:nvPr/>
                  </p:nvPicPr>
                  <p:blipFill>
                    <a:blip r:embed="rId1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062988" y="2745994"/>
                      <a:ext cx="579882" cy="887857"/>
                    </a:xfrm>
                    <a:prstGeom prst="rect">
                      <a:avLst/>
                    </a:prstGeom>
                    <a:solidFill>
                      <a:scrgbClr r="0" g="0" b="0">
                        <a:alpha val="0"/>
                      </a:scrgbClr>
                    </a:solidFill>
                  </p:spPr>
                </p:pic>
              </p:grp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3263900" y="1790446"/>
                  <a:ext cx="1092200" cy="1217053"/>
                  <a:chOff x="3263900" y="1790446"/>
                  <a:chExt cx="1092200" cy="1217053"/>
                </a:xfrm>
              </p:grpSpPr>
              <p:sp>
                <p:nvSpPr>
                  <p:cNvPr id="109" name="Oval 108"/>
                  <p:cNvSpPr/>
                  <p:nvPr/>
                </p:nvSpPr>
                <p:spPr>
                  <a:xfrm>
                    <a:off x="3584829" y="2604516"/>
                    <a:ext cx="168148" cy="17881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12" name="Group 111"/>
                  <p:cNvGrpSpPr/>
                  <p:nvPr/>
                </p:nvGrpSpPr>
                <p:grpSpPr>
                  <a:xfrm>
                    <a:off x="3263900" y="1790446"/>
                    <a:ext cx="1092200" cy="1217053"/>
                    <a:chOff x="3263900" y="1790446"/>
                    <a:chExt cx="1092200" cy="1217053"/>
                  </a:xfrm>
                </p:grpSpPr>
                <p:sp>
                  <p:nvSpPr>
                    <p:cNvPr id="110" name="TextBox 109"/>
                    <p:cNvSpPr txBox="1"/>
                    <p:nvPr/>
                  </p:nvSpPr>
                  <p:spPr>
                    <a:xfrm>
                      <a:off x="3263900" y="2730500"/>
                      <a:ext cx="1092200" cy="276999"/>
                    </a:xfrm>
                    <a:prstGeom prst="rect">
                      <a:avLst/>
                    </a:prstGeom>
                    <a:noFill/>
                  </p:spPr>
                  <p:txBody>
                    <a:bodyPr vert="horz" rtlCol="0">
                      <a:spAutoFit/>
                    </a:bodyPr>
                    <a:lstStyle/>
                    <a:p>
                      <a:r>
                        <a:rPr lang="en-GB" sz="1200" smtClean="0">
                          <a:solidFill>
                            <a:srgbClr val="000000"/>
                          </a:solidFill>
                          <a:latin typeface="Trebuchet MS - 16"/>
                        </a:rPr>
                        <a:t>Whiplash</a:t>
                      </a:r>
                      <a:endParaRPr lang="en-GB" sz="1200">
                        <a:solidFill>
                          <a:srgbClr val="000000"/>
                        </a:solidFill>
                        <a:latin typeface="Trebuchet MS - 16"/>
                      </a:endParaRPr>
                    </a:p>
                  </p:txBody>
                </p:sp>
                <p:pic>
                  <p:nvPicPr>
                    <p:cNvPr id="111" name="Picture 110"/>
                    <p:cNvPicPr>
                      <a:picLocks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313430" y="1790446"/>
                      <a:ext cx="686181" cy="1005713"/>
                    </a:xfrm>
                    <a:prstGeom prst="rect">
                      <a:avLst/>
                    </a:prstGeom>
                    <a:solidFill>
                      <a:scrgbClr r="0" g="0" b="0">
                        <a:alpha val="0"/>
                      </a:scrgbClr>
                    </a:solidFill>
                  </p:spPr>
                </p:pic>
              </p:grpSp>
            </p:grpSp>
            <p:grpSp>
              <p:nvGrpSpPr>
                <p:cNvPr id="118" name="Group 117"/>
                <p:cNvGrpSpPr/>
                <p:nvPr/>
              </p:nvGrpSpPr>
              <p:grpSpPr>
                <a:xfrm>
                  <a:off x="3594100" y="4456557"/>
                  <a:ext cx="1092200" cy="1192542"/>
                  <a:chOff x="3594100" y="4456557"/>
                  <a:chExt cx="1092200" cy="1192542"/>
                </a:xfrm>
              </p:grpSpPr>
              <p:sp>
                <p:nvSpPr>
                  <p:cNvPr id="114" name="Oval 113"/>
                  <p:cNvSpPr/>
                  <p:nvPr/>
                </p:nvSpPr>
                <p:spPr>
                  <a:xfrm>
                    <a:off x="3915156" y="5199888"/>
                    <a:ext cx="168148" cy="17881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17" name="Group 116"/>
                  <p:cNvGrpSpPr/>
                  <p:nvPr/>
                </p:nvGrpSpPr>
                <p:grpSpPr>
                  <a:xfrm>
                    <a:off x="3594100" y="4456557"/>
                    <a:ext cx="1092200" cy="1192542"/>
                    <a:chOff x="3594100" y="4456557"/>
                    <a:chExt cx="1092200" cy="1192542"/>
                  </a:xfrm>
                </p:grpSpPr>
                <p:sp>
                  <p:nvSpPr>
                    <p:cNvPr id="115" name="TextBox 114"/>
                    <p:cNvSpPr txBox="1"/>
                    <p:nvPr/>
                  </p:nvSpPr>
                  <p:spPr>
                    <a:xfrm>
                      <a:off x="3594100" y="5372100"/>
                      <a:ext cx="1092200" cy="276999"/>
                    </a:xfrm>
                    <a:prstGeom prst="rect">
                      <a:avLst/>
                    </a:prstGeom>
                    <a:noFill/>
                  </p:spPr>
                  <p:txBody>
                    <a:bodyPr vert="horz" rtlCol="0">
                      <a:spAutoFit/>
                    </a:bodyPr>
                    <a:lstStyle/>
                    <a:p>
                      <a:r>
                        <a:rPr lang="en-GB" sz="1200" smtClean="0">
                          <a:solidFill>
                            <a:srgbClr val="000000"/>
                          </a:solidFill>
                          <a:latin typeface="Trebuchet MS - 16"/>
                        </a:rPr>
                        <a:t>Sandman</a:t>
                      </a:r>
                      <a:endParaRPr lang="en-GB" sz="1200">
                        <a:solidFill>
                          <a:srgbClr val="000000"/>
                        </a:solidFill>
                        <a:latin typeface="Trebuchet MS - 16"/>
                      </a:endParaRPr>
                    </a:p>
                  </p:txBody>
                </p:sp>
                <p:pic>
                  <p:nvPicPr>
                    <p:cNvPr id="116" name="Picture 115"/>
                    <p:cNvPicPr>
                      <a:picLocks/>
                    </p:cNvPicPr>
                    <p:nvPr/>
                  </p:nvPicPr>
                  <p:blipFill>
                    <a:blip r:embed="rId1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714623" y="4456557"/>
                      <a:ext cx="635762" cy="784860"/>
                    </a:xfrm>
                    <a:prstGeom prst="rect">
                      <a:avLst/>
                    </a:prstGeom>
                    <a:solidFill>
                      <a:scrgbClr r="0" g="0" b="0">
                        <a:alpha val="0"/>
                      </a:scrgbClr>
                    </a:solidFill>
                  </p:spPr>
                </p:pic>
              </p:grpSp>
            </p:grpSp>
            <p:grpSp>
              <p:nvGrpSpPr>
                <p:cNvPr id="123" name="Group 122"/>
                <p:cNvGrpSpPr/>
                <p:nvPr/>
              </p:nvGrpSpPr>
              <p:grpSpPr>
                <a:xfrm>
                  <a:off x="3568700" y="5813298"/>
                  <a:ext cx="1117600" cy="1131201"/>
                  <a:chOff x="3568700" y="5813298"/>
                  <a:chExt cx="1117600" cy="1131201"/>
                </a:xfrm>
              </p:grpSpPr>
              <p:sp>
                <p:nvSpPr>
                  <p:cNvPr id="119" name="Oval 118"/>
                  <p:cNvSpPr/>
                  <p:nvPr/>
                </p:nvSpPr>
                <p:spPr>
                  <a:xfrm>
                    <a:off x="3926967" y="6509386"/>
                    <a:ext cx="168148" cy="178815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22" name="Group 121"/>
                  <p:cNvGrpSpPr/>
                  <p:nvPr/>
                </p:nvGrpSpPr>
                <p:grpSpPr>
                  <a:xfrm>
                    <a:off x="3568700" y="5813298"/>
                    <a:ext cx="1117600" cy="1131201"/>
                    <a:chOff x="3568700" y="5813298"/>
                    <a:chExt cx="1117600" cy="1131201"/>
                  </a:xfrm>
                </p:grpSpPr>
                <p:sp>
                  <p:nvSpPr>
                    <p:cNvPr id="120" name="TextBox 119"/>
                    <p:cNvSpPr txBox="1"/>
                    <p:nvPr/>
                  </p:nvSpPr>
                  <p:spPr>
                    <a:xfrm>
                      <a:off x="3568700" y="6667500"/>
                      <a:ext cx="1117600" cy="276999"/>
                    </a:xfrm>
                    <a:prstGeom prst="rect">
                      <a:avLst/>
                    </a:prstGeom>
                    <a:noFill/>
                  </p:spPr>
                  <p:txBody>
                    <a:bodyPr vert="horz" rtlCol="0">
                      <a:spAutoFit/>
                    </a:bodyPr>
                    <a:lstStyle/>
                    <a:p>
                      <a:r>
                        <a:rPr lang="en-GB" sz="1200" smtClean="0">
                          <a:solidFill>
                            <a:srgbClr val="000000"/>
                          </a:solidFill>
                          <a:latin typeface="Trebuchet MS - 16"/>
                        </a:rPr>
                        <a:t>Knockout</a:t>
                      </a:r>
                      <a:endParaRPr lang="en-GB" sz="1200">
                        <a:solidFill>
                          <a:srgbClr val="000000"/>
                        </a:solidFill>
                        <a:latin typeface="Trebuchet MS - 16"/>
                      </a:endParaRPr>
                    </a:p>
                  </p:txBody>
                </p:sp>
                <p:pic>
                  <p:nvPicPr>
                    <p:cNvPr id="121" name="Picture 120"/>
                    <p:cNvPicPr>
                      <a:picLocks/>
                    </p:cNvPicPr>
                    <p:nvPr/>
                  </p:nvPicPr>
                  <p:blipFill>
                    <a:blip r:embed="rId1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655568" y="5813298"/>
                      <a:ext cx="789559" cy="701802"/>
                    </a:xfrm>
                    <a:prstGeom prst="rect">
                      <a:avLst/>
                    </a:prstGeom>
                    <a:solidFill>
                      <a:scrgbClr r="0" g="0" b="0">
                        <a:alpha val="0"/>
                      </a:scrgbClr>
                    </a:solidFill>
                  </p:spPr>
                </p:pic>
              </p:grpSp>
            </p:grpSp>
            <p:grpSp>
              <p:nvGrpSpPr>
                <p:cNvPr id="128" name="Group 127"/>
                <p:cNvGrpSpPr/>
                <p:nvPr/>
              </p:nvGrpSpPr>
              <p:grpSpPr>
                <a:xfrm>
                  <a:off x="3467100" y="3135376"/>
                  <a:ext cx="1117600" cy="1180223"/>
                  <a:chOff x="3467100" y="3135376"/>
                  <a:chExt cx="1117600" cy="1180223"/>
                </a:xfrm>
              </p:grpSpPr>
              <p:sp>
                <p:nvSpPr>
                  <p:cNvPr id="124" name="Oval 123"/>
                  <p:cNvSpPr/>
                  <p:nvPr/>
                </p:nvSpPr>
                <p:spPr>
                  <a:xfrm>
                    <a:off x="3915156" y="3902202"/>
                    <a:ext cx="168148" cy="178816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27" name="Group 126"/>
                  <p:cNvGrpSpPr/>
                  <p:nvPr/>
                </p:nvGrpSpPr>
                <p:grpSpPr>
                  <a:xfrm>
                    <a:off x="3467100" y="3135376"/>
                    <a:ext cx="1117600" cy="1180223"/>
                    <a:chOff x="3467100" y="3135376"/>
                    <a:chExt cx="1117600" cy="1180223"/>
                  </a:xfrm>
                </p:grpSpPr>
                <p:pic>
                  <p:nvPicPr>
                    <p:cNvPr id="125" name="Picture 124"/>
                    <p:cNvPicPr>
                      <a:picLocks/>
                    </p:cNvPicPr>
                    <p:nvPr/>
                  </p:nvPicPr>
                  <p:blipFill>
                    <a:blip r:embed="rId1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749929" y="3135376"/>
                      <a:ext cx="468376" cy="963930"/>
                    </a:xfrm>
                    <a:prstGeom prst="rect">
                      <a:avLst/>
                    </a:prstGeom>
                    <a:solidFill>
                      <a:scrgbClr r="0" g="0" b="0">
                        <a:alpha val="0"/>
                      </a:scrgbClr>
                    </a:solidFill>
                  </p:spPr>
                </p:pic>
                <p:sp>
                  <p:nvSpPr>
                    <p:cNvPr id="126" name="TextBox 125"/>
                    <p:cNvSpPr txBox="1"/>
                    <p:nvPr/>
                  </p:nvSpPr>
                  <p:spPr>
                    <a:xfrm>
                      <a:off x="3467100" y="4038600"/>
                      <a:ext cx="1117600" cy="276999"/>
                    </a:xfrm>
                    <a:prstGeom prst="rect">
                      <a:avLst/>
                    </a:prstGeom>
                    <a:noFill/>
                  </p:spPr>
                  <p:txBody>
                    <a:bodyPr vert="horz" rtlCol="0">
                      <a:spAutoFit/>
                    </a:bodyPr>
                    <a:lstStyle/>
                    <a:p>
                      <a:r>
                        <a:rPr lang="en-GB" sz="1200" smtClean="0">
                          <a:solidFill>
                            <a:srgbClr val="000000"/>
                          </a:solidFill>
                          <a:latin typeface="Trebuchet MS - 16"/>
                        </a:rPr>
                        <a:t>Boomerang</a:t>
                      </a:r>
                      <a:endParaRPr lang="en-GB" sz="1200">
                        <a:solidFill>
                          <a:srgbClr val="000000"/>
                        </a:solidFill>
                        <a:latin typeface="Trebuchet MS - 16"/>
                      </a:endParaRPr>
                    </a:p>
                  </p:txBody>
                </p:sp>
              </p:grpSp>
            </p:grpSp>
          </p:grpSp>
          <p:cxnSp>
            <p:nvCxnSpPr>
              <p:cNvPr id="130" name="Straight Connector 129"/>
              <p:cNvCxnSpPr/>
              <p:nvPr/>
            </p:nvCxnSpPr>
            <p:spPr>
              <a:xfrm flipV="1">
                <a:off x="5317490" y="1403223"/>
                <a:ext cx="324612" cy="2263267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V="1">
                <a:off x="5308600" y="1386586"/>
                <a:ext cx="1306957" cy="2283714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5308600" y="2360168"/>
                <a:ext cx="1939417" cy="1310132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5317490" y="3658235"/>
                <a:ext cx="2255012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5317490" y="3658235"/>
                <a:ext cx="1930527" cy="973582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5275961" y="3666490"/>
                <a:ext cx="2637790" cy="1905508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5317490" y="3666490"/>
                <a:ext cx="965327" cy="1289812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5309235" y="3683127"/>
                <a:ext cx="981837" cy="2887472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5326253" y="3683000"/>
                <a:ext cx="0" cy="2579624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H="1">
                <a:off x="4027805" y="3670300"/>
                <a:ext cx="1293495" cy="2908554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>
                <a:off x="4011168" y="3658235"/>
                <a:ext cx="1264793" cy="1605915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H="1">
                <a:off x="4002786" y="3641598"/>
                <a:ext cx="1306449" cy="349377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H="1">
                <a:off x="2405126" y="3658616"/>
                <a:ext cx="287909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H="1" flipV="1">
                <a:off x="3694938" y="2717927"/>
                <a:ext cx="1614297" cy="931926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 flipV="1">
                <a:off x="3353816" y="1394841"/>
                <a:ext cx="1947037" cy="2255012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H="1" flipV="1">
                <a:off x="4660138" y="1078611"/>
                <a:ext cx="640715" cy="2571242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TextBox 146"/>
            <p:cNvSpPr txBox="1"/>
            <p:nvPr/>
          </p:nvSpPr>
          <p:spPr>
            <a:xfrm>
              <a:off x="5537200" y="381000"/>
              <a:ext cx="762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200" smtClean="0">
                  <a:solidFill>
                    <a:srgbClr val="FF0000"/>
                  </a:solidFill>
                  <a:latin typeface="Trebuchet MS - 16"/>
                </a:rPr>
                <a:t>008</a:t>
              </a:r>
              <a:r>
                <a:rPr lang="en-GB" sz="800" baseline="70000" smtClean="0">
                  <a:solidFill>
                    <a:srgbClr val="FF0000"/>
                  </a:solidFill>
                  <a:latin typeface="Trebuchet MS - 16"/>
                </a:rPr>
                <a:t>o</a:t>
              </a:r>
              <a:endParaRPr lang="en-GB" sz="800" baseline="70000">
                <a:solidFill>
                  <a:srgbClr val="FF0000"/>
                </a:solidFill>
                <a:latin typeface="Trebuchet MS - 16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794500" y="812800"/>
              <a:ext cx="762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200" smtClean="0">
                  <a:solidFill>
                    <a:srgbClr val="FF0000"/>
                  </a:solidFill>
                  <a:latin typeface="Trebuchet MS - 16"/>
                </a:rPr>
                <a:t>030</a:t>
              </a:r>
              <a:r>
                <a:rPr lang="en-GB" sz="800" baseline="70000" smtClean="0">
                  <a:solidFill>
                    <a:srgbClr val="FF0000"/>
                  </a:solidFill>
                  <a:latin typeface="Trebuchet MS - 16"/>
                </a:rPr>
                <a:t>o</a:t>
              </a:r>
              <a:endParaRPr lang="en-GB" sz="800" baseline="70000">
                <a:solidFill>
                  <a:srgbClr val="FF0000"/>
                </a:solidFill>
                <a:latin typeface="Trebuchet MS - 16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7467600" y="2235200"/>
              <a:ext cx="762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200" smtClean="0">
                  <a:solidFill>
                    <a:srgbClr val="FF0000"/>
                  </a:solidFill>
                  <a:latin typeface="Trebuchet MS - 16"/>
                </a:rPr>
                <a:t>055</a:t>
              </a:r>
              <a:r>
                <a:rPr lang="en-GB" sz="800" baseline="70000" smtClean="0">
                  <a:solidFill>
                    <a:srgbClr val="FF0000"/>
                  </a:solidFill>
                  <a:latin typeface="Trebuchet MS - 16"/>
                </a:rPr>
                <a:t>o</a:t>
              </a:r>
              <a:endParaRPr lang="en-GB" sz="800" baseline="70000">
                <a:solidFill>
                  <a:srgbClr val="FF0000"/>
                </a:solidFill>
                <a:latin typeface="Trebuchet MS - 16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797800" y="3289300"/>
              <a:ext cx="762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200" smtClean="0">
                  <a:solidFill>
                    <a:srgbClr val="FF0000"/>
                  </a:solidFill>
                  <a:latin typeface="Trebuchet MS - 16"/>
                </a:rPr>
                <a:t>090</a:t>
              </a:r>
              <a:r>
                <a:rPr lang="en-GB" sz="800" baseline="70000" smtClean="0">
                  <a:solidFill>
                    <a:srgbClr val="FF0000"/>
                  </a:solidFill>
                  <a:latin typeface="Trebuchet MS - 16"/>
                </a:rPr>
                <a:t>o</a:t>
              </a:r>
              <a:endParaRPr lang="en-GB" sz="800" baseline="70000">
                <a:solidFill>
                  <a:srgbClr val="FF0000"/>
                </a:solidFill>
                <a:latin typeface="Trebuchet MS - 16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480300" y="4343400"/>
              <a:ext cx="762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200" smtClean="0">
                  <a:solidFill>
                    <a:srgbClr val="FF0000"/>
                  </a:solidFill>
                  <a:latin typeface="Trebuchet MS - 16"/>
                </a:rPr>
                <a:t>117</a:t>
              </a:r>
              <a:r>
                <a:rPr lang="en-GB" sz="800" baseline="70000" smtClean="0">
                  <a:solidFill>
                    <a:srgbClr val="FF0000"/>
                  </a:solidFill>
                  <a:latin typeface="Trebuchet MS - 16"/>
                </a:rPr>
                <a:t>o</a:t>
              </a:r>
              <a:endParaRPr lang="en-GB" sz="800" baseline="70000">
                <a:solidFill>
                  <a:srgbClr val="FF0000"/>
                </a:solidFill>
                <a:latin typeface="Trebuchet MS - 16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6057900" y="5257800"/>
              <a:ext cx="762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200" smtClean="0">
                  <a:solidFill>
                    <a:srgbClr val="FF0000"/>
                  </a:solidFill>
                  <a:latin typeface="Trebuchet MS - 16"/>
                </a:rPr>
                <a:t>143</a:t>
              </a:r>
              <a:r>
                <a:rPr lang="en-GB" sz="800" baseline="70000" smtClean="0">
                  <a:solidFill>
                    <a:srgbClr val="FF0000"/>
                  </a:solidFill>
                  <a:latin typeface="Trebuchet MS - 16"/>
                </a:rPr>
                <a:t>o</a:t>
              </a:r>
              <a:endParaRPr lang="en-GB" sz="800" baseline="70000">
                <a:solidFill>
                  <a:srgbClr val="FF0000"/>
                </a:solidFill>
                <a:latin typeface="Trebuchet MS - 16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089900" y="5219700"/>
              <a:ext cx="762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200" smtClean="0">
                  <a:solidFill>
                    <a:srgbClr val="FF0000"/>
                  </a:solidFill>
                  <a:latin typeface="Trebuchet MS - 16"/>
                </a:rPr>
                <a:t>127</a:t>
              </a:r>
              <a:r>
                <a:rPr lang="en-GB" sz="800" baseline="70000" smtClean="0">
                  <a:solidFill>
                    <a:srgbClr val="FF0000"/>
                  </a:solidFill>
                  <a:latin typeface="Trebuchet MS - 16"/>
                </a:rPr>
                <a:t>o</a:t>
              </a:r>
              <a:endParaRPr lang="en-GB" sz="800" baseline="70000">
                <a:solidFill>
                  <a:srgbClr val="FF0000"/>
                </a:solidFill>
                <a:latin typeface="Trebuchet MS - 16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756400" y="6032500"/>
              <a:ext cx="762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200" smtClean="0">
                  <a:solidFill>
                    <a:srgbClr val="FF0000"/>
                  </a:solidFill>
                  <a:latin typeface="Trebuchet MS - 16"/>
                </a:rPr>
                <a:t>162</a:t>
              </a:r>
              <a:r>
                <a:rPr lang="en-GB" sz="800" baseline="70000" smtClean="0">
                  <a:solidFill>
                    <a:srgbClr val="FF0000"/>
                  </a:solidFill>
                  <a:latin typeface="Trebuchet MS - 16"/>
                </a:rPr>
                <a:t>o</a:t>
              </a:r>
              <a:endParaRPr lang="en-GB" sz="800" baseline="70000">
                <a:solidFill>
                  <a:srgbClr val="FF0000"/>
                </a:solidFill>
                <a:latin typeface="Trebuchet MS - 16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041900" y="6629400"/>
              <a:ext cx="762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200" smtClean="0">
                  <a:solidFill>
                    <a:srgbClr val="FF0000"/>
                  </a:solidFill>
                  <a:latin typeface="Trebuchet MS - 16"/>
                </a:rPr>
                <a:t>180</a:t>
              </a:r>
              <a:r>
                <a:rPr lang="en-GB" sz="800" baseline="70000" smtClean="0">
                  <a:solidFill>
                    <a:srgbClr val="FF0000"/>
                  </a:solidFill>
                  <a:latin typeface="Trebuchet MS - 16"/>
                </a:rPr>
                <a:t>o</a:t>
              </a:r>
              <a:endParaRPr lang="en-GB" sz="800" baseline="70000">
                <a:solidFill>
                  <a:srgbClr val="FF0000"/>
                </a:solidFill>
                <a:latin typeface="Trebuchet MS - 16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225800" y="6464300"/>
              <a:ext cx="762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200" smtClean="0">
                  <a:solidFill>
                    <a:srgbClr val="FF0000"/>
                  </a:solidFill>
                  <a:latin typeface="Trebuchet MS - 16"/>
                </a:rPr>
                <a:t>204</a:t>
              </a:r>
              <a:r>
                <a:rPr lang="en-GB" sz="800" baseline="70000" smtClean="0">
                  <a:solidFill>
                    <a:srgbClr val="FF0000"/>
                  </a:solidFill>
                  <a:latin typeface="Trebuchet MS - 16"/>
                </a:rPr>
                <a:t>o</a:t>
              </a:r>
              <a:endParaRPr lang="en-GB" sz="800" baseline="70000">
                <a:solidFill>
                  <a:srgbClr val="FF0000"/>
                </a:solidFill>
                <a:latin typeface="Trebuchet MS - 16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289300" y="5143500"/>
              <a:ext cx="762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200" smtClean="0">
                  <a:solidFill>
                    <a:srgbClr val="FF0000"/>
                  </a:solidFill>
                  <a:latin typeface="Trebuchet MS - 16"/>
                </a:rPr>
                <a:t>220</a:t>
              </a:r>
              <a:r>
                <a:rPr lang="en-GB" sz="800" baseline="70000" smtClean="0">
                  <a:solidFill>
                    <a:srgbClr val="FF0000"/>
                  </a:solidFill>
                  <a:latin typeface="Trebuchet MS - 16"/>
                </a:rPr>
                <a:t>o</a:t>
              </a:r>
              <a:endParaRPr lang="en-GB" sz="800" baseline="70000">
                <a:solidFill>
                  <a:srgbClr val="FF0000"/>
                </a:solidFill>
                <a:latin typeface="Trebuchet MS - 16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327400" y="3708400"/>
              <a:ext cx="762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200" smtClean="0">
                  <a:solidFill>
                    <a:srgbClr val="FF0000"/>
                  </a:solidFill>
                  <a:latin typeface="Trebuchet MS - 16"/>
                </a:rPr>
                <a:t>258</a:t>
              </a:r>
              <a:r>
                <a:rPr lang="en-GB" sz="800" baseline="70000" smtClean="0">
                  <a:solidFill>
                    <a:srgbClr val="FF0000"/>
                  </a:solidFill>
                  <a:latin typeface="Trebuchet MS - 16"/>
                </a:rPr>
                <a:t>o</a:t>
              </a:r>
              <a:endParaRPr lang="en-GB" sz="800" baseline="70000">
                <a:solidFill>
                  <a:srgbClr val="FF0000"/>
                </a:solidFill>
                <a:latin typeface="Trebuchet MS - 16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2489200" y="3352800"/>
              <a:ext cx="762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200" smtClean="0">
                  <a:solidFill>
                    <a:srgbClr val="FF0000"/>
                  </a:solidFill>
                  <a:latin typeface="Trebuchet MS - 16"/>
                </a:rPr>
                <a:t>270</a:t>
              </a:r>
              <a:r>
                <a:rPr lang="en-GB" sz="800" baseline="70000" smtClean="0">
                  <a:solidFill>
                    <a:srgbClr val="FF0000"/>
                  </a:solidFill>
                  <a:latin typeface="Trebuchet MS - 16"/>
                </a:rPr>
                <a:t>o</a:t>
              </a:r>
              <a:endParaRPr lang="en-GB" sz="800" baseline="70000">
                <a:solidFill>
                  <a:srgbClr val="FF0000"/>
                </a:solidFill>
                <a:latin typeface="Trebuchet MS - 16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946400" y="2235200"/>
              <a:ext cx="762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200" smtClean="0">
                  <a:solidFill>
                    <a:srgbClr val="FF0000"/>
                  </a:solidFill>
                  <a:latin typeface="Trebuchet MS - 16"/>
                </a:rPr>
                <a:t>301</a:t>
              </a:r>
              <a:r>
                <a:rPr lang="en-GB" sz="800" baseline="70000" smtClean="0">
                  <a:solidFill>
                    <a:srgbClr val="FF0000"/>
                  </a:solidFill>
                  <a:latin typeface="Trebuchet MS - 16"/>
                </a:rPr>
                <a:t>o</a:t>
              </a:r>
              <a:endParaRPr lang="en-GB" sz="800" baseline="70000">
                <a:solidFill>
                  <a:srgbClr val="FF0000"/>
                </a:solidFill>
                <a:latin typeface="Trebuchet MS - 16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755900" y="1066800"/>
              <a:ext cx="762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200" smtClean="0">
                  <a:solidFill>
                    <a:srgbClr val="FF0000"/>
                  </a:solidFill>
                  <a:latin typeface="Trebuchet MS - 16"/>
                </a:rPr>
                <a:t>320</a:t>
              </a:r>
              <a:r>
                <a:rPr lang="en-GB" sz="800" baseline="70000" smtClean="0">
                  <a:solidFill>
                    <a:srgbClr val="FF0000"/>
                  </a:solidFill>
                  <a:latin typeface="Trebuchet MS - 16"/>
                </a:rPr>
                <a:t>o</a:t>
              </a:r>
              <a:endParaRPr lang="en-GB" sz="800" baseline="70000">
                <a:solidFill>
                  <a:srgbClr val="FF0000"/>
                </a:solidFill>
                <a:latin typeface="Trebuchet MS - 16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102100" y="838200"/>
              <a:ext cx="762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1200" smtClean="0">
                  <a:solidFill>
                    <a:srgbClr val="FF0000"/>
                  </a:solidFill>
                  <a:latin typeface="Trebuchet MS - 16"/>
                </a:rPr>
                <a:t>346</a:t>
              </a:r>
              <a:r>
                <a:rPr lang="en-GB" sz="800" baseline="70000" smtClean="0">
                  <a:solidFill>
                    <a:srgbClr val="FF0000"/>
                  </a:solidFill>
                  <a:latin typeface="Trebuchet MS - 16"/>
                </a:rPr>
                <a:t>o</a:t>
              </a:r>
              <a:endParaRPr lang="en-GB" sz="800" baseline="70000">
                <a:solidFill>
                  <a:srgbClr val="FF0000"/>
                </a:solidFill>
                <a:latin typeface="Trebuchet MS - 16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354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Custom</PresentationFormat>
  <Paragraphs>79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Trebuchet MS - 28</vt:lpstr>
      <vt:lpstr>Trebuchet MS - 48</vt:lpstr>
      <vt:lpstr>Trebuchet MS - 36</vt:lpstr>
      <vt:lpstr>Calibri</vt:lpstr>
      <vt:lpstr>Trebuchet MS - 16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Worthing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Lutwyche</dc:creator>
  <cp:lastModifiedBy>A Lutwyche</cp:lastModifiedBy>
  <cp:revision>1</cp:revision>
  <dcterms:created xsi:type="dcterms:W3CDTF">2012-10-24T18:23:32Z</dcterms:created>
  <dcterms:modified xsi:type="dcterms:W3CDTF">2012-10-24T18:24:16Z</dcterms:modified>
</cp:coreProperties>
</file>