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972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36140-9D07-914D-9D11-0812E8E9850F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DFBE4062-1207-D64B-BA5A-A01E59E7EE95}">
      <dgm:prSet phldrT="[Text]"/>
      <dgm:spPr>
        <a:gradFill rotWithShape="0">
          <a:gsLst>
            <a:gs pos="0">
              <a:schemeClr val="tx1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What is the value of your </a:t>
          </a:r>
          <a:r>
            <a:rPr lang="en-US" dirty="0" smtClean="0"/>
            <a:t>first name</a:t>
          </a:r>
          <a:r>
            <a:rPr lang="en-US" dirty="0" smtClean="0"/>
            <a:t>?</a:t>
          </a:r>
          <a:endParaRPr lang="en-US" dirty="0"/>
        </a:p>
      </dgm:t>
    </dgm:pt>
    <dgm:pt modelId="{9574A09D-7EDA-D748-993A-EA9AFA38148C}" type="parTrans" cxnId="{E1942AB1-5CDB-3C49-BAFA-7271FD586381}">
      <dgm:prSet/>
      <dgm:spPr/>
      <dgm:t>
        <a:bodyPr/>
        <a:lstStyle/>
        <a:p>
          <a:endParaRPr lang="en-US"/>
        </a:p>
      </dgm:t>
    </dgm:pt>
    <dgm:pt modelId="{450E1688-CCE3-084F-8D46-773D34EA8835}" type="sibTrans" cxnId="{E1942AB1-5CDB-3C49-BAFA-7271FD586381}">
      <dgm:prSet/>
      <dgm:spPr/>
      <dgm:t>
        <a:bodyPr/>
        <a:lstStyle/>
        <a:p>
          <a:endParaRPr lang="en-US"/>
        </a:p>
      </dgm:t>
    </dgm:pt>
    <dgm:pt modelId="{0D3084F9-62B6-5B45-862A-9CBE72561E8B}">
      <dgm:prSet phldrT="[Text]"/>
      <dgm:spPr>
        <a:gradFill rotWithShape="0">
          <a:gsLst>
            <a:gs pos="0">
              <a:schemeClr val="tx1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How much is </a:t>
          </a:r>
          <a:r>
            <a:rPr lang="en-US" dirty="0" smtClean="0"/>
            <a:t>‘Yoda’ </a:t>
          </a:r>
          <a:r>
            <a:rPr lang="en-US" dirty="0" smtClean="0"/>
            <a:t>worth?</a:t>
          </a:r>
          <a:endParaRPr lang="en-US" dirty="0"/>
        </a:p>
      </dgm:t>
    </dgm:pt>
    <dgm:pt modelId="{BA6586F5-B009-8E4E-A3AC-5B9A45CAD4D6}" type="parTrans" cxnId="{E9F10016-A13F-E147-B0F3-610237EA79F3}">
      <dgm:prSet/>
      <dgm:spPr/>
      <dgm:t>
        <a:bodyPr/>
        <a:lstStyle/>
        <a:p>
          <a:endParaRPr lang="en-US"/>
        </a:p>
      </dgm:t>
    </dgm:pt>
    <dgm:pt modelId="{C329767C-7102-1E40-B9FB-2869EF4AFA1C}" type="sibTrans" cxnId="{E9F10016-A13F-E147-B0F3-610237EA79F3}">
      <dgm:prSet/>
      <dgm:spPr/>
      <dgm:t>
        <a:bodyPr/>
        <a:lstStyle/>
        <a:p>
          <a:endParaRPr lang="en-US"/>
        </a:p>
      </dgm:t>
    </dgm:pt>
    <dgm:pt modelId="{984A5CA2-5649-004F-8A97-344A88FEF690}" type="pres">
      <dgm:prSet presAssocID="{58436140-9D07-914D-9D11-0812E8E9850F}" presName="linearFlow" presStyleCnt="0">
        <dgm:presLayoutVars>
          <dgm:dir/>
          <dgm:resizeHandles val="exact"/>
        </dgm:presLayoutVars>
      </dgm:prSet>
      <dgm:spPr/>
    </dgm:pt>
    <dgm:pt modelId="{44673D04-328A-2444-BEF3-A11CAD30140E}" type="pres">
      <dgm:prSet presAssocID="{DFBE4062-1207-D64B-BA5A-A01E59E7EE95}" presName="composite" presStyleCnt="0"/>
      <dgm:spPr/>
    </dgm:pt>
    <dgm:pt modelId="{4071E5C5-FE12-DC41-A762-A35B1D779033}" type="pres">
      <dgm:prSet presAssocID="{DFBE4062-1207-D64B-BA5A-A01E59E7EE95}" presName="imgShp" presStyleLbl="fgImgPlace1" presStyleIdx="0" presStyleCnt="2" custLinFactNeighborX="-16898" custLinFactNeighborY="-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CF1E1288-CEA6-9047-B7B0-2AA3FD45CB1E}" type="pres">
      <dgm:prSet presAssocID="{DFBE4062-1207-D64B-BA5A-A01E59E7EE95}" presName="txShp" presStyleLbl="node1" presStyleIdx="0" presStyleCnt="2" custScaleX="135371" custLinFactNeighborX="558" custLinFactNeighborY="-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DE4F03-E649-B041-AFF5-7C600F2BDDD5}" type="pres">
      <dgm:prSet presAssocID="{450E1688-CCE3-084F-8D46-773D34EA8835}" presName="spacing" presStyleCnt="0"/>
      <dgm:spPr/>
    </dgm:pt>
    <dgm:pt modelId="{9E80350F-5674-9E49-A60D-1659A795CD6F}" type="pres">
      <dgm:prSet presAssocID="{0D3084F9-62B6-5B45-862A-9CBE72561E8B}" presName="composite" presStyleCnt="0"/>
      <dgm:spPr/>
    </dgm:pt>
    <dgm:pt modelId="{99E29F77-C91F-0A4F-A06B-FA3E67A01C55}" type="pres">
      <dgm:prSet presAssocID="{0D3084F9-62B6-5B45-862A-9CBE72561E8B}" presName="imgShp" presStyleLbl="fgImgPlace1" presStyleIdx="1" presStyleCnt="2" custLinFactNeighborX="-41326" custLinFactNeighborY="-10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0C78610-7FF5-AC4F-B145-C3BA29F91C38}" type="pres">
      <dgm:prSet presAssocID="{0D3084F9-62B6-5B45-862A-9CBE72561E8B}" presName="txShp" presStyleLbl="node1" presStyleIdx="1" presStyleCnt="2" custScaleX="131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942AB1-5CDB-3C49-BAFA-7271FD586381}" srcId="{58436140-9D07-914D-9D11-0812E8E9850F}" destId="{DFBE4062-1207-D64B-BA5A-A01E59E7EE95}" srcOrd="0" destOrd="0" parTransId="{9574A09D-7EDA-D748-993A-EA9AFA38148C}" sibTransId="{450E1688-CCE3-084F-8D46-773D34EA8835}"/>
    <dgm:cxn modelId="{8F0E7234-62CA-AD4C-9EAC-DE72086EA44E}" type="presOf" srcId="{DFBE4062-1207-D64B-BA5A-A01E59E7EE95}" destId="{CF1E1288-CEA6-9047-B7B0-2AA3FD45CB1E}" srcOrd="0" destOrd="0" presId="urn:microsoft.com/office/officeart/2005/8/layout/vList3"/>
    <dgm:cxn modelId="{71BE6EB5-9FA2-3045-BF3F-1DE807279FA4}" type="presOf" srcId="{58436140-9D07-914D-9D11-0812E8E9850F}" destId="{984A5CA2-5649-004F-8A97-344A88FEF690}" srcOrd="0" destOrd="0" presId="urn:microsoft.com/office/officeart/2005/8/layout/vList3"/>
    <dgm:cxn modelId="{E9F10016-A13F-E147-B0F3-610237EA79F3}" srcId="{58436140-9D07-914D-9D11-0812E8E9850F}" destId="{0D3084F9-62B6-5B45-862A-9CBE72561E8B}" srcOrd="1" destOrd="0" parTransId="{BA6586F5-B009-8E4E-A3AC-5B9A45CAD4D6}" sibTransId="{C329767C-7102-1E40-B9FB-2869EF4AFA1C}"/>
    <dgm:cxn modelId="{8EC9C1E5-2A3D-704C-A6E8-B8A4A0740425}" type="presOf" srcId="{0D3084F9-62B6-5B45-862A-9CBE72561E8B}" destId="{A0C78610-7FF5-AC4F-B145-C3BA29F91C38}" srcOrd="0" destOrd="0" presId="urn:microsoft.com/office/officeart/2005/8/layout/vList3"/>
    <dgm:cxn modelId="{364D0AFC-6FB4-2644-A427-E11DCB957433}" type="presParOf" srcId="{984A5CA2-5649-004F-8A97-344A88FEF690}" destId="{44673D04-328A-2444-BEF3-A11CAD30140E}" srcOrd="0" destOrd="0" presId="urn:microsoft.com/office/officeart/2005/8/layout/vList3"/>
    <dgm:cxn modelId="{133A0B8C-9EE3-D743-B39E-5CBF05610E16}" type="presParOf" srcId="{44673D04-328A-2444-BEF3-A11CAD30140E}" destId="{4071E5C5-FE12-DC41-A762-A35B1D779033}" srcOrd="0" destOrd="0" presId="urn:microsoft.com/office/officeart/2005/8/layout/vList3"/>
    <dgm:cxn modelId="{AB77C95A-04E9-604B-A6A7-365FF0130E44}" type="presParOf" srcId="{44673D04-328A-2444-BEF3-A11CAD30140E}" destId="{CF1E1288-CEA6-9047-B7B0-2AA3FD45CB1E}" srcOrd="1" destOrd="0" presId="urn:microsoft.com/office/officeart/2005/8/layout/vList3"/>
    <dgm:cxn modelId="{132376F7-C1F8-4F4C-978F-843E43A2D24B}" type="presParOf" srcId="{984A5CA2-5649-004F-8A97-344A88FEF690}" destId="{A3DE4F03-E649-B041-AFF5-7C600F2BDDD5}" srcOrd="1" destOrd="0" presId="urn:microsoft.com/office/officeart/2005/8/layout/vList3"/>
    <dgm:cxn modelId="{79A227E9-50DA-0A4A-83A7-1B5AC3A9D8CD}" type="presParOf" srcId="{984A5CA2-5649-004F-8A97-344A88FEF690}" destId="{9E80350F-5674-9E49-A60D-1659A795CD6F}" srcOrd="2" destOrd="0" presId="urn:microsoft.com/office/officeart/2005/8/layout/vList3"/>
    <dgm:cxn modelId="{48912FFE-070E-944F-A997-575FF5F19F96}" type="presParOf" srcId="{9E80350F-5674-9E49-A60D-1659A795CD6F}" destId="{99E29F77-C91F-0A4F-A06B-FA3E67A01C55}" srcOrd="0" destOrd="0" presId="urn:microsoft.com/office/officeart/2005/8/layout/vList3"/>
    <dgm:cxn modelId="{3F97CCF7-CB72-B44B-81A3-FD994C20A591}" type="presParOf" srcId="{9E80350F-5674-9E49-A60D-1659A795CD6F}" destId="{A0C78610-7FF5-AC4F-B145-C3BA29F91C3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E1288-CEA6-9047-B7B0-2AA3FD45CB1E}">
      <dsp:nvSpPr>
        <dsp:cNvPr id="0" name=""/>
        <dsp:cNvSpPr/>
      </dsp:nvSpPr>
      <dsp:spPr>
        <a:xfrm rot="10800000">
          <a:off x="204530" y="384"/>
          <a:ext cx="3044694" cy="888498"/>
        </a:xfrm>
        <a:prstGeom prst="homePlate">
          <a:avLst/>
        </a:prstGeom>
        <a:gradFill rotWithShape="0">
          <a:gsLst>
            <a:gs pos="0">
              <a:schemeClr val="tx1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80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is the value of your </a:t>
          </a:r>
          <a:r>
            <a:rPr lang="en-US" sz="2000" kern="1200" dirty="0" smtClean="0"/>
            <a:t>first name</a:t>
          </a:r>
          <a:r>
            <a:rPr lang="en-US" sz="2000" kern="1200" dirty="0" smtClean="0"/>
            <a:t>?</a:t>
          </a:r>
          <a:endParaRPr lang="en-US" sz="2000" kern="1200" dirty="0"/>
        </a:p>
      </dsp:txBody>
      <dsp:txXfrm rot="10800000">
        <a:off x="426654" y="384"/>
        <a:ext cx="2822570" cy="888498"/>
      </dsp:txXfrm>
    </dsp:sp>
    <dsp:sp modelId="{4071E5C5-FE12-DC41-A762-A35B1D779033}">
      <dsp:nvSpPr>
        <dsp:cNvPr id="0" name=""/>
        <dsp:cNvSpPr/>
      </dsp:nvSpPr>
      <dsp:spPr>
        <a:xfrm>
          <a:off x="0" y="384"/>
          <a:ext cx="888498" cy="8884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C78610-7FF5-AC4F-B145-C3BA29F91C38}">
      <dsp:nvSpPr>
        <dsp:cNvPr id="0" name=""/>
        <dsp:cNvSpPr/>
      </dsp:nvSpPr>
      <dsp:spPr>
        <a:xfrm rot="10800000">
          <a:off x="264751" y="1154426"/>
          <a:ext cx="2947666" cy="888498"/>
        </a:xfrm>
        <a:prstGeom prst="homePlate">
          <a:avLst/>
        </a:prstGeom>
        <a:gradFill rotWithShape="0">
          <a:gsLst>
            <a:gs pos="0">
              <a:schemeClr val="tx1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80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much is </a:t>
          </a:r>
          <a:r>
            <a:rPr lang="en-US" sz="2000" kern="1200" dirty="0" smtClean="0"/>
            <a:t>‘Yoda’ </a:t>
          </a:r>
          <a:r>
            <a:rPr lang="en-US" sz="2000" kern="1200" dirty="0" smtClean="0"/>
            <a:t>worth?</a:t>
          </a:r>
          <a:endParaRPr lang="en-US" sz="2000" kern="1200" dirty="0"/>
        </a:p>
      </dsp:txBody>
      <dsp:txXfrm rot="10800000">
        <a:off x="486875" y="1154426"/>
        <a:ext cx="2725542" cy="888498"/>
      </dsp:txXfrm>
    </dsp:sp>
    <dsp:sp modelId="{99E29F77-C91F-0A4F-A06B-FA3E67A01C55}">
      <dsp:nvSpPr>
        <dsp:cNvPr id="0" name=""/>
        <dsp:cNvSpPr/>
      </dsp:nvSpPr>
      <dsp:spPr>
        <a:xfrm>
          <a:off x="0" y="1144848"/>
          <a:ext cx="888498" cy="8884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1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4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8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4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5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8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5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1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868E-2904-3144-BE23-38885BA4B8D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2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8868E-2904-3144-BE23-38885BA4B8D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4E15-55E5-5341-B4D7-3FD527E3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8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9" Type="http://schemas.openxmlformats.org/officeDocument/2006/relationships/image" Target="../media/image34.png"/><Relationship Id="rId21" Type="http://schemas.openxmlformats.org/officeDocument/2006/relationships/image" Target="../media/image16.png"/><Relationship Id="rId34" Type="http://schemas.openxmlformats.org/officeDocument/2006/relationships/image" Target="../media/image29.png"/><Relationship Id="rId42" Type="http://schemas.openxmlformats.org/officeDocument/2006/relationships/image" Target="../media/image37.png"/><Relationship Id="rId47" Type="http://schemas.openxmlformats.org/officeDocument/2006/relationships/image" Target="../media/image4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6" Type="http://schemas.openxmlformats.org/officeDocument/2006/relationships/image" Target="../media/image11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png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45" Type="http://schemas.openxmlformats.org/officeDocument/2006/relationships/image" Target="../media/image40.png"/><Relationship Id="rId5" Type="http://schemas.openxmlformats.org/officeDocument/2006/relationships/diagramData" Target="../diagrams/data1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4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Relationship Id="rId43" Type="http://schemas.openxmlformats.org/officeDocument/2006/relationships/image" Target="../media/image38.png"/><Relationship Id="rId48" Type="http://schemas.openxmlformats.org/officeDocument/2006/relationships/image" Target="../media/image43.png"/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38" Type="http://schemas.openxmlformats.org/officeDocument/2006/relationships/image" Target="../media/image33.png"/><Relationship Id="rId46" Type="http://schemas.openxmlformats.org/officeDocument/2006/relationships/image" Target="../media/image41.png"/><Relationship Id="rId20" Type="http://schemas.openxmlformats.org/officeDocument/2006/relationships/image" Target="../media/image15.png"/><Relationship Id="rId41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" y="-1"/>
            <a:ext cx="9144000" cy="685799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612"/>
            <a:ext cx="2756193" cy="2756193"/>
          </a:xfrm>
          <a:prstGeom prst="rect">
            <a:avLst/>
          </a:prstGeom>
        </p:spPr>
      </p:pic>
      <p:pic>
        <p:nvPicPr>
          <p:cNvPr id="1038" name="Picture 14" descr="http://www.theforceperu.net/files/2009/06/darth_mau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9" y="4017220"/>
            <a:ext cx="2470176" cy="329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722280922"/>
              </p:ext>
            </p:extLst>
          </p:nvPr>
        </p:nvGraphicFramePr>
        <p:xfrm>
          <a:off x="5761822" y="4814370"/>
          <a:ext cx="3382178" cy="204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983" y="237479"/>
            <a:ext cx="3838142" cy="863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9125" y="240772"/>
            <a:ext cx="3569463" cy="861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982" y="1822126"/>
            <a:ext cx="3838143" cy="8456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99126" y="1822126"/>
            <a:ext cx="4010138" cy="8456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983" y="3448143"/>
            <a:ext cx="3838144" cy="7415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99127" y="3448144"/>
            <a:ext cx="1965776" cy="7415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4903" y="3448144"/>
            <a:ext cx="1790972" cy="7427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5153" y="4814370"/>
            <a:ext cx="1894900" cy="8163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42643" y="1221317"/>
            <a:ext cx="369632" cy="4239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04523" y="1215288"/>
            <a:ext cx="331320" cy="43471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9489" y="2804565"/>
            <a:ext cx="299795" cy="4322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2015" y="1226084"/>
            <a:ext cx="339132" cy="4192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44091" y="1249964"/>
            <a:ext cx="299204" cy="39534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84564" y="2762630"/>
            <a:ext cx="229450" cy="4741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56496" y="1218021"/>
            <a:ext cx="322270" cy="4272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74708" y="1222827"/>
            <a:ext cx="270110" cy="4224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352657" y="2762630"/>
            <a:ext cx="308946" cy="4741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392224" y="2762630"/>
            <a:ext cx="285621" cy="47419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293693" y="2762630"/>
            <a:ext cx="268711" cy="4741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321147" y="2734049"/>
            <a:ext cx="280965" cy="50277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360855" y="2734050"/>
            <a:ext cx="295282" cy="50277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55586" y="2734049"/>
            <a:ext cx="262992" cy="50277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47544" y="4265508"/>
            <a:ext cx="243684" cy="47303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431384" y="4265508"/>
            <a:ext cx="250430" cy="47303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408246" y="4265509"/>
            <a:ext cx="288005" cy="47303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409609" y="4265508"/>
            <a:ext cx="277814" cy="47303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243045" y="4265509"/>
            <a:ext cx="270224" cy="4730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76521" y="1202269"/>
            <a:ext cx="247685" cy="41915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400935" y="1221317"/>
            <a:ext cx="295316" cy="42868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215833" y="4265509"/>
            <a:ext cx="301022" cy="47303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217631" y="4265509"/>
            <a:ext cx="323895" cy="49536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48445" y="5703359"/>
            <a:ext cx="266737" cy="48584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209726" y="4265509"/>
            <a:ext cx="276264" cy="50489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57336" y="5703359"/>
            <a:ext cx="305901" cy="485843"/>
          </a:xfrm>
          <a:prstGeom prst="rect">
            <a:avLst/>
          </a:prstGeom>
        </p:spPr>
      </p:pic>
      <p:pic>
        <p:nvPicPr>
          <p:cNvPr id="1026" name="Picture 2" descr="http://img2.wikia.nocookie.net/__cb20121003000417/theclonewiki/images/2/25/Yoda_detail_cw_model.pn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758" y="3776629"/>
            <a:ext cx="1319786" cy="124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28" y="5511561"/>
            <a:ext cx="1440031" cy="1440031"/>
          </a:xfrm>
          <a:prstGeom prst="rect">
            <a:avLst/>
          </a:prstGeom>
        </p:spPr>
      </p:pic>
      <p:pic>
        <p:nvPicPr>
          <p:cNvPr id="1028" name="Picture 4" descr="http://img1.wikia.nocookie.net/__cb20090527213633/starwars/images/c/c0/Droid_stub.p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76" y="557610"/>
            <a:ext cx="942945" cy="147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op10de.com/wp-content/uploads/2012/11/Chewbacca.pn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27" y="4017220"/>
            <a:ext cx="1404014" cy="29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pload.wikimedia.org/wikipedia/commons/2/21/Star_Wars_logo.pn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76696" y="2257196"/>
            <a:ext cx="2250426" cy="11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17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Thorogate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Collette Reynolds</dc:creator>
  <cp:lastModifiedBy>frankie</cp:lastModifiedBy>
  <cp:revision>23</cp:revision>
  <dcterms:created xsi:type="dcterms:W3CDTF">2014-10-31T13:50:26Z</dcterms:created>
  <dcterms:modified xsi:type="dcterms:W3CDTF">2015-01-06T21:37:17Z</dcterms:modified>
</cp:coreProperties>
</file>