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0160000" cy="8178800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24" y="-90"/>
      </p:cViewPr>
      <p:guideLst>
        <p:guide orient="horz" pos="2576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40731"/>
            <a:ext cx="8636000" cy="17531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34653"/>
            <a:ext cx="7112000" cy="2090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5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85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7533"/>
            <a:ext cx="2286000" cy="69784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7533"/>
            <a:ext cx="6688667" cy="69784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0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255638"/>
            <a:ext cx="8636000" cy="1624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66525"/>
            <a:ext cx="8636000" cy="17891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4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08388"/>
            <a:ext cx="4487333" cy="53976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4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30765"/>
            <a:ext cx="4489098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593740"/>
            <a:ext cx="4489098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30765"/>
            <a:ext cx="4490861" cy="7629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593740"/>
            <a:ext cx="4490861" cy="47122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9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0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5638"/>
            <a:ext cx="3342570" cy="13858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5639"/>
            <a:ext cx="5679722" cy="6980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11491"/>
            <a:ext cx="3342570" cy="55945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725160"/>
            <a:ext cx="6096000" cy="675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30791"/>
            <a:ext cx="6096000" cy="490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401048"/>
            <a:ext cx="6096000" cy="9598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93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7531"/>
            <a:ext cx="9144000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8388"/>
            <a:ext cx="9144000" cy="539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580538"/>
            <a:ext cx="2370667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4567-8C70-4B64-9722-ACEFFD0A6B49}" type="datetimeFigureOut">
              <a:rPr lang="en-GB" smtClean="0"/>
              <a:t>06/09/2012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580538"/>
            <a:ext cx="3217333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580538"/>
            <a:ext cx="2370667" cy="435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BD26-E02F-45DC-920C-7C665A05A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7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0600" y="127000"/>
            <a:ext cx="8026400" cy="7544832"/>
            <a:chOff x="990600" y="127000"/>
            <a:chExt cx="8026400" cy="7544832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127000"/>
              <a:ext cx="80264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00"/>
                  </a:solidFill>
                  <a:latin typeface="Trebuchet MS - 48"/>
                </a:rPr>
                <a:t>Superhero Co-ordinate Pythagoras</a:t>
              </a:r>
              <a:endParaRPr lang="en-GB" sz="3600" b="1">
                <a:solidFill>
                  <a:srgbClr val="000000"/>
                </a:solidFill>
                <a:latin typeface="Trebuchet MS - 48"/>
              </a:endParaRPr>
            </a:p>
          </p:txBody>
        </p:sp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1800" y="3454400"/>
              <a:ext cx="3407790" cy="363067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" name="Picture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00" y="3009900"/>
              <a:ext cx="3012567" cy="42926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1587500" y="7289800"/>
              <a:ext cx="1879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Superman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80200" y="7302500"/>
              <a:ext cx="1701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smtClean="0">
                  <a:solidFill>
                    <a:srgbClr val="000000"/>
                  </a:solidFill>
                  <a:latin typeface="Trebuchet MS - 24"/>
                </a:rPr>
                <a:t>Iron Man</a:t>
              </a:r>
              <a:endParaRPr lang="en-GB" b="1">
                <a:solidFill>
                  <a:srgbClr val="000000"/>
                </a:solidFill>
                <a:latin typeface="Trebuchet MS - 2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08500" y="2527300"/>
              <a:ext cx="11176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b="1" i="1" smtClean="0">
                  <a:solidFill>
                    <a:srgbClr val="000000"/>
                  </a:solidFill>
                  <a:latin typeface="Trebuchet MS - 24"/>
                </a:rPr>
                <a:t>With</a:t>
              </a:r>
              <a:endParaRPr lang="en-GB" b="1" i="1">
                <a:solidFill>
                  <a:srgbClr val="000000"/>
                </a:solidFill>
                <a:latin typeface="Trebuchet MS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7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822577" y="110998"/>
            <a:ext cx="6280023" cy="7159931"/>
            <a:chOff x="1822577" y="110998"/>
            <a:chExt cx="6280023" cy="7159931"/>
          </a:xfrm>
        </p:grpSpPr>
        <p:grpSp>
          <p:nvGrpSpPr>
            <p:cNvPr id="63" name="Group 62"/>
            <p:cNvGrpSpPr/>
            <p:nvPr/>
          </p:nvGrpSpPr>
          <p:grpSpPr>
            <a:xfrm>
              <a:off x="1822577" y="110998"/>
              <a:ext cx="6280023" cy="5959475"/>
              <a:chOff x="1822577" y="110998"/>
              <a:chExt cx="6280023" cy="595947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822577" y="120777"/>
                <a:ext cx="5984621" cy="5949696"/>
                <a:chOff x="1822577" y="120777"/>
                <a:chExt cx="5984621" cy="5949696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2050415" y="297180"/>
                  <a:ext cx="5604638" cy="5596129"/>
                  <a:chOff x="2050415" y="297180"/>
                  <a:chExt cx="5604638" cy="5596129"/>
                </a:xfrm>
              </p:grpSpPr>
              <p:sp>
                <p:nvSpPr>
                  <p:cNvPr id="2" name="Freeform 1"/>
                  <p:cNvSpPr/>
                  <p:nvPr/>
                </p:nvSpPr>
                <p:spPr>
                  <a:xfrm>
                    <a:off x="2050415" y="309626"/>
                    <a:ext cx="27941" cy="5564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7941" h="5564125">
                        <a:moveTo>
                          <a:pt x="0" y="0"/>
                        </a:moveTo>
                        <a:lnTo>
                          <a:pt x="27940" y="0"/>
                        </a:lnTo>
                        <a:lnTo>
                          <a:pt x="27940" y="5564124"/>
                        </a:lnTo>
                        <a:lnTo>
                          <a:pt x="0" y="556412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" name="Freeform 2"/>
                  <p:cNvSpPr/>
                  <p:nvPr/>
                </p:nvSpPr>
                <p:spPr>
                  <a:xfrm>
                    <a:off x="2050415" y="297180"/>
                    <a:ext cx="5602606" cy="2781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02606" h="27814">
                        <a:moveTo>
                          <a:pt x="0" y="0"/>
                        </a:moveTo>
                        <a:lnTo>
                          <a:pt x="5602605" y="0"/>
                        </a:lnTo>
                        <a:lnTo>
                          <a:pt x="5602605" y="27813"/>
                        </a:lnTo>
                        <a:lnTo>
                          <a:pt x="0" y="2781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" name="Freeform 3"/>
                  <p:cNvSpPr/>
                  <p:nvPr/>
                </p:nvSpPr>
                <p:spPr>
                  <a:xfrm>
                    <a:off x="2069973" y="576834"/>
                    <a:ext cx="5573650" cy="2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3650" h="29084">
                        <a:moveTo>
                          <a:pt x="0" y="0"/>
                        </a:moveTo>
                        <a:lnTo>
                          <a:pt x="5573649" y="0"/>
                        </a:lnTo>
                        <a:lnTo>
                          <a:pt x="5573649" y="29083"/>
                        </a:lnTo>
                        <a:lnTo>
                          <a:pt x="0" y="2908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" name="Freeform 4"/>
                  <p:cNvSpPr/>
                  <p:nvPr/>
                </p:nvSpPr>
                <p:spPr>
                  <a:xfrm>
                    <a:off x="2331720" y="311150"/>
                    <a:ext cx="29211" cy="5564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9211" h="5564125">
                        <a:moveTo>
                          <a:pt x="0" y="0"/>
                        </a:moveTo>
                        <a:lnTo>
                          <a:pt x="29210" y="0"/>
                        </a:lnTo>
                        <a:lnTo>
                          <a:pt x="29210" y="5564124"/>
                        </a:lnTo>
                        <a:lnTo>
                          <a:pt x="0" y="556412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" name="Freeform 5"/>
                  <p:cNvSpPr/>
                  <p:nvPr/>
                </p:nvSpPr>
                <p:spPr>
                  <a:xfrm>
                    <a:off x="2608707" y="309626"/>
                    <a:ext cx="28957" cy="5564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957" h="5564125">
                        <a:moveTo>
                          <a:pt x="0" y="0"/>
                        </a:moveTo>
                        <a:lnTo>
                          <a:pt x="28956" y="0"/>
                        </a:lnTo>
                        <a:lnTo>
                          <a:pt x="28956" y="5564124"/>
                        </a:lnTo>
                        <a:lnTo>
                          <a:pt x="0" y="556412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" name="Freeform 6"/>
                  <p:cNvSpPr/>
                  <p:nvPr/>
                </p:nvSpPr>
                <p:spPr>
                  <a:xfrm>
                    <a:off x="2889631" y="311150"/>
                    <a:ext cx="32005" cy="55656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05" h="5565649">
                        <a:moveTo>
                          <a:pt x="0" y="0"/>
                        </a:moveTo>
                        <a:lnTo>
                          <a:pt x="32004" y="0"/>
                        </a:lnTo>
                        <a:lnTo>
                          <a:pt x="32004" y="5565648"/>
                        </a:lnTo>
                        <a:lnTo>
                          <a:pt x="0" y="556564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" name="Freeform 7"/>
                  <p:cNvSpPr/>
                  <p:nvPr/>
                </p:nvSpPr>
                <p:spPr>
                  <a:xfrm>
                    <a:off x="3162427" y="309626"/>
                    <a:ext cx="33402" cy="55671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402" h="5567173">
                        <a:moveTo>
                          <a:pt x="0" y="0"/>
                        </a:moveTo>
                        <a:lnTo>
                          <a:pt x="33401" y="0"/>
                        </a:lnTo>
                        <a:lnTo>
                          <a:pt x="33401" y="5567172"/>
                        </a:lnTo>
                        <a:lnTo>
                          <a:pt x="0" y="5567172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Freeform 8"/>
                  <p:cNvSpPr/>
                  <p:nvPr/>
                </p:nvSpPr>
                <p:spPr>
                  <a:xfrm>
                    <a:off x="3443478" y="311150"/>
                    <a:ext cx="28957" cy="5564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957" h="5564125">
                        <a:moveTo>
                          <a:pt x="0" y="0"/>
                        </a:moveTo>
                        <a:lnTo>
                          <a:pt x="28956" y="0"/>
                        </a:lnTo>
                        <a:lnTo>
                          <a:pt x="28956" y="5564124"/>
                        </a:lnTo>
                        <a:lnTo>
                          <a:pt x="0" y="556412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0" name="Freeform 9"/>
                  <p:cNvSpPr/>
                  <p:nvPr/>
                </p:nvSpPr>
                <p:spPr>
                  <a:xfrm>
                    <a:off x="3724783" y="312547"/>
                    <a:ext cx="32005" cy="55656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05" h="5565649">
                        <a:moveTo>
                          <a:pt x="0" y="0"/>
                        </a:moveTo>
                        <a:lnTo>
                          <a:pt x="32004" y="0"/>
                        </a:lnTo>
                        <a:lnTo>
                          <a:pt x="32004" y="5565648"/>
                        </a:lnTo>
                        <a:lnTo>
                          <a:pt x="0" y="556564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4003040" y="311150"/>
                    <a:ext cx="30481" cy="5564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481" h="5564125">
                        <a:moveTo>
                          <a:pt x="0" y="0"/>
                        </a:moveTo>
                        <a:lnTo>
                          <a:pt x="30480" y="0"/>
                        </a:lnTo>
                        <a:lnTo>
                          <a:pt x="30480" y="5564124"/>
                        </a:lnTo>
                        <a:lnTo>
                          <a:pt x="0" y="556412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4282567" y="313690"/>
                    <a:ext cx="33529" cy="556260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529" h="5562601">
                        <a:moveTo>
                          <a:pt x="0" y="0"/>
                        </a:moveTo>
                        <a:lnTo>
                          <a:pt x="33528" y="0"/>
                        </a:lnTo>
                        <a:lnTo>
                          <a:pt x="33528" y="5562600"/>
                        </a:lnTo>
                        <a:lnTo>
                          <a:pt x="0" y="556260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Freeform 12"/>
                  <p:cNvSpPr/>
                  <p:nvPr/>
                </p:nvSpPr>
                <p:spPr>
                  <a:xfrm>
                    <a:off x="4553839" y="311150"/>
                    <a:ext cx="36069" cy="55641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069" h="5564125">
                        <a:moveTo>
                          <a:pt x="0" y="0"/>
                        </a:moveTo>
                        <a:lnTo>
                          <a:pt x="36068" y="0"/>
                        </a:lnTo>
                        <a:lnTo>
                          <a:pt x="36068" y="5564124"/>
                        </a:lnTo>
                        <a:lnTo>
                          <a:pt x="0" y="556412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4836795" y="312547"/>
                    <a:ext cx="28957" cy="55600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957" h="5560061">
                        <a:moveTo>
                          <a:pt x="0" y="0"/>
                        </a:moveTo>
                        <a:lnTo>
                          <a:pt x="28956" y="0"/>
                        </a:lnTo>
                        <a:lnTo>
                          <a:pt x="28956" y="5560060"/>
                        </a:lnTo>
                        <a:lnTo>
                          <a:pt x="0" y="556006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5117719" y="312547"/>
                    <a:ext cx="31878" cy="556158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1878" h="5561585">
                        <a:moveTo>
                          <a:pt x="0" y="0"/>
                        </a:moveTo>
                        <a:lnTo>
                          <a:pt x="31877" y="0"/>
                        </a:lnTo>
                        <a:lnTo>
                          <a:pt x="31877" y="5561584"/>
                        </a:lnTo>
                        <a:lnTo>
                          <a:pt x="0" y="5561584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>
                    <a:off x="5396103" y="312547"/>
                    <a:ext cx="30481" cy="556272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0481" h="5562728">
                        <a:moveTo>
                          <a:pt x="0" y="0"/>
                        </a:moveTo>
                        <a:lnTo>
                          <a:pt x="30480" y="0"/>
                        </a:lnTo>
                        <a:lnTo>
                          <a:pt x="30480" y="5562727"/>
                        </a:lnTo>
                        <a:lnTo>
                          <a:pt x="0" y="556272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5675884" y="313690"/>
                    <a:ext cx="33529" cy="55656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529" h="5565649">
                        <a:moveTo>
                          <a:pt x="0" y="0"/>
                        </a:moveTo>
                        <a:lnTo>
                          <a:pt x="33528" y="0"/>
                        </a:lnTo>
                        <a:lnTo>
                          <a:pt x="33528" y="5565648"/>
                        </a:lnTo>
                        <a:lnTo>
                          <a:pt x="0" y="556564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5947283" y="311150"/>
                    <a:ext cx="36069" cy="55670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069" h="5567046">
                        <a:moveTo>
                          <a:pt x="0" y="0"/>
                        </a:moveTo>
                        <a:lnTo>
                          <a:pt x="36068" y="0"/>
                        </a:lnTo>
                        <a:lnTo>
                          <a:pt x="36068" y="5567045"/>
                        </a:lnTo>
                        <a:lnTo>
                          <a:pt x="0" y="556704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6229604" y="312547"/>
                    <a:ext cx="32005" cy="55642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2005" h="5564252">
                        <a:moveTo>
                          <a:pt x="0" y="0"/>
                        </a:moveTo>
                        <a:lnTo>
                          <a:pt x="32004" y="0"/>
                        </a:lnTo>
                        <a:lnTo>
                          <a:pt x="32004" y="5564251"/>
                        </a:lnTo>
                        <a:lnTo>
                          <a:pt x="0" y="556425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6510528" y="313690"/>
                    <a:ext cx="34672" cy="556564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672" h="5565649">
                        <a:moveTo>
                          <a:pt x="0" y="0"/>
                        </a:moveTo>
                        <a:lnTo>
                          <a:pt x="34671" y="0"/>
                        </a:lnTo>
                        <a:lnTo>
                          <a:pt x="34671" y="5565648"/>
                        </a:lnTo>
                        <a:lnTo>
                          <a:pt x="0" y="556564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>
                    <a:off x="6788912" y="312547"/>
                    <a:ext cx="33529" cy="55642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3529" h="5564252">
                        <a:moveTo>
                          <a:pt x="0" y="0"/>
                        </a:moveTo>
                        <a:lnTo>
                          <a:pt x="33528" y="0"/>
                        </a:lnTo>
                        <a:lnTo>
                          <a:pt x="33528" y="5564251"/>
                        </a:lnTo>
                        <a:lnTo>
                          <a:pt x="0" y="556425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7067296" y="312547"/>
                    <a:ext cx="36069" cy="55670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6069" h="5567046">
                        <a:moveTo>
                          <a:pt x="0" y="0"/>
                        </a:moveTo>
                        <a:lnTo>
                          <a:pt x="36068" y="0"/>
                        </a:lnTo>
                        <a:lnTo>
                          <a:pt x="36068" y="5567045"/>
                        </a:lnTo>
                        <a:lnTo>
                          <a:pt x="0" y="556704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7340219" y="312547"/>
                    <a:ext cx="38990" cy="55670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8990" h="5567046">
                        <a:moveTo>
                          <a:pt x="0" y="0"/>
                        </a:moveTo>
                        <a:lnTo>
                          <a:pt x="38989" y="0"/>
                        </a:lnTo>
                        <a:lnTo>
                          <a:pt x="38989" y="5567045"/>
                        </a:lnTo>
                        <a:lnTo>
                          <a:pt x="0" y="5567045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" name="Freeform 23"/>
                  <p:cNvSpPr/>
                  <p:nvPr/>
                </p:nvSpPr>
                <p:spPr>
                  <a:xfrm>
                    <a:off x="7614412" y="308229"/>
                    <a:ext cx="40641" cy="55680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0641" h="5568062">
                        <a:moveTo>
                          <a:pt x="0" y="0"/>
                        </a:moveTo>
                        <a:lnTo>
                          <a:pt x="40640" y="0"/>
                        </a:lnTo>
                        <a:lnTo>
                          <a:pt x="40640" y="5568061"/>
                        </a:lnTo>
                        <a:lnTo>
                          <a:pt x="0" y="556806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" name="Freeform 24"/>
                  <p:cNvSpPr/>
                  <p:nvPr/>
                </p:nvSpPr>
                <p:spPr>
                  <a:xfrm>
                    <a:off x="2067052" y="856234"/>
                    <a:ext cx="5568062" cy="289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68062" h="28957">
                        <a:moveTo>
                          <a:pt x="0" y="0"/>
                        </a:moveTo>
                        <a:lnTo>
                          <a:pt x="5568061" y="0"/>
                        </a:lnTo>
                        <a:lnTo>
                          <a:pt x="5568061" y="28956"/>
                        </a:lnTo>
                        <a:lnTo>
                          <a:pt x="0" y="2895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>
                    <a:off x="2068449" y="1133348"/>
                    <a:ext cx="5576571" cy="289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6571" h="28957">
                        <a:moveTo>
                          <a:pt x="0" y="0"/>
                        </a:moveTo>
                        <a:lnTo>
                          <a:pt x="5576570" y="0"/>
                        </a:lnTo>
                        <a:lnTo>
                          <a:pt x="5576570" y="28956"/>
                        </a:lnTo>
                        <a:lnTo>
                          <a:pt x="0" y="2895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>
                    <a:off x="2065782" y="1405636"/>
                    <a:ext cx="5577841" cy="306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841" h="30608">
                        <a:moveTo>
                          <a:pt x="0" y="0"/>
                        </a:moveTo>
                        <a:lnTo>
                          <a:pt x="5577840" y="0"/>
                        </a:lnTo>
                        <a:lnTo>
                          <a:pt x="5577840" y="30607"/>
                        </a:lnTo>
                        <a:lnTo>
                          <a:pt x="0" y="3060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Freeform 27"/>
                  <p:cNvSpPr/>
                  <p:nvPr/>
                </p:nvSpPr>
                <p:spPr>
                  <a:xfrm>
                    <a:off x="2071497" y="2802509"/>
                    <a:ext cx="5577587" cy="3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587" h="30481">
                        <a:moveTo>
                          <a:pt x="0" y="0"/>
                        </a:moveTo>
                        <a:lnTo>
                          <a:pt x="5577586" y="0"/>
                        </a:lnTo>
                        <a:lnTo>
                          <a:pt x="5577586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2068449" y="2525649"/>
                    <a:ext cx="5577714" cy="3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714" h="30481">
                        <a:moveTo>
                          <a:pt x="0" y="0"/>
                        </a:moveTo>
                        <a:lnTo>
                          <a:pt x="5577713" y="0"/>
                        </a:lnTo>
                        <a:lnTo>
                          <a:pt x="5577713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2068449" y="2245995"/>
                    <a:ext cx="5568062" cy="3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68062" h="30481">
                        <a:moveTo>
                          <a:pt x="0" y="0"/>
                        </a:moveTo>
                        <a:lnTo>
                          <a:pt x="5568061" y="0"/>
                        </a:lnTo>
                        <a:lnTo>
                          <a:pt x="5568061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2071497" y="1966595"/>
                    <a:ext cx="5576444" cy="2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6444" h="29084">
                        <a:moveTo>
                          <a:pt x="0" y="0"/>
                        </a:moveTo>
                        <a:lnTo>
                          <a:pt x="5576443" y="0"/>
                        </a:lnTo>
                        <a:lnTo>
                          <a:pt x="5576443" y="29083"/>
                        </a:lnTo>
                        <a:lnTo>
                          <a:pt x="0" y="2908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2069973" y="1689481"/>
                    <a:ext cx="5561077" cy="2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61077" h="29084">
                        <a:moveTo>
                          <a:pt x="0" y="0"/>
                        </a:moveTo>
                        <a:lnTo>
                          <a:pt x="5561076" y="0"/>
                        </a:lnTo>
                        <a:lnTo>
                          <a:pt x="5561076" y="29083"/>
                        </a:lnTo>
                        <a:lnTo>
                          <a:pt x="0" y="2908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2067052" y="3077718"/>
                    <a:ext cx="5566538" cy="2908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66538" h="29084">
                        <a:moveTo>
                          <a:pt x="0" y="0"/>
                        </a:moveTo>
                        <a:lnTo>
                          <a:pt x="5566537" y="0"/>
                        </a:lnTo>
                        <a:lnTo>
                          <a:pt x="5566537" y="29083"/>
                        </a:lnTo>
                        <a:lnTo>
                          <a:pt x="0" y="29083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2065782" y="3357626"/>
                    <a:ext cx="5576698" cy="289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6698" h="28957">
                        <a:moveTo>
                          <a:pt x="0" y="0"/>
                        </a:moveTo>
                        <a:lnTo>
                          <a:pt x="5576697" y="0"/>
                        </a:lnTo>
                        <a:lnTo>
                          <a:pt x="5576697" y="28956"/>
                        </a:lnTo>
                        <a:lnTo>
                          <a:pt x="0" y="28956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" name="Freeform 34"/>
                  <p:cNvSpPr/>
                  <p:nvPr/>
                </p:nvSpPr>
                <p:spPr>
                  <a:xfrm>
                    <a:off x="2064385" y="3637153"/>
                    <a:ext cx="5573523" cy="3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3523" h="30481">
                        <a:moveTo>
                          <a:pt x="0" y="0"/>
                        </a:moveTo>
                        <a:lnTo>
                          <a:pt x="5573522" y="0"/>
                        </a:lnTo>
                        <a:lnTo>
                          <a:pt x="5573522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2065782" y="3914013"/>
                    <a:ext cx="5577841" cy="3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841" h="30481">
                        <a:moveTo>
                          <a:pt x="0" y="0"/>
                        </a:moveTo>
                        <a:lnTo>
                          <a:pt x="5577840" y="0"/>
                        </a:lnTo>
                        <a:lnTo>
                          <a:pt x="5577840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" name="Freeform 36"/>
                  <p:cNvSpPr/>
                  <p:nvPr/>
                </p:nvSpPr>
                <p:spPr>
                  <a:xfrm>
                    <a:off x="2064385" y="4186682"/>
                    <a:ext cx="5577587" cy="306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587" h="30608">
                        <a:moveTo>
                          <a:pt x="0" y="0"/>
                        </a:moveTo>
                        <a:lnTo>
                          <a:pt x="5577586" y="0"/>
                        </a:lnTo>
                        <a:lnTo>
                          <a:pt x="5577586" y="30607"/>
                        </a:lnTo>
                        <a:lnTo>
                          <a:pt x="0" y="3060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2068449" y="5577459"/>
                    <a:ext cx="5577714" cy="335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714" h="33529">
                        <a:moveTo>
                          <a:pt x="0" y="0"/>
                        </a:moveTo>
                        <a:lnTo>
                          <a:pt x="5577713" y="0"/>
                        </a:lnTo>
                        <a:lnTo>
                          <a:pt x="5577713" y="33528"/>
                        </a:lnTo>
                        <a:lnTo>
                          <a:pt x="0" y="335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" name="Freeform 38"/>
                  <p:cNvSpPr/>
                  <p:nvPr/>
                </p:nvSpPr>
                <p:spPr>
                  <a:xfrm>
                    <a:off x="2068449" y="5304790"/>
                    <a:ext cx="5579111" cy="3340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9111" h="33402">
                        <a:moveTo>
                          <a:pt x="0" y="0"/>
                        </a:moveTo>
                        <a:lnTo>
                          <a:pt x="5579110" y="0"/>
                        </a:lnTo>
                        <a:lnTo>
                          <a:pt x="5579110" y="33401"/>
                        </a:lnTo>
                        <a:lnTo>
                          <a:pt x="0" y="33401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>
                    <a:off x="2064385" y="5026533"/>
                    <a:ext cx="5576698" cy="306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6698" h="30608">
                        <a:moveTo>
                          <a:pt x="0" y="0"/>
                        </a:moveTo>
                        <a:lnTo>
                          <a:pt x="5576697" y="0"/>
                        </a:lnTo>
                        <a:lnTo>
                          <a:pt x="5576697" y="30607"/>
                        </a:lnTo>
                        <a:lnTo>
                          <a:pt x="0" y="3060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2065782" y="4747133"/>
                    <a:ext cx="5577841" cy="3060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7841" h="30608">
                        <a:moveTo>
                          <a:pt x="0" y="0"/>
                        </a:moveTo>
                        <a:lnTo>
                          <a:pt x="5577840" y="0"/>
                        </a:lnTo>
                        <a:lnTo>
                          <a:pt x="5577840" y="30607"/>
                        </a:lnTo>
                        <a:lnTo>
                          <a:pt x="0" y="30607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" name="Freeform 41"/>
                  <p:cNvSpPr/>
                  <p:nvPr/>
                </p:nvSpPr>
                <p:spPr>
                  <a:xfrm>
                    <a:off x="2065782" y="4470527"/>
                    <a:ext cx="5570729" cy="3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570729" h="30481">
                        <a:moveTo>
                          <a:pt x="0" y="0"/>
                        </a:moveTo>
                        <a:lnTo>
                          <a:pt x="5570728" y="0"/>
                        </a:lnTo>
                        <a:lnTo>
                          <a:pt x="5570728" y="30480"/>
                        </a:lnTo>
                        <a:lnTo>
                          <a:pt x="0" y="30480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2050415" y="5859780"/>
                    <a:ext cx="5604257" cy="335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604257" h="33529">
                        <a:moveTo>
                          <a:pt x="0" y="0"/>
                        </a:moveTo>
                        <a:lnTo>
                          <a:pt x="5604256" y="0"/>
                        </a:lnTo>
                        <a:lnTo>
                          <a:pt x="5604256" y="33528"/>
                        </a:lnTo>
                        <a:lnTo>
                          <a:pt x="0" y="33528"/>
                        </a:lnTo>
                        <a:close/>
                      </a:path>
                    </a:pathLst>
                  </a:custGeom>
                  <a:solidFill>
                    <a:srgbClr val="8C8CFF">
                      <a:alpha val="50980"/>
                    </a:srgbClr>
                  </a:solidFill>
                  <a:ln w="0" cap="flat" cmpd="sng" algn="ctr">
                    <a:solidFill>
                      <a:srgbClr val="8C8CFF">
                        <a:alpha val="50980"/>
                      </a:srgb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4853813" y="120777"/>
                  <a:ext cx="0" cy="5949696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822577" y="3091561"/>
                  <a:ext cx="5984621" cy="0"/>
                </a:xfrm>
                <a:prstGeom prst="line">
                  <a:avLst/>
                </a:prstGeom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triangle" w="med" len="sm"/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/>
              <p:cNvSpPr/>
              <p:nvPr/>
            </p:nvSpPr>
            <p:spPr>
              <a:xfrm>
                <a:off x="4767834" y="2988691"/>
                <a:ext cx="165354" cy="174752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9" name="Picture 4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451" y="1848739"/>
                <a:ext cx="757936" cy="11245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0" name="Oval 49"/>
              <p:cNvSpPr/>
              <p:nvPr/>
            </p:nvSpPr>
            <p:spPr>
              <a:xfrm>
                <a:off x="5883529" y="2155063"/>
                <a:ext cx="165354" cy="174752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280656" y="5489829"/>
                <a:ext cx="165354" cy="174752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933698" y="4384929"/>
                <a:ext cx="165354" cy="174752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556637" y="1301242"/>
                <a:ext cx="165354" cy="174752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4" name="Picture 53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9648" y="4189095"/>
                <a:ext cx="398145" cy="124155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6832600" y="5664200"/>
                <a:ext cx="12700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Lex Luther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56" name="Picture 55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389" y="1065276"/>
                <a:ext cx="751840" cy="104863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956300" y="2336800"/>
                <a:ext cx="11684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Doomsday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644900" y="4584700"/>
                <a:ext cx="9144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Maxima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59" name="Picture 58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456" y="110998"/>
                <a:ext cx="533527" cy="162852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2438400" y="1485900"/>
                <a:ext cx="13970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The Contessa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61" name="Picture 60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0999" y="3053969"/>
                <a:ext cx="1060323" cy="15039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4851400" y="3111500"/>
                <a:ext cx="17526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Superman's Base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159000" y="6070600"/>
              <a:ext cx="55880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1. Base to Doomsday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2. Doomsday to The Contessa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3. The Contessa to Maxima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4. Maxima to Lex Luther</a:t>
              </a:r>
              <a:endParaRPr lang="en-GB">
                <a:solidFill>
                  <a:srgbClr val="000000"/>
                </a:solidFill>
                <a:latin typeface="Calibri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89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14500" y="88773"/>
            <a:ext cx="6451600" cy="7232956"/>
            <a:chOff x="1714500" y="88773"/>
            <a:chExt cx="6451600" cy="7232956"/>
          </a:xfrm>
        </p:grpSpPr>
        <p:grpSp>
          <p:nvGrpSpPr>
            <p:cNvPr id="23" name="Group 22"/>
            <p:cNvGrpSpPr/>
            <p:nvPr/>
          </p:nvGrpSpPr>
          <p:grpSpPr>
            <a:xfrm>
              <a:off x="1861439" y="88773"/>
              <a:ext cx="6047613" cy="6035929"/>
              <a:chOff x="1861439" y="88773"/>
              <a:chExt cx="6047613" cy="6035929"/>
            </a:xfrm>
          </p:grpSpPr>
          <p:cxnSp>
            <p:nvCxnSpPr>
              <p:cNvPr id="2" name="Straight Connector 1"/>
              <p:cNvCxnSpPr/>
              <p:nvPr/>
            </p:nvCxnSpPr>
            <p:spPr>
              <a:xfrm flipV="1">
                <a:off x="4924552" y="108839"/>
                <a:ext cx="0" cy="6015863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/>
              <p:cNvCxnSpPr/>
              <p:nvPr/>
            </p:nvCxnSpPr>
            <p:spPr>
              <a:xfrm>
                <a:off x="1861439" y="3112643"/>
                <a:ext cx="6047613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triangl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/>
              <p:nvPr/>
            </p:nvSpPr>
            <p:spPr>
              <a:xfrm>
                <a:off x="4837684" y="3008630"/>
                <a:ext cx="167132" cy="176784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249543" y="774319"/>
                <a:ext cx="167132" cy="176784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818376" y="3303143"/>
                <a:ext cx="167132" cy="176784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563491" y="4420362"/>
                <a:ext cx="167132" cy="176784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425952" y="1901571"/>
                <a:ext cx="167132" cy="176784"/>
              </a:xfrm>
              <a:prstGeom prst="ellips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6738" y="2160651"/>
                <a:ext cx="780161" cy="83845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0" name="Picture 9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2136" y="88773"/>
                <a:ext cx="603758" cy="131800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854700" y="1409700"/>
                <a:ext cx="18288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Doctor Demonicus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12" name="Picture 11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1952" y="637286"/>
                <a:ext cx="707263" cy="1376934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124200" y="2070100"/>
                <a:ext cx="9906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Blizzard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0465" y="3592703"/>
                <a:ext cx="1444371" cy="100545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013200" y="4635500"/>
                <a:ext cx="10668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Punisher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pic>
            <p:nvPicPr>
              <p:cNvPr id="16" name="Picture 15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0169" y="3186430"/>
                <a:ext cx="755777" cy="134874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121400" y="3467100"/>
                <a:ext cx="10922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Phantom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902200" y="2806700"/>
                <a:ext cx="1625600" cy="292388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300" b="1" smtClean="0">
                    <a:solidFill>
                      <a:srgbClr val="000000"/>
                    </a:solidFill>
                    <a:latin typeface="Trebuchet MS - 18"/>
                  </a:rPr>
                  <a:t>Iron Man's Base</a:t>
                </a:r>
                <a:endParaRPr lang="en-GB" sz="1300" b="1">
                  <a:solidFill>
                    <a:srgbClr val="000000"/>
                  </a:solidFill>
                  <a:latin typeface="Trebuchet MS - 18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10300" y="3213100"/>
                <a:ext cx="812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(7,-1)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15000" y="698500"/>
                <a:ext cx="7366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(5,8)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00400" y="2260600"/>
                <a:ext cx="8128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(-5,4)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27500" y="4800600"/>
                <a:ext cx="889000" cy="276999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GB" sz="1200" smtClean="0">
                    <a:solidFill>
                      <a:srgbClr val="000000"/>
                    </a:solidFill>
                    <a:latin typeface="Trebuchet MS - 16"/>
                  </a:rPr>
                  <a:t>(-1,-5)</a:t>
                </a:r>
                <a:endParaRPr lang="en-GB" sz="1200">
                  <a:solidFill>
                    <a:srgbClr val="000000"/>
                  </a:solidFill>
                  <a:latin typeface="Trebuchet MS - 16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714500" y="6121400"/>
              <a:ext cx="6451600" cy="120032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1. Base to Phantom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2. Phantom to Punisher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3. Punisher to Blizzard</a:t>
              </a:r>
            </a:p>
            <a:p>
              <a:pPr algn="ctr"/>
              <a:r>
                <a:rPr lang="en-GB" smtClean="0">
                  <a:solidFill>
                    <a:srgbClr val="000000"/>
                  </a:solidFill>
                  <a:latin typeface="Calibri - 24"/>
                </a:rPr>
                <a:t>4. Blizzard to Doctor Demonicus</a:t>
              </a:r>
              <a:endParaRPr lang="en-GB">
                <a:solidFill>
                  <a:srgbClr val="000000"/>
                </a:solidFill>
                <a:latin typeface="Calibri - 2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926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Trebuchet MS - 24</vt:lpstr>
      <vt:lpstr>Trebuchet MS - 48</vt:lpstr>
      <vt:lpstr>Trebuchet MS - 16</vt:lpstr>
      <vt:lpstr>Calibri - 24</vt:lpstr>
      <vt:lpstr>Calibri</vt:lpstr>
      <vt:lpstr>Trebuchet MS - 18</vt:lpstr>
      <vt:lpstr>Office Theme</vt:lpstr>
      <vt:lpstr>PowerPoint Presentation</vt:lpstr>
      <vt:lpstr>PowerPoint Presentation</vt:lpstr>
      <vt:lpstr>PowerPoint Presentation</vt:lpstr>
    </vt:vector>
  </TitlesOfParts>
  <Company>Worthing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Lutwyche</dc:creator>
  <cp:lastModifiedBy>A Lutwyche</cp:lastModifiedBy>
  <cp:revision>1</cp:revision>
  <dcterms:created xsi:type="dcterms:W3CDTF">2012-09-06T10:45:31Z</dcterms:created>
  <dcterms:modified xsi:type="dcterms:W3CDTF">2012-09-06T10:45:34Z</dcterms:modified>
</cp:coreProperties>
</file>