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7620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822" y="-9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9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5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0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1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6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7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1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7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6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8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5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7528-A1FE-4DAF-9188-FC9F4D0F5B1F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CA9B-FF0A-4F03-87B1-C7FC16711A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27300" y="165100"/>
            <a:ext cx="5969000" cy="6790817"/>
            <a:chOff x="2527300" y="165100"/>
            <a:chExt cx="5969000" cy="6790817"/>
          </a:xfrm>
        </p:grpSpPr>
        <p:sp>
          <p:nvSpPr>
            <p:cNvPr id="2" name="TextBox 1"/>
            <p:cNvSpPr txBox="1"/>
            <p:nvPr/>
          </p:nvSpPr>
          <p:spPr>
            <a:xfrm>
              <a:off x="2527300" y="165100"/>
              <a:ext cx="59690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Superman Bearings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889000"/>
              <a:ext cx="4961890" cy="606691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30104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0400" y="292100"/>
            <a:ext cx="8890000" cy="6998843"/>
            <a:chOff x="660400" y="292100"/>
            <a:chExt cx="8890000" cy="6998843"/>
          </a:xfrm>
        </p:grpSpPr>
        <p:sp>
          <p:nvSpPr>
            <p:cNvPr id="2" name="TextBox 1"/>
            <p:cNvSpPr txBox="1"/>
            <p:nvPr/>
          </p:nvSpPr>
          <p:spPr>
            <a:xfrm>
              <a:off x="1943100" y="292100"/>
              <a:ext cx="59690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Superman Bearings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0400" y="1485900"/>
              <a:ext cx="8890000" cy="203132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Superman has to fly around his local area catching criminals.</a:t>
              </a:r>
            </a:p>
            <a:p>
              <a:pPr algn="ctr"/>
              <a:endParaRPr lang="en-GB" smtClean="0">
                <a:solidFill>
                  <a:srgbClr val="000000"/>
                </a:solidFill>
                <a:latin typeface="Trebuchet MS - 24"/>
              </a:endParaRP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He obviously flies in a straight line between cities and towns as that is the quickest route.</a:t>
              </a:r>
            </a:p>
            <a:p>
              <a:pPr algn="ctr"/>
              <a:endParaRPr lang="en-GB" smtClean="0">
                <a:solidFill>
                  <a:srgbClr val="000000"/>
                </a:solidFill>
                <a:latin typeface="Trebuchet MS - 24"/>
              </a:endParaRP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Use bearings and a scale of </a:t>
              </a:r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1cm:50km</a:t>
              </a:r>
              <a:r>
                <a:rPr lang="en-GB" smtClean="0">
                  <a:solidFill>
                    <a:srgbClr val="000000"/>
                  </a:solidFill>
                  <a:latin typeface="Trebuchet MS - 24"/>
                </a:rPr>
                <a:t> to describe Superman's journey on a particularly busy day for crime fighting.</a:t>
              </a:r>
              <a:endParaRPr lang="en-GB">
                <a:solidFill>
                  <a:srgbClr val="000000"/>
                </a:solidFill>
                <a:latin typeface="Trebuchet MS - 24"/>
              </a:endParaRPr>
            </a:p>
          </p:txBody>
        </p:sp>
        <p:pic>
          <p:nvPicPr>
            <p:cNvPr id="4" name="Picture 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700" y="4356100"/>
              <a:ext cx="1718691" cy="29348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5179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35000" y="139700"/>
            <a:ext cx="8772652" cy="5639309"/>
            <a:chOff x="635000" y="139700"/>
            <a:chExt cx="8772652" cy="5639309"/>
          </a:xfrm>
        </p:grpSpPr>
        <p:sp>
          <p:nvSpPr>
            <p:cNvPr id="2" name="TextBox 1"/>
            <p:cNvSpPr txBox="1"/>
            <p:nvPr/>
          </p:nvSpPr>
          <p:spPr>
            <a:xfrm>
              <a:off x="774700" y="139700"/>
              <a:ext cx="85344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Superman's Neighbourhood: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35000" y="1651000"/>
              <a:ext cx="8772652" cy="4128009"/>
              <a:chOff x="635000" y="1651000"/>
              <a:chExt cx="8772652" cy="4128009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00" y="1651000"/>
                <a:ext cx="8772652" cy="412305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861300" y="4343400"/>
                <a:ext cx="1160400" cy="1435609"/>
                <a:chOff x="7861300" y="4343400"/>
                <a:chExt cx="1160400" cy="1435609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7861300" y="4520438"/>
                  <a:ext cx="1160400" cy="1258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0400" h="1258571">
                      <a:moveTo>
                        <a:pt x="1080135" y="632587"/>
                      </a:moveTo>
                      <a:lnTo>
                        <a:pt x="1078738" y="657098"/>
                      </a:lnTo>
                      <a:lnTo>
                        <a:pt x="1076579" y="680974"/>
                      </a:lnTo>
                      <a:lnTo>
                        <a:pt x="1073023" y="704850"/>
                      </a:lnTo>
                      <a:lnTo>
                        <a:pt x="1068070" y="727964"/>
                      </a:lnTo>
                      <a:lnTo>
                        <a:pt x="1062355" y="751078"/>
                      </a:lnTo>
                      <a:lnTo>
                        <a:pt x="1056005" y="774319"/>
                      </a:lnTo>
                      <a:lnTo>
                        <a:pt x="1038860" y="818261"/>
                      </a:lnTo>
                      <a:lnTo>
                        <a:pt x="1018286" y="861060"/>
                      </a:lnTo>
                      <a:lnTo>
                        <a:pt x="994156" y="901446"/>
                      </a:lnTo>
                      <a:lnTo>
                        <a:pt x="965708" y="939800"/>
                      </a:lnTo>
                      <a:lnTo>
                        <a:pt x="933704" y="975106"/>
                      </a:lnTo>
                      <a:lnTo>
                        <a:pt x="915924" y="992505"/>
                      </a:lnTo>
                      <a:lnTo>
                        <a:pt x="896747" y="1009142"/>
                      </a:lnTo>
                      <a:lnTo>
                        <a:pt x="877570" y="1024382"/>
                      </a:lnTo>
                      <a:lnTo>
                        <a:pt x="857631" y="1038733"/>
                      </a:lnTo>
                      <a:lnTo>
                        <a:pt x="836422" y="1052576"/>
                      </a:lnTo>
                      <a:lnTo>
                        <a:pt x="815721" y="1064895"/>
                      </a:lnTo>
                      <a:lnTo>
                        <a:pt x="793750" y="1075690"/>
                      </a:lnTo>
                      <a:lnTo>
                        <a:pt x="771779" y="1085723"/>
                      </a:lnTo>
                      <a:lnTo>
                        <a:pt x="748919" y="1094486"/>
                      </a:lnTo>
                      <a:lnTo>
                        <a:pt x="725551" y="1102360"/>
                      </a:lnTo>
                      <a:lnTo>
                        <a:pt x="702056" y="1108837"/>
                      </a:lnTo>
                      <a:lnTo>
                        <a:pt x="678561" y="1114679"/>
                      </a:lnTo>
                      <a:lnTo>
                        <a:pt x="654431" y="1119124"/>
                      </a:lnTo>
                      <a:lnTo>
                        <a:pt x="630301" y="1121918"/>
                      </a:lnTo>
                      <a:lnTo>
                        <a:pt x="605409" y="1124077"/>
                      </a:lnTo>
                      <a:lnTo>
                        <a:pt x="580517" y="1124839"/>
                      </a:lnTo>
                      <a:lnTo>
                        <a:pt x="566293" y="1258570"/>
                      </a:lnTo>
                      <a:lnTo>
                        <a:pt x="550037" y="1124077"/>
                      </a:lnTo>
                      <a:lnTo>
                        <a:pt x="527304" y="1121918"/>
                      </a:lnTo>
                      <a:lnTo>
                        <a:pt x="504571" y="1119124"/>
                      </a:lnTo>
                      <a:lnTo>
                        <a:pt x="481838" y="1115441"/>
                      </a:lnTo>
                      <a:lnTo>
                        <a:pt x="459740" y="1110361"/>
                      </a:lnTo>
                      <a:lnTo>
                        <a:pt x="437769" y="1104646"/>
                      </a:lnTo>
                      <a:lnTo>
                        <a:pt x="416433" y="1097407"/>
                      </a:lnTo>
                      <a:lnTo>
                        <a:pt x="395097" y="1089406"/>
                      </a:lnTo>
                      <a:lnTo>
                        <a:pt x="374523" y="1080770"/>
                      </a:lnTo>
                      <a:lnTo>
                        <a:pt x="353949" y="1070610"/>
                      </a:lnTo>
                      <a:lnTo>
                        <a:pt x="334010" y="1059815"/>
                      </a:lnTo>
                      <a:lnTo>
                        <a:pt x="314071" y="1048258"/>
                      </a:lnTo>
                      <a:lnTo>
                        <a:pt x="276352" y="1021461"/>
                      </a:lnTo>
                      <a:lnTo>
                        <a:pt x="241554" y="991870"/>
                      </a:lnTo>
                      <a:lnTo>
                        <a:pt x="208280" y="957834"/>
                      </a:lnTo>
                      <a:lnTo>
                        <a:pt x="177673" y="921004"/>
                      </a:lnTo>
                      <a:lnTo>
                        <a:pt x="151384" y="881253"/>
                      </a:lnTo>
                      <a:lnTo>
                        <a:pt x="128651" y="839978"/>
                      </a:lnTo>
                      <a:lnTo>
                        <a:pt x="110109" y="795909"/>
                      </a:lnTo>
                      <a:lnTo>
                        <a:pt x="102235" y="773557"/>
                      </a:lnTo>
                      <a:lnTo>
                        <a:pt x="95885" y="751078"/>
                      </a:lnTo>
                      <a:lnTo>
                        <a:pt x="90170" y="727964"/>
                      </a:lnTo>
                      <a:lnTo>
                        <a:pt x="85217" y="704088"/>
                      </a:lnTo>
                      <a:lnTo>
                        <a:pt x="81661" y="680974"/>
                      </a:lnTo>
                      <a:lnTo>
                        <a:pt x="79629" y="656463"/>
                      </a:lnTo>
                      <a:lnTo>
                        <a:pt x="78105" y="632587"/>
                      </a:lnTo>
                      <a:lnTo>
                        <a:pt x="0" y="620903"/>
                      </a:lnTo>
                      <a:lnTo>
                        <a:pt x="78105" y="610870"/>
                      </a:lnTo>
                      <a:lnTo>
                        <a:pt x="78867" y="585597"/>
                      </a:lnTo>
                      <a:lnTo>
                        <a:pt x="81026" y="561086"/>
                      </a:lnTo>
                      <a:lnTo>
                        <a:pt x="83820" y="536448"/>
                      </a:lnTo>
                      <a:lnTo>
                        <a:pt x="88138" y="512572"/>
                      </a:lnTo>
                      <a:lnTo>
                        <a:pt x="93726" y="488696"/>
                      </a:lnTo>
                      <a:lnTo>
                        <a:pt x="100203" y="465582"/>
                      </a:lnTo>
                      <a:lnTo>
                        <a:pt x="107315" y="442468"/>
                      </a:lnTo>
                      <a:lnTo>
                        <a:pt x="125730" y="398399"/>
                      </a:lnTo>
                      <a:lnTo>
                        <a:pt x="147828" y="356489"/>
                      </a:lnTo>
                      <a:lnTo>
                        <a:pt x="172720" y="316738"/>
                      </a:lnTo>
                      <a:lnTo>
                        <a:pt x="201803" y="279781"/>
                      </a:lnTo>
                      <a:lnTo>
                        <a:pt x="233807" y="245872"/>
                      </a:lnTo>
                      <a:lnTo>
                        <a:pt x="268605" y="214757"/>
                      </a:lnTo>
                      <a:lnTo>
                        <a:pt x="287020" y="201041"/>
                      </a:lnTo>
                      <a:lnTo>
                        <a:pt x="306324" y="187198"/>
                      </a:lnTo>
                      <a:lnTo>
                        <a:pt x="326136" y="175006"/>
                      </a:lnTo>
                      <a:lnTo>
                        <a:pt x="346837" y="163449"/>
                      </a:lnTo>
                      <a:lnTo>
                        <a:pt x="367411" y="152654"/>
                      </a:lnTo>
                      <a:lnTo>
                        <a:pt x="388747" y="143256"/>
                      </a:lnTo>
                      <a:lnTo>
                        <a:pt x="410718" y="134493"/>
                      </a:lnTo>
                      <a:lnTo>
                        <a:pt x="433451" y="126619"/>
                      </a:lnTo>
                      <a:lnTo>
                        <a:pt x="456184" y="120142"/>
                      </a:lnTo>
                      <a:lnTo>
                        <a:pt x="479679" y="114935"/>
                      </a:lnTo>
                      <a:lnTo>
                        <a:pt x="503809" y="110617"/>
                      </a:lnTo>
                      <a:lnTo>
                        <a:pt x="527939" y="107696"/>
                      </a:lnTo>
                      <a:lnTo>
                        <a:pt x="552069" y="105664"/>
                      </a:lnTo>
                      <a:lnTo>
                        <a:pt x="566293" y="0"/>
                      </a:lnTo>
                      <a:lnTo>
                        <a:pt x="579120" y="104902"/>
                      </a:lnTo>
                      <a:lnTo>
                        <a:pt x="604012" y="105664"/>
                      </a:lnTo>
                      <a:lnTo>
                        <a:pt x="628904" y="107061"/>
                      </a:lnTo>
                      <a:lnTo>
                        <a:pt x="653034" y="110617"/>
                      </a:lnTo>
                      <a:lnTo>
                        <a:pt x="677164" y="114935"/>
                      </a:lnTo>
                      <a:lnTo>
                        <a:pt x="701294" y="120142"/>
                      </a:lnTo>
                      <a:lnTo>
                        <a:pt x="724789" y="126619"/>
                      </a:lnTo>
                      <a:lnTo>
                        <a:pt x="748284" y="134493"/>
                      </a:lnTo>
                      <a:lnTo>
                        <a:pt x="771017" y="143891"/>
                      </a:lnTo>
                      <a:lnTo>
                        <a:pt x="793115" y="154051"/>
                      </a:lnTo>
                      <a:lnTo>
                        <a:pt x="815086" y="164846"/>
                      </a:lnTo>
                      <a:lnTo>
                        <a:pt x="836422" y="177165"/>
                      </a:lnTo>
                      <a:lnTo>
                        <a:pt x="856996" y="190881"/>
                      </a:lnTo>
                      <a:lnTo>
                        <a:pt x="876808" y="205359"/>
                      </a:lnTo>
                      <a:lnTo>
                        <a:pt x="896747" y="220472"/>
                      </a:lnTo>
                      <a:lnTo>
                        <a:pt x="915289" y="237109"/>
                      </a:lnTo>
                      <a:lnTo>
                        <a:pt x="950849" y="272542"/>
                      </a:lnTo>
                      <a:lnTo>
                        <a:pt x="982091" y="311658"/>
                      </a:lnTo>
                      <a:lnTo>
                        <a:pt x="1009015" y="352044"/>
                      </a:lnTo>
                      <a:lnTo>
                        <a:pt x="1031748" y="395478"/>
                      </a:lnTo>
                      <a:lnTo>
                        <a:pt x="1041781" y="417830"/>
                      </a:lnTo>
                      <a:lnTo>
                        <a:pt x="1050290" y="440944"/>
                      </a:lnTo>
                      <a:lnTo>
                        <a:pt x="1058037" y="464058"/>
                      </a:lnTo>
                      <a:lnTo>
                        <a:pt x="1064514" y="487934"/>
                      </a:lnTo>
                      <a:lnTo>
                        <a:pt x="1070229" y="511810"/>
                      </a:lnTo>
                      <a:lnTo>
                        <a:pt x="1074420" y="536448"/>
                      </a:lnTo>
                      <a:lnTo>
                        <a:pt x="1077341" y="561086"/>
                      </a:lnTo>
                      <a:lnTo>
                        <a:pt x="1079373" y="585597"/>
                      </a:lnTo>
                      <a:lnTo>
                        <a:pt x="1080135" y="610870"/>
                      </a:lnTo>
                      <a:lnTo>
                        <a:pt x="1160399" y="6209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8444738" y="4665091"/>
                  <a:ext cx="458344" cy="4611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8344" h="461138">
                      <a:moveTo>
                        <a:pt x="322580" y="137287"/>
                      </a:moveTo>
                      <a:lnTo>
                        <a:pt x="353187" y="171323"/>
                      </a:lnTo>
                      <a:lnTo>
                        <a:pt x="379476" y="207391"/>
                      </a:lnTo>
                      <a:lnTo>
                        <a:pt x="402209" y="245745"/>
                      </a:lnTo>
                      <a:lnTo>
                        <a:pt x="421386" y="286258"/>
                      </a:lnTo>
                      <a:lnTo>
                        <a:pt x="437007" y="328168"/>
                      </a:lnTo>
                      <a:lnTo>
                        <a:pt x="448310" y="371475"/>
                      </a:lnTo>
                      <a:lnTo>
                        <a:pt x="455422" y="415671"/>
                      </a:lnTo>
                      <a:lnTo>
                        <a:pt x="457581" y="438023"/>
                      </a:lnTo>
                      <a:lnTo>
                        <a:pt x="458343" y="461137"/>
                      </a:lnTo>
                      <a:lnTo>
                        <a:pt x="398653" y="453898"/>
                      </a:lnTo>
                      <a:lnTo>
                        <a:pt x="395732" y="415671"/>
                      </a:lnTo>
                      <a:lnTo>
                        <a:pt x="388620" y="378079"/>
                      </a:lnTo>
                      <a:lnTo>
                        <a:pt x="378714" y="341122"/>
                      </a:lnTo>
                      <a:lnTo>
                        <a:pt x="365252" y="305816"/>
                      </a:lnTo>
                      <a:lnTo>
                        <a:pt x="348869" y="271780"/>
                      </a:lnTo>
                      <a:lnTo>
                        <a:pt x="328930" y="239268"/>
                      </a:lnTo>
                      <a:lnTo>
                        <a:pt x="306197" y="208915"/>
                      </a:lnTo>
                      <a:lnTo>
                        <a:pt x="280670" y="179959"/>
                      </a:lnTo>
                      <a:lnTo>
                        <a:pt x="252222" y="153162"/>
                      </a:lnTo>
                      <a:lnTo>
                        <a:pt x="221742" y="130048"/>
                      </a:lnTo>
                      <a:lnTo>
                        <a:pt x="188976" y="109855"/>
                      </a:lnTo>
                      <a:lnTo>
                        <a:pt x="154813" y="93218"/>
                      </a:lnTo>
                      <a:lnTo>
                        <a:pt x="120015" y="79502"/>
                      </a:lnTo>
                      <a:lnTo>
                        <a:pt x="83058" y="69342"/>
                      </a:lnTo>
                      <a:lnTo>
                        <a:pt x="64643" y="65786"/>
                      </a:lnTo>
                      <a:lnTo>
                        <a:pt x="46228" y="62865"/>
                      </a:lnTo>
                      <a:lnTo>
                        <a:pt x="26924" y="60706"/>
                      </a:lnTo>
                      <a:lnTo>
                        <a:pt x="7747" y="59944"/>
                      </a:lnTo>
                      <a:lnTo>
                        <a:pt x="0" y="0"/>
                      </a:lnTo>
                      <a:lnTo>
                        <a:pt x="22733" y="762"/>
                      </a:lnTo>
                      <a:lnTo>
                        <a:pt x="45466" y="2159"/>
                      </a:lnTo>
                      <a:lnTo>
                        <a:pt x="89535" y="9398"/>
                      </a:lnTo>
                      <a:lnTo>
                        <a:pt x="111506" y="14478"/>
                      </a:lnTo>
                      <a:lnTo>
                        <a:pt x="132842" y="20955"/>
                      </a:lnTo>
                      <a:lnTo>
                        <a:pt x="154178" y="28194"/>
                      </a:lnTo>
                      <a:lnTo>
                        <a:pt x="174752" y="36068"/>
                      </a:lnTo>
                      <a:lnTo>
                        <a:pt x="194691" y="45593"/>
                      </a:lnTo>
                      <a:lnTo>
                        <a:pt x="214630" y="55626"/>
                      </a:lnTo>
                      <a:lnTo>
                        <a:pt x="234442" y="67183"/>
                      </a:lnTo>
                      <a:lnTo>
                        <a:pt x="252984" y="78740"/>
                      </a:lnTo>
                      <a:lnTo>
                        <a:pt x="271399" y="92583"/>
                      </a:lnTo>
                      <a:lnTo>
                        <a:pt x="289179" y="106172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8075930" y="4767072"/>
                  <a:ext cx="319025" cy="346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9025" h="346965">
                      <a:moveTo>
                        <a:pt x="260096" y="312928"/>
                      </a:moveTo>
                      <a:lnTo>
                        <a:pt x="0" y="346964"/>
                      </a:lnTo>
                      <a:lnTo>
                        <a:pt x="3556" y="312928"/>
                      </a:lnTo>
                      <a:lnTo>
                        <a:pt x="9906" y="279654"/>
                      </a:lnTo>
                      <a:lnTo>
                        <a:pt x="19177" y="247777"/>
                      </a:lnTo>
                      <a:lnTo>
                        <a:pt x="31242" y="216027"/>
                      </a:lnTo>
                      <a:lnTo>
                        <a:pt x="46101" y="186436"/>
                      </a:lnTo>
                      <a:lnTo>
                        <a:pt x="63881" y="157480"/>
                      </a:lnTo>
                      <a:lnTo>
                        <a:pt x="83820" y="130810"/>
                      </a:lnTo>
                      <a:lnTo>
                        <a:pt x="117221" y="94615"/>
                      </a:lnTo>
                      <a:lnTo>
                        <a:pt x="152781" y="65659"/>
                      </a:lnTo>
                      <a:lnTo>
                        <a:pt x="177673" y="49022"/>
                      </a:lnTo>
                      <a:lnTo>
                        <a:pt x="204597" y="34544"/>
                      </a:lnTo>
                      <a:lnTo>
                        <a:pt x="231648" y="22352"/>
                      </a:lnTo>
                      <a:lnTo>
                        <a:pt x="260096" y="12192"/>
                      </a:lnTo>
                      <a:lnTo>
                        <a:pt x="289179" y="4953"/>
                      </a:lnTo>
                      <a:lnTo>
                        <a:pt x="319024" y="0"/>
                      </a:lnTo>
                      <a:lnTo>
                        <a:pt x="286385" y="244983"/>
                      </a:lnTo>
                      <a:lnTo>
                        <a:pt x="141478" y="141605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8076692" y="5172456"/>
                  <a:ext cx="318263" cy="3310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8263" h="331090">
                      <a:moveTo>
                        <a:pt x="244348" y="34798"/>
                      </a:moveTo>
                      <a:lnTo>
                        <a:pt x="135636" y="195199"/>
                      </a:lnTo>
                      <a:lnTo>
                        <a:pt x="288417" y="86106"/>
                      </a:lnTo>
                      <a:lnTo>
                        <a:pt x="318262" y="331089"/>
                      </a:lnTo>
                      <a:lnTo>
                        <a:pt x="288417" y="326136"/>
                      </a:lnTo>
                      <a:lnTo>
                        <a:pt x="259334" y="318897"/>
                      </a:lnTo>
                      <a:lnTo>
                        <a:pt x="230886" y="308737"/>
                      </a:lnTo>
                      <a:lnTo>
                        <a:pt x="203835" y="297180"/>
                      </a:lnTo>
                      <a:lnTo>
                        <a:pt x="176911" y="282702"/>
                      </a:lnTo>
                      <a:lnTo>
                        <a:pt x="152019" y="266065"/>
                      </a:lnTo>
                      <a:lnTo>
                        <a:pt x="116459" y="237109"/>
                      </a:lnTo>
                      <a:lnTo>
                        <a:pt x="84455" y="202438"/>
                      </a:lnTo>
                      <a:lnTo>
                        <a:pt x="65278" y="177165"/>
                      </a:lnTo>
                      <a:lnTo>
                        <a:pt x="48260" y="150368"/>
                      </a:lnTo>
                      <a:lnTo>
                        <a:pt x="33274" y="122301"/>
                      </a:lnTo>
                      <a:lnTo>
                        <a:pt x="21209" y="92583"/>
                      </a:lnTo>
                      <a:lnTo>
                        <a:pt x="11303" y="62865"/>
                      </a:lnTo>
                      <a:lnTo>
                        <a:pt x="4191" y="318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8457438" y="5172456"/>
                  <a:ext cx="346203" cy="3340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203" h="334011">
                      <a:moveTo>
                        <a:pt x="100203" y="34036"/>
                      </a:moveTo>
                      <a:lnTo>
                        <a:pt x="346202" y="0"/>
                      </a:lnTo>
                      <a:lnTo>
                        <a:pt x="341122" y="34036"/>
                      </a:lnTo>
                      <a:lnTo>
                        <a:pt x="334010" y="66548"/>
                      </a:lnTo>
                      <a:lnTo>
                        <a:pt x="323342" y="97663"/>
                      </a:lnTo>
                      <a:lnTo>
                        <a:pt x="310642" y="128016"/>
                      </a:lnTo>
                      <a:lnTo>
                        <a:pt x="294894" y="156210"/>
                      </a:lnTo>
                      <a:lnTo>
                        <a:pt x="277114" y="183642"/>
                      </a:lnTo>
                      <a:lnTo>
                        <a:pt x="256540" y="209042"/>
                      </a:lnTo>
                      <a:lnTo>
                        <a:pt x="234569" y="232156"/>
                      </a:lnTo>
                      <a:lnTo>
                        <a:pt x="210439" y="252984"/>
                      </a:lnTo>
                      <a:lnTo>
                        <a:pt x="184785" y="272542"/>
                      </a:lnTo>
                      <a:lnTo>
                        <a:pt x="157099" y="289179"/>
                      </a:lnTo>
                      <a:lnTo>
                        <a:pt x="127889" y="303657"/>
                      </a:lnTo>
                      <a:lnTo>
                        <a:pt x="98044" y="315976"/>
                      </a:lnTo>
                      <a:lnTo>
                        <a:pt x="66167" y="324612"/>
                      </a:lnTo>
                      <a:lnTo>
                        <a:pt x="33528" y="331089"/>
                      </a:lnTo>
                      <a:lnTo>
                        <a:pt x="0" y="334010"/>
                      </a:lnTo>
                      <a:lnTo>
                        <a:pt x="28448" y="65913"/>
                      </a:lnTo>
                      <a:lnTo>
                        <a:pt x="221107" y="195199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8456803" y="4764151"/>
                  <a:ext cx="348235" cy="3498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8235" h="349886">
                      <a:moveTo>
                        <a:pt x="85979" y="316611"/>
                      </a:moveTo>
                      <a:lnTo>
                        <a:pt x="206121" y="144526"/>
                      </a:lnTo>
                      <a:lnTo>
                        <a:pt x="32004" y="268859"/>
                      </a:lnTo>
                      <a:lnTo>
                        <a:pt x="0" y="0"/>
                      </a:lnTo>
                      <a:lnTo>
                        <a:pt x="17018" y="1397"/>
                      </a:lnTo>
                      <a:lnTo>
                        <a:pt x="50419" y="5715"/>
                      </a:lnTo>
                      <a:lnTo>
                        <a:pt x="83058" y="13716"/>
                      </a:lnTo>
                      <a:lnTo>
                        <a:pt x="115062" y="24511"/>
                      </a:lnTo>
                      <a:lnTo>
                        <a:pt x="145669" y="38227"/>
                      </a:lnTo>
                      <a:lnTo>
                        <a:pt x="174752" y="54864"/>
                      </a:lnTo>
                      <a:lnTo>
                        <a:pt x="202565" y="74422"/>
                      </a:lnTo>
                      <a:lnTo>
                        <a:pt x="228854" y="96139"/>
                      </a:lnTo>
                      <a:lnTo>
                        <a:pt x="264287" y="133604"/>
                      </a:lnTo>
                      <a:lnTo>
                        <a:pt x="284226" y="160401"/>
                      </a:lnTo>
                      <a:lnTo>
                        <a:pt x="302006" y="189357"/>
                      </a:lnTo>
                      <a:lnTo>
                        <a:pt x="316865" y="218948"/>
                      </a:lnTo>
                      <a:lnTo>
                        <a:pt x="329057" y="250698"/>
                      </a:lnTo>
                      <a:lnTo>
                        <a:pt x="338201" y="282575"/>
                      </a:lnTo>
                      <a:lnTo>
                        <a:pt x="344678" y="315849"/>
                      </a:lnTo>
                      <a:lnTo>
                        <a:pt x="348234" y="349885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7977759" y="4665853"/>
                  <a:ext cx="430658" cy="4603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0658" h="460376">
                      <a:moveTo>
                        <a:pt x="135763" y="136525"/>
                      </a:moveTo>
                      <a:lnTo>
                        <a:pt x="167005" y="107696"/>
                      </a:lnTo>
                      <a:lnTo>
                        <a:pt x="199771" y="82296"/>
                      </a:lnTo>
                      <a:lnTo>
                        <a:pt x="234569" y="59944"/>
                      </a:lnTo>
                      <a:lnTo>
                        <a:pt x="253111" y="49784"/>
                      </a:lnTo>
                      <a:lnTo>
                        <a:pt x="289941" y="32512"/>
                      </a:lnTo>
                      <a:lnTo>
                        <a:pt x="309118" y="25273"/>
                      </a:lnTo>
                      <a:lnTo>
                        <a:pt x="329057" y="18669"/>
                      </a:lnTo>
                      <a:lnTo>
                        <a:pt x="348996" y="12954"/>
                      </a:lnTo>
                      <a:lnTo>
                        <a:pt x="368935" y="8636"/>
                      </a:lnTo>
                      <a:lnTo>
                        <a:pt x="389509" y="5080"/>
                      </a:lnTo>
                      <a:lnTo>
                        <a:pt x="410083" y="2032"/>
                      </a:lnTo>
                      <a:lnTo>
                        <a:pt x="430657" y="0"/>
                      </a:lnTo>
                      <a:lnTo>
                        <a:pt x="422148" y="61468"/>
                      </a:lnTo>
                      <a:lnTo>
                        <a:pt x="385318" y="67183"/>
                      </a:lnTo>
                      <a:lnTo>
                        <a:pt x="349758" y="75819"/>
                      </a:lnTo>
                      <a:lnTo>
                        <a:pt x="315595" y="87376"/>
                      </a:lnTo>
                      <a:lnTo>
                        <a:pt x="282956" y="102616"/>
                      </a:lnTo>
                      <a:lnTo>
                        <a:pt x="251714" y="119888"/>
                      </a:lnTo>
                      <a:lnTo>
                        <a:pt x="222504" y="140208"/>
                      </a:lnTo>
                      <a:lnTo>
                        <a:pt x="194818" y="162560"/>
                      </a:lnTo>
                      <a:lnTo>
                        <a:pt x="169926" y="187960"/>
                      </a:lnTo>
                      <a:lnTo>
                        <a:pt x="146431" y="215265"/>
                      </a:lnTo>
                      <a:lnTo>
                        <a:pt x="125857" y="244221"/>
                      </a:lnTo>
                      <a:lnTo>
                        <a:pt x="107442" y="275336"/>
                      </a:lnTo>
                      <a:lnTo>
                        <a:pt x="91821" y="307848"/>
                      </a:lnTo>
                      <a:lnTo>
                        <a:pt x="78994" y="342519"/>
                      </a:lnTo>
                      <a:lnTo>
                        <a:pt x="69723" y="377952"/>
                      </a:lnTo>
                      <a:lnTo>
                        <a:pt x="62611" y="414909"/>
                      </a:lnTo>
                      <a:lnTo>
                        <a:pt x="59817" y="453136"/>
                      </a:lnTo>
                      <a:lnTo>
                        <a:pt x="0" y="460375"/>
                      </a:lnTo>
                      <a:lnTo>
                        <a:pt x="762" y="437261"/>
                      </a:lnTo>
                      <a:lnTo>
                        <a:pt x="2921" y="414909"/>
                      </a:lnTo>
                      <a:lnTo>
                        <a:pt x="10033" y="370713"/>
                      </a:lnTo>
                      <a:lnTo>
                        <a:pt x="21336" y="327406"/>
                      </a:lnTo>
                      <a:lnTo>
                        <a:pt x="36322" y="285496"/>
                      </a:lnTo>
                      <a:lnTo>
                        <a:pt x="55499" y="244983"/>
                      </a:lnTo>
                      <a:lnTo>
                        <a:pt x="78994" y="206629"/>
                      </a:lnTo>
                      <a:lnTo>
                        <a:pt x="105283" y="17056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7977759" y="5158105"/>
                  <a:ext cx="428499" cy="4466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499" h="446660">
                      <a:moveTo>
                        <a:pt x="135763" y="310134"/>
                      </a:moveTo>
                      <a:lnTo>
                        <a:pt x="106680" y="277622"/>
                      </a:lnTo>
                      <a:lnTo>
                        <a:pt x="80391" y="242824"/>
                      </a:lnTo>
                      <a:lnTo>
                        <a:pt x="58420" y="206756"/>
                      </a:lnTo>
                      <a:lnTo>
                        <a:pt x="39116" y="167640"/>
                      </a:lnTo>
                      <a:lnTo>
                        <a:pt x="23495" y="127889"/>
                      </a:lnTo>
                      <a:lnTo>
                        <a:pt x="12192" y="86741"/>
                      </a:lnTo>
                      <a:lnTo>
                        <a:pt x="4318" y="44069"/>
                      </a:lnTo>
                      <a:lnTo>
                        <a:pt x="0" y="0"/>
                      </a:lnTo>
                      <a:lnTo>
                        <a:pt x="60452" y="8636"/>
                      </a:lnTo>
                      <a:lnTo>
                        <a:pt x="61976" y="26670"/>
                      </a:lnTo>
                      <a:lnTo>
                        <a:pt x="68326" y="62865"/>
                      </a:lnTo>
                      <a:lnTo>
                        <a:pt x="76835" y="98298"/>
                      </a:lnTo>
                      <a:lnTo>
                        <a:pt x="88900" y="132207"/>
                      </a:lnTo>
                      <a:lnTo>
                        <a:pt x="103124" y="164719"/>
                      </a:lnTo>
                      <a:lnTo>
                        <a:pt x="120904" y="196596"/>
                      </a:lnTo>
                      <a:lnTo>
                        <a:pt x="141478" y="226187"/>
                      </a:lnTo>
                      <a:lnTo>
                        <a:pt x="177038" y="267335"/>
                      </a:lnTo>
                      <a:lnTo>
                        <a:pt x="202565" y="291973"/>
                      </a:lnTo>
                      <a:lnTo>
                        <a:pt x="230378" y="312928"/>
                      </a:lnTo>
                      <a:lnTo>
                        <a:pt x="259461" y="332486"/>
                      </a:lnTo>
                      <a:lnTo>
                        <a:pt x="289941" y="348361"/>
                      </a:lnTo>
                      <a:lnTo>
                        <a:pt x="321310" y="362077"/>
                      </a:lnTo>
                      <a:lnTo>
                        <a:pt x="353949" y="372999"/>
                      </a:lnTo>
                      <a:lnTo>
                        <a:pt x="387350" y="380873"/>
                      </a:lnTo>
                      <a:lnTo>
                        <a:pt x="421513" y="385953"/>
                      </a:lnTo>
                      <a:lnTo>
                        <a:pt x="428498" y="446659"/>
                      </a:lnTo>
                      <a:lnTo>
                        <a:pt x="407924" y="444500"/>
                      </a:lnTo>
                      <a:lnTo>
                        <a:pt x="387350" y="441579"/>
                      </a:lnTo>
                      <a:lnTo>
                        <a:pt x="367538" y="438023"/>
                      </a:lnTo>
                      <a:lnTo>
                        <a:pt x="346837" y="433705"/>
                      </a:lnTo>
                      <a:lnTo>
                        <a:pt x="327660" y="427863"/>
                      </a:lnTo>
                      <a:lnTo>
                        <a:pt x="307721" y="421386"/>
                      </a:lnTo>
                      <a:lnTo>
                        <a:pt x="288544" y="414147"/>
                      </a:lnTo>
                      <a:lnTo>
                        <a:pt x="270129" y="405511"/>
                      </a:lnTo>
                      <a:lnTo>
                        <a:pt x="233934" y="386715"/>
                      </a:lnTo>
                      <a:lnTo>
                        <a:pt x="199009" y="364363"/>
                      </a:lnTo>
                      <a:lnTo>
                        <a:pt x="166370" y="338963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8446135" y="5158105"/>
                  <a:ext cx="456185" cy="4480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185" h="448057">
                      <a:moveTo>
                        <a:pt x="0" y="448056"/>
                      </a:moveTo>
                      <a:lnTo>
                        <a:pt x="7112" y="387477"/>
                      </a:lnTo>
                      <a:lnTo>
                        <a:pt x="26289" y="386715"/>
                      </a:lnTo>
                      <a:lnTo>
                        <a:pt x="45466" y="384429"/>
                      </a:lnTo>
                      <a:lnTo>
                        <a:pt x="64008" y="381635"/>
                      </a:lnTo>
                      <a:lnTo>
                        <a:pt x="82423" y="377952"/>
                      </a:lnTo>
                      <a:lnTo>
                        <a:pt x="100838" y="372999"/>
                      </a:lnTo>
                      <a:lnTo>
                        <a:pt x="136398" y="361315"/>
                      </a:lnTo>
                      <a:lnTo>
                        <a:pt x="171196" y="346202"/>
                      </a:lnTo>
                      <a:lnTo>
                        <a:pt x="204724" y="327406"/>
                      </a:lnTo>
                      <a:lnTo>
                        <a:pt x="235839" y="305689"/>
                      </a:lnTo>
                      <a:lnTo>
                        <a:pt x="265049" y="281178"/>
                      </a:lnTo>
                      <a:lnTo>
                        <a:pt x="291973" y="254381"/>
                      </a:lnTo>
                      <a:lnTo>
                        <a:pt x="326136" y="211709"/>
                      </a:lnTo>
                      <a:lnTo>
                        <a:pt x="345313" y="180594"/>
                      </a:lnTo>
                      <a:lnTo>
                        <a:pt x="361696" y="148844"/>
                      </a:lnTo>
                      <a:lnTo>
                        <a:pt x="374523" y="115570"/>
                      </a:lnTo>
                      <a:lnTo>
                        <a:pt x="385064" y="80899"/>
                      </a:lnTo>
                      <a:lnTo>
                        <a:pt x="392176" y="44704"/>
                      </a:lnTo>
                      <a:lnTo>
                        <a:pt x="396494" y="8636"/>
                      </a:lnTo>
                      <a:lnTo>
                        <a:pt x="456184" y="0"/>
                      </a:lnTo>
                      <a:lnTo>
                        <a:pt x="451866" y="45466"/>
                      </a:lnTo>
                      <a:lnTo>
                        <a:pt x="443357" y="90297"/>
                      </a:lnTo>
                      <a:lnTo>
                        <a:pt x="430530" y="132969"/>
                      </a:lnTo>
                      <a:lnTo>
                        <a:pt x="414274" y="174117"/>
                      </a:lnTo>
                      <a:lnTo>
                        <a:pt x="394335" y="213233"/>
                      </a:lnTo>
                      <a:lnTo>
                        <a:pt x="371602" y="250063"/>
                      </a:lnTo>
                      <a:lnTo>
                        <a:pt x="345313" y="284099"/>
                      </a:lnTo>
                      <a:lnTo>
                        <a:pt x="315468" y="315849"/>
                      </a:lnTo>
                      <a:lnTo>
                        <a:pt x="283464" y="344678"/>
                      </a:lnTo>
                      <a:lnTo>
                        <a:pt x="249428" y="370840"/>
                      </a:lnTo>
                      <a:lnTo>
                        <a:pt x="212471" y="393192"/>
                      </a:lnTo>
                      <a:lnTo>
                        <a:pt x="173355" y="411988"/>
                      </a:lnTo>
                      <a:lnTo>
                        <a:pt x="132080" y="427228"/>
                      </a:lnTo>
                      <a:lnTo>
                        <a:pt x="89535" y="438023"/>
                      </a:lnTo>
                      <a:lnTo>
                        <a:pt x="45466" y="445262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8359521" y="5064887"/>
                  <a:ext cx="142114" cy="1451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114" h="145162">
                      <a:moveTo>
                        <a:pt x="70993" y="145161"/>
                      </a:moveTo>
                      <a:lnTo>
                        <a:pt x="56769" y="143764"/>
                      </a:lnTo>
                      <a:lnTo>
                        <a:pt x="43180" y="139446"/>
                      </a:lnTo>
                      <a:lnTo>
                        <a:pt x="31115" y="132969"/>
                      </a:lnTo>
                      <a:lnTo>
                        <a:pt x="12065" y="113411"/>
                      </a:lnTo>
                      <a:lnTo>
                        <a:pt x="5588" y="100330"/>
                      </a:lnTo>
                      <a:lnTo>
                        <a:pt x="1397" y="86741"/>
                      </a:lnTo>
                      <a:lnTo>
                        <a:pt x="0" y="72263"/>
                      </a:lnTo>
                      <a:lnTo>
                        <a:pt x="1397" y="57785"/>
                      </a:lnTo>
                      <a:lnTo>
                        <a:pt x="5588" y="43942"/>
                      </a:lnTo>
                      <a:lnTo>
                        <a:pt x="12065" y="31750"/>
                      </a:lnTo>
                      <a:lnTo>
                        <a:pt x="20574" y="20828"/>
                      </a:lnTo>
                      <a:lnTo>
                        <a:pt x="31115" y="12192"/>
                      </a:lnTo>
                      <a:lnTo>
                        <a:pt x="43180" y="5715"/>
                      </a:lnTo>
                      <a:lnTo>
                        <a:pt x="56769" y="1397"/>
                      </a:lnTo>
                      <a:lnTo>
                        <a:pt x="70993" y="0"/>
                      </a:lnTo>
                      <a:lnTo>
                        <a:pt x="85217" y="1397"/>
                      </a:lnTo>
                      <a:lnTo>
                        <a:pt x="98679" y="5715"/>
                      </a:lnTo>
                      <a:lnTo>
                        <a:pt x="110744" y="12192"/>
                      </a:lnTo>
                      <a:lnTo>
                        <a:pt x="121412" y="20828"/>
                      </a:lnTo>
                      <a:lnTo>
                        <a:pt x="129921" y="31750"/>
                      </a:lnTo>
                      <a:lnTo>
                        <a:pt x="136398" y="43942"/>
                      </a:lnTo>
                      <a:lnTo>
                        <a:pt x="140589" y="57785"/>
                      </a:lnTo>
                      <a:lnTo>
                        <a:pt x="142113" y="72263"/>
                      </a:lnTo>
                      <a:lnTo>
                        <a:pt x="140589" y="86741"/>
                      </a:lnTo>
                      <a:lnTo>
                        <a:pt x="136398" y="100330"/>
                      </a:lnTo>
                      <a:lnTo>
                        <a:pt x="129921" y="113411"/>
                      </a:lnTo>
                      <a:lnTo>
                        <a:pt x="110744" y="132969"/>
                      </a:lnTo>
                      <a:lnTo>
                        <a:pt x="98679" y="139446"/>
                      </a:lnTo>
                      <a:lnTo>
                        <a:pt x="85217" y="143764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8343138" y="4343400"/>
                  <a:ext cx="170562" cy="2067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562" h="206757">
                      <a:moveTo>
                        <a:pt x="0" y="21717"/>
                      </a:moveTo>
                      <a:lnTo>
                        <a:pt x="1397" y="12319"/>
                      </a:lnTo>
                      <a:lnTo>
                        <a:pt x="3556" y="8636"/>
                      </a:lnTo>
                      <a:lnTo>
                        <a:pt x="9271" y="2921"/>
                      </a:lnTo>
                      <a:lnTo>
                        <a:pt x="12700" y="1397"/>
                      </a:lnTo>
                      <a:lnTo>
                        <a:pt x="21336" y="0"/>
                      </a:lnTo>
                      <a:lnTo>
                        <a:pt x="25527" y="762"/>
                      </a:lnTo>
                      <a:lnTo>
                        <a:pt x="35433" y="5842"/>
                      </a:lnTo>
                      <a:lnTo>
                        <a:pt x="38989" y="9398"/>
                      </a:lnTo>
                      <a:lnTo>
                        <a:pt x="127889" y="130175"/>
                      </a:lnTo>
                      <a:lnTo>
                        <a:pt x="128524" y="130175"/>
                      </a:lnTo>
                      <a:lnTo>
                        <a:pt x="128524" y="21717"/>
                      </a:lnTo>
                      <a:lnTo>
                        <a:pt x="130048" y="12319"/>
                      </a:lnTo>
                      <a:lnTo>
                        <a:pt x="135001" y="5842"/>
                      </a:lnTo>
                      <a:lnTo>
                        <a:pt x="141351" y="1397"/>
                      </a:lnTo>
                      <a:lnTo>
                        <a:pt x="149225" y="0"/>
                      </a:lnTo>
                      <a:lnTo>
                        <a:pt x="157734" y="1397"/>
                      </a:lnTo>
                      <a:lnTo>
                        <a:pt x="161290" y="2921"/>
                      </a:lnTo>
                      <a:lnTo>
                        <a:pt x="167005" y="8636"/>
                      </a:lnTo>
                      <a:lnTo>
                        <a:pt x="169164" y="12319"/>
                      </a:lnTo>
                      <a:lnTo>
                        <a:pt x="170561" y="21717"/>
                      </a:lnTo>
                      <a:lnTo>
                        <a:pt x="170561" y="184277"/>
                      </a:lnTo>
                      <a:lnTo>
                        <a:pt x="169164" y="193802"/>
                      </a:lnTo>
                      <a:lnTo>
                        <a:pt x="167005" y="197993"/>
                      </a:lnTo>
                      <a:lnTo>
                        <a:pt x="164084" y="200914"/>
                      </a:lnTo>
                      <a:lnTo>
                        <a:pt x="157734" y="205232"/>
                      </a:lnTo>
                      <a:lnTo>
                        <a:pt x="149225" y="206756"/>
                      </a:lnTo>
                      <a:lnTo>
                        <a:pt x="144907" y="205994"/>
                      </a:lnTo>
                      <a:lnTo>
                        <a:pt x="139954" y="203835"/>
                      </a:lnTo>
                      <a:lnTo>
                        <a:pt x="135636" y="200914"/>
                      </a:lnTo>
                      <a:lnTo>
                        <a:pt x="132080" y="197358"/>
                      </a:lnTo>
                      <a:lnTo>
                        <a:pt x="42545" y="78105"/>
                      </a:lnTo>
                      <a:lnTo>
                        <a:pt x="42545" y="184277"/>
                      </a:lnTo>
                      <a:lnTo>
                        <a:pt x="41148" y="193802"/>
                      </a:lnTo>
                      <a:lnTo>
                        <a:pt x="38989" y="197993"/>
                      </a:lnTo>
                      <a:lnTo>
                        <a:pt x="36195" y="200914"/>
                      </a:lnTo>
                      <a:lnTo>
                        <a:pt x="29845" y="205232"/>
                      </a:lnTo>
                      <a:lnTo>
                        <a:pt x="21336" y="206756"/>
                      </a:lnTo>
                      <a:lnTo>
                        <a:pt x="12700" y="205232"/>
                      </a:lnTo>
                      <a:lnTo>
                        <a:pt x="6350" y="200914"/>
                      </a:lnTo>
                      <a:lnTo>
                        <a:pt x="3556" y="197993"/>
                      </a:lnTo>
                      <a:lnTo>
                        <a:pt x="1397" y="193802"/>
                      </a:lnTo>
                      <a:lnTo>
                        <a:pt x="0" y="1842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0892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74700" y="139700"/>
            <a:ext cx="8585200" cy="3278506"/>
            <a:chOff x="774700" y="139700"/>
            <a:chExt cx="8585200" cy="3278506"/>
          </a:xfrm>
        </p:grpSpPr>
        <p:sp>
          <p:nvSpPr>
            <p:cNvPr id="2" name="TextBox 1"/>
            <p:cNvSpPr txBox="1"/>
            <p:nvPr/>
          </p:nvSpPr>
          <p:spPr>
            <a:xfrm>
              <a:off x="774700" y="139700"/>
              <a:ext cx="85852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Superman's Journey: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68500" y="825500"/>
              <a:ext cx="5509895" cy="2592706"/>
              <a:chOff x="1968500" y="825500"/>
              <a:chExt cx="5509895" cy="2592706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500" y="825500"/>
                <a:ext cx="5509895" cy="25896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507226" y="2516505"/>
                <a:ext cx="728727" cy="901701"/>
                <a:chOff x="6507226" y="2516505"/>
                <a:chExt cx="728727" cy="901701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6507226" y="2627757"/>
                  <a:ext cx="728727" cy="7904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8727" h="790449">
                      <a:moveTo>
                        <a:pt x="678307" y="397256"/>
                      </a:moveTo>
                      <a:lnTo>
                        <a:pt x="677545" y="412623"/>
                      </a:lnTo>
                      <a:lnTo>
                        <a:pt x="676148" y="427736"/>
                      </a:lnTo>
                      <a:lnTo>
                        <a:pt x="673862" y="442722"/>
                      </a:lnTo>
                      <a:lnTo>
                        <a:pt x="670814" y="457200"/>
                      </a:lnTo>
                      <a:lnTo>
                        <a:pt x="667258" y="471678"/>
                      </a:lnTo>
                      <a:lnTo>
                        <a:pt x="663194" y="486283"/>
                      </a:lnTo>
                      <a:lnTo>
                        <a:pt x="652399" y="513842"/>
                      </a:lnTo>
                      <a:lnTo>
                        <a:pt x="639572" y="540766"/>
                      </a:lnTo>
                      <a:lnTo>
                        <a:pt x="624332" y="566166"/>
                      </a:lnTo>
                      <a:lnTo>
                        <a:pt x="606552" y="590296"/>
                      </a:lnTo>
                      <a:lnTo>
                        <a:pt x="586359" y="612394"/>
                      </a:lnTo>
                      <a:lnTo>
                        <a:pt x="575183" y="623316"/>
                      </a:lnTo>
                      <a:lnTo>
                        <a:pt x="563245" y="633730"/>
                      </a:lnTo>
                      <a:lnTo>
                        <a:pt x="551180" y="643382"/>
                      </a:lnTo>
                      <a:lnTo>
                        <a:pt x="538607" y="652399"/>
                      </a:lnTo>
                      <a:lnTo>
                        <a:pt x="525272" y="661035"/>
                      </a:lnTo>
                      <a:lnTo>
                        <a:pt x="512318" y="668782"/>
                      </a:lnTo>
                      <a:lnTo>
                        <a:pt x="498475" y="675640"/>
                      </a:lnTo>
                      <a:lnTo>
                        <a:pt x="484759" y="681863"/>
                      </a:lnTo>
                      <a:lnTo>
                        <a:pt x="470281" y="687451"/>
                      </a:lnTo>
                      <a:lnTo>
                        <a:pt x="455676" y="692277"/>
                      </a:lnTo>
                      <a:lnTo>
                        <a:pt x="440944" y="696341"/>
                      </a:lnTo>
                      <a:lnTo>
                        <a:pt x="426085" y="700024"/>
                      </a:lnTo>
                      <a:lnTo>
                        <a:pt x="410972" y="702818"/>
                      </a:lnTo>
                      <a:lnTo>
                        <a:pt x="395859" y="704596"/>
                      </a:lnTo>
                      <a:lnTo>
                        <a:pt x="380238" y="705993"/>
                      </a:lnTo>
                      <a:lnTo>
                        <a:pt x="364617" y="706501"/>
                      </a:lnTo>
                      <a:lnTo>
                        <a:pt x="355600" y="790448"/>
                      </a:lnTo>
                      <a:lnTo>
                        <a:pt x="345440" y="705993"/>
                      </a:lnTo>
                      <a:lnTo>
                        <a:pt x="331089" y="704596"/>
                      </a:lnTo>
                      <a:lnTo>
                        <a:pt x="316865" y="702818"/>
                      </a:lnTo>
                      <a:lnTo>
                        <a:pt x="302641" y="700532"/>
                      </a:lnTo>
                      <a:lnTo>
                        <a:pt x="288671" y="697357"/>
                      </a:lnTo>
                      <a:lnTo>
                        <a:pt x="274955" y="693801"/>
                      </a:lnTo>
                      <a:lnTo>
                        <a:pt x="261493" y="689229"/>
                      </a:lnTo>
                      <a:lnTo>
                        <a:pt x="248158" y="684149"/>
                      </a:lnTo>
                      <a:lnTo>
                        <a:pt x="235204" y="678815"/>
                      </a:lnTo>
                      <a:lnTo>
                        <a:pt x="222250" y="672338"/>
                      </a:lnTo>
                      <a:lnTo>
                        <a:pt x="209804" y="665607"/>
                      </a:lnTo>
                      <a:lnTo>
                        <a:pt x="197231" y="658368"/>
                      </a:lnTo>
                      <a:lnTo>
                        <a:pt x="173482" y="641477"/>
                      </a:lnTo>
                      <a:lnTo>
                        <a:pt x="151638" y="622935"/>
                      </a:lnTo>
                      <a:lnTo>
                        <a:pt x="130810" y="601599"/>
                      </a:lnTo>
                      <a:lnTo>
                        <a:pt x="111506" y="578485"/>
                      </a:lnTo>
                      <a:lnTo>
                        <a:pt x="94996" y="553466"/>
                      </a:lnTo>
                      <a:lnTo>
                        <a:pt x="80772" y="527558"/>
                      </a:lnTo>
                      <a:lnTo>
                        <a:pt x="69088" y="499872"/>
                      </a:lnTo>
                      <a:lnTo>
                        <a:pt x="64135" y="485775"/>
                      </a:lnTo>
                      <a:lnTo>
                        <a:pt x="60198" y="471678"/>
                      </a:lnTo>
                      <a:lnTo>
                        <a:pt x="56642" y="457200"/>
                      </a:lnTo>
                      <a:lnTo>
                        <a:pt x="53467" y="442214"/>
                      </a:lnTo>
                      <a:lnTo>
                        <a:pt x="51308" y="427736"/>
                      </a:lnTo>
                      <a:lnTo>
                        <a:pt x="49911" y="412242"/>
                      </a:lnTo>
                      <a:lnTo>
                        <a:pt x="49022" y="397256"/>
                      </a:lnTo>
                      <a:lnTo>
                        <a:pt x="0" y="389890"/>
                      </a:lnTo>
                      <a:lnTo>
                        <a:pt x="49022" y="383667"/>
                      </a:lnTo>
                      <a:lnTo>
                        <a:pt x="49530" y="367792"/>
                      </a:lnTo>
                      <a:lnTo>
                        <a:pt x="50800" y="352425"/>
                      </a:lnTo>
                      <a:lnTo>
                        <a:pt x="52578" y="336931"/>
                      </a:lnTo>
                      <a:lnTo>
                        <a:pt x="55372" y="321945"/>
                      </a:lnTo>
                      <a:lnTo>
                        <a:pt x="58801" y="306959"/>
                      </a:lnTo>
                      <a:lnTo>
                        <a:pt x="62865" y="292354"/>
                      </a:lnTo>
                      <a:lnTo>
                        <a:pt x="67310" y="277876"/>
                      </a:lnTo>
                      <a:lnTo>
                        <a:pt x="78867" y="250190"/>
                      </a:lnTo>
                      <a:lnTo>
                        <a:pt x="92837" y="223901"/>
                      </a:lnTo>
                      <a:lnTo>
                        <a:pt x="108458" y="198882"/>
                      </a:lnTo>
                      <a:lnTo>
                        <a:pt x="126746" y="175641"/>
                      </a:lnTo>
                      <a:lnTo>
                        <a:pt x="146812" y="154432"/>
                      </a:lnTo>
                      <a:lnTo>
                        <a:pt x="168656" y="134874"/>
                      </a:lnTo>
                      <a:lnTo>
                        <a:pt x="180213" y="126238"/>
                      </a:lnTo>
                      <a:lnTo>
                        <a:pt x="192405" y="117602"/>
                      </a:lnTo>
                      <a:lnTo>
                        <a:pt x="204851" y="109855"/>
                      </a:lnTo>
                      <a:lnTo>
                        <a:pt x="217805" y="102616"/>
                      </a:lnTo>
                      <a:lnTo>
                        <a:pt x="230759" y="95885"/>
                      </a:lnTo>
                      <a:lnTo>
                        <a:pt x="244094" y="89916"/>
                      </a:lnTo>
                      <a:lnTo>
                        <a:pt x="257937" y="84455"/>
                      </a:lnTo>
                      <a:lnTo>
                        <a:pt x="272161" y="79502"/>
                      </a:lnTo>
                      <a:lnTo>
                        <a:pt x="286512" y="75438"/>
                      </a:lnTo>
                      <a:lnTo>
                        <a:pt x="301244" y="72136"/>
                      </a:lnTo>
                      <a:lnTo>
                        <a:pt x="316357" y="69469"/>
                      </a:lnTo>
                      <a:lnTo>
                        <a:pt x="331597" y="67564"/>
                      </a:lnTo>
                      <a:lnTo>
                        <a:pt x="346710" y="66294"/>
                      </a:lnTo>
                      <a:lnTo>
                        <a:pt x="355600" y="0"/>
                      </a:lnTo>
                      <a:lnTo>
                        <a:pt x="363728" y="65913"/>
                      </a:lnTo>
                      <a:lnTo>
                        <a:pt x="379349" y="66294"/>
                      </a:lnTo>
                      <a:lnTo>
                        <a:pt x="394970" y="67183"/>
                      </a:lnTo>
                      <a:lnTo>
                        <a:pt x="410083" y="69469"/>
                      </a:lnTo>
                      <a:lnTo>
                        <a:pt x="425323" y="72136"/>
                      </a:lnTo>
                      <a:lnTo>
                        <a:pt x="440436" y="75438"/>
                      </a:lnTo>
                      <a:lnTo>
                        <a:pt x="455168" y="79502"/>
                      </a:lnTo>
                      <a:lnTo>
                        <a:pt x="469900" y="84455"/>
                      </a:lnTo>
                      <a:lnTo>
                        <a:pt x="484251" y="90297"/>
                      </a:lnTo>
                      <a:lnTo>
                        <a:pt x="498094" y="96774"/>
                      </a:lnTo>
                      <a:lnTo>
                        <a:pt x="511937" y="103505"/>
                      </a:lnTo>
                      <a:lnTo>
                        <a:pt x="525272" y="111252"/>
                      </a:lnTo>
                      <a:lnTo>
                        <a:pt x="538226" y="119888"/>
                      </a:lnTo>
                      <a:lnTo>
                        <a:pt x="550672" y="128905"/>
                      </a:lnTo>
                      <a:lnTo>
                        <a:pt x="563245" y="138430"/>
                      </a:lnTo>
                      <a:lnTo>
                        <a:pt x="574802" y="148844"/>
                      </a:lnTo>
                      <a:lnTo>
                        <a:pt x="597154" y="171196"/>
                      </a:lnTo>
                      <a:lnTo>
                        <a:pt x="616839" y="195707"/>
                      </a:lnTo>
                      <a:lnTo>
                        <a:pt x="633730" y="221107"/>
                      </a:lnTo>
                      <a:lnTo>
                        <a:pt x="647954" y="248412"/>
                      </a:lnTo>
                      <a:lnTo>
                        <a:pt x="654304" y="262382"/>
                      </a:lnTo>
                      <a:lnTo>
                        <a:pt x="659638" y="276860"/>
                      </a:lnTo>
                      <a:lnTo>
                        <a:pt x="664464" y="291465"/>
                      </a:lnTo>
                      <a:lnTo>
                        <a:pt x="668528" y="306451"/>
                      </a:lnTo>
                      <a:lnTo>
                        <a:pt x="672084" y="321437"/>
                      </a:lnTo>
                      <a:lnTo>
                        <a:pt x="674751" y="336931"/>
                      </a:lnTo>
                      <a:lnTo>
                        <a:pt x="676656" y="352425"/>
                      </a:lnTo>
                      <a:lnTo>
                        <a:pt x="677926" y="367792"/>
                      </a:lnTo>
                      <a:lnTo>
                        <a:pt x="678307" y="383667"/>
                      </a:lnTo>
                      <a:lnTo>
                        <a:pt x="728726" y="3898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6873621" y="2718562"/>
                  <a:ext cx="287910" cy="289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7910" h="289688">
                      <a:moveTo>
                        <a:pt x="202565" y="86233"/>
                      </a:moveTo>
                      <a:lnTo>
                        <a:pt x="221869" y="107569"/>
                      </a:lnTo>
                      <a:lnTo>
                        <a:pt x="238379" y="130302"/>
                      </a:lnTo>
                      <a:lnTo>
                        <a:pt x="252603" y="154305"/>
                      </a:lnTo>
                      <a:lnTo>
                        <a:pt x="264668" y="179832"/>
                      </a:lnTo>
                      <a:lnTo>
                        <a:pt x="274447" y="206121"/>
                      </a:lnTo>
                      <a:lnTo>
                        <a:pt x="281559" y="233299"/>
                      </a:lnTo>
                      <a:lnTo>
                        <a:pt x="286004" y="261112"/>
                      </a:lnTo>
                      <a:lnTo>
                        <a:pt x="287401" y="275082"/>
                      </a:lnTo>
                      <a:lnTo>
                        <a:pt x="287909" y="289687"/>
                      </a:lnTo>
                      <a:lnTo>
                        <a:pt x="250444" y="285115"/>
                      </a:lnTo>
                      <a:lnTo>
                        <a:pt x="248539" y="261112"/>
                      </a:lnTo>
                      <a:lnTo>
                        <a:pt x="244094" y="237490"/>
                      </a:lnTo>
                      <a:lnTo>
                        <a:pt x="237871" y="214249"/>
                      </a:lnTo>
                      <a:lnTo>
                        <a:pt x="229362" y="192151"/>
                      </a:lnTo>
                      <a:lnTo>
                        <a:pt x="219075" y="170688"/>
                      </a:lnTo>
                      <a:lnTo>
                        <a:pt x="206629" y="150241"/>
                      </a:lnTo>
                      <a:lnTo>
                        <a:pt x="192278" y="131191"/>
                      </a:lnTo>
                      <a:lnTo>
                        <a:pt x="176276" y="113030"/>
                      </a:lnTo>
                      <a:lnTo>
                        <a:pt x="158369" y="96266"/>
                      </a:lnTo>
                      <a:lnTo>
                        <a:pt x="139319" y="81661"/>
                      </a:lnTo>
                      <a:lnTo>
                        <a:pt x="118745" y="68961"/>
                      </a:lnTo>
                      <a:lnTo>
                        <a:pt x="97282" y="58547"/>
                      </a:lnTo>
                      <a:lnTo>
                        <a:pt x="75438" y="49911"/>
                      </a:lnTo>
                      <a:lnTo>
                        <a:pt x="52197" y="43561"/>
                      </a:lnTo>
                      <a:lnTo>
                        <a:pt x="40640" y="41402"/>
                      </a:lnTo>
                      <a:lnTo>
                        <a:pt x="29083" y="39497"/>
                      </a:lnTo>
                      <a:lnTo>
                        <a:pt x="16891" y="38100"/>
                      </a:lnTo>
                      <a:lnTo>
                        <a:pt x="4826" y="37719"/>
                      </a:lnTo>
                      <a:lnTo>
                        <a:pt x="0" y="0"/>
                      </a:lnTo>
                      <a:lnTo>
                        <a:pt x="14224" y="508"/>
                      </a:lnTo>
                      <a:lnTo>
                        <a:pt x="28575" y="1397"/>
                      </a:lnTo>
                      <a:lnTo>
                        <a:pt x="56261" y="5969"/>
                      </a:lnTo>
                      <a:lnTo>
                        <a:pt x="70104" y="9144"/>
                      </a:lnTo>
                      <a:lnTo>
                        <a:pt x="83439" y="13208"/>
                      </a:lnTo>
                      <a:lnTo>
                        <a:pt x="96901" y="17780"/>
                      </a:lnTo>
                      <a:lnTo>
                        <a:pt x="109728" y="22733"/>
                      </a:lnTo>
                      <a:lnTo>
                        <a:pt x="122301" y="28702"/>
                      </a:lnTo>
                      <a:lnTo>
                        <a:pt x="134874" y="34925"/>
                      </a:lnTo>
                      <a:lnTo>
                        <a:pt x="147320" y="42164"/>
                      </a:lnTo>
                      <a:lnTo>
                        <a:pt x="158877" y="49530"/>
                      </a:lnTo>
                      <a:lnTo>
                        <a:pt x="170434" y="58166"/>
                      </a:lnTo>
                      <a:lnTo>
                        <a:pt x="181610" y="66675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6641973" y="2782570"/>
                  <a:ext cx="200407" cy="2179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407" h="217933">
                      <a:moveTo>
                        <a:pt x="163322" y="196596"/>
                      </a:moveTo>
                      <a:lnTo>
                        <a:pt x="0" y="217932"/>
                      </a:lnTo>
                      <a:lnTo>
                        <a:pt x="2286" y="196596"/>
                      </a:lnTo>
                      <a:lnTo>
                        <a:pt x="6223" y="175768"/>
                      </a:lnTo>
                      <a:lnTo>
                        <a:pt x="12065" y="155702"/>
                      </a:lnTo>
                      <a:lnTo>
                        <a:pt x="19685" y="135763"/>
                      </a:lnTo>
                      <a:lnTo>
                        <a:pt x="28956" y="117221"/>
                      </a:lnTo>
                      <a:lnTo>
                        <a:pt x="40132" y="98933"/>
                      </a:lnTo>
                      <a:lnTo>
                        <a:pt x="52705" y="82169"/>
                      </a:lnTo>
                      <a:lnTo>
                        <a:pt x="73660" y="59436"/>
                      </a:lnTo>
                      <a:lnTo>
                        <a:pt x="96012" y="41275"/>
                      </a:lnTo>
                      <a:lnTo>
                        <a:pt x="111633" y="30861"/>
                      </a:lnTo>
                      <a:lnTo>
                        <a:pt x="128524" y="21717"/>
                      </a:lnTo>
                      <a:lnTo>
                        <a:pt x="145542" y="14097"/>
                      </a:lnTo>
                      <a:lnTo>
                        <a:pt x="163322" y="7747"/>
                      </a:lnTo>
                      <a:lnTo>
                        <a:pt x="181610" y="3175"/>
                      </a:lnTo>
                      <a:lnTo>
                        <a:pt x="200406" y="0"/>
                      </a:lnTo>
                      <a:lnTo>
                        <a:pt x="179832" y="153924"/>
                      </a:lnTo>
                      <a:lnTo>
                        <a:pt x="88900" y="89027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6642481" y="3037205"/>
                  <a:ext cx="199899" cy="2080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99" h="208027">
                      <a:moveTo>
                        <a:pt x="153416" y="21844"/>
                      </a:moveTo>
                      <a:lnTo>
                        <a:pt x="85217" y="122682"/>
                      </a:lnTo>
                      <a:lnTo>
                        <a:pt x="181102" y="54102"/>
                      </a:lnTo>
                      <a:lnTo>
                        <a:pt x="199898" y="208026"/>
                      </a:lnTo>
                      <a:lnTo>
                        <a:pt x="181102" y="204851"/>
                      </a:lnTo>
                      <a:lnTo>
                        <a:pt x="162814" y="200279"/>
                      </a:lnTo>
                      <a:lnTo>
                        <a:pt x="145034" y="193929"/>
                      </a:lnTo>
                      <a:lnTo>
                        <a:pt x="128016" y="186690"/>
                      </a:lnTo>
                      <a:lnTo>
                        <a:pt x="111125" y="177546"/>
                      </a:lnTo>
                      <a:lnTo>
                        <a:pt x="95504" y="167132"/>
                      </a:lnTo>
                      <a:lnTo>
                        <a:pt x="73152" y="148971"/>
                      </a:lnTo>
                      <a:lnTo>
                        <a:pt x="53086" y="127127"/>
                      </a:lnTo>
                      <a:lnTo>
                        <a:pt x="41021" y="111252"/>
                      </a:lnTo>
                      <a:lnTo>
                        <a:pt x="30353" y="94488"/>
                      </a:lnTo>
                      <a:lnTo>
                        <a:pt x="20828" y="76835"/>
                      </a:lnTo>
                      <a:lnTo>
                        <a:pt x="13335" y="58166"/>
                      </a:lnTo>
                      <a:lnTo>
                        <a:pt x="7112" y="39497"/>
                      </a:lnTo>
                      <a:lnTo>
                        <a:pt x="2667" y="200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6881622" y="3037205"/>
                  <a:ext cx="217425" cy="2098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425" h="209805">
                      <a:moveTo>
                        <a:pt x="62865" y="21463"/>
                      </a:moveTo>
                      <a:lnTo>
                        <a:pt x="217424" y="0"/>
                      </a:lnTo>
                      <a:lnTo>
                        <a:pt x="214249" y="21463"/>
                      </a:lnTo>
                      <a:lnTo>
                        <a:pt x="209804" y="41783"/>
                      </a:lnTo>
                      <a:lnTo>
                        <a:pt x="203073" y="61341"/>
                      </a:lnTo>
                      <a:lnTo>
                        <a:pt x="195072" y="80391"/>
                      </a:lnTo>
                      <a:lnTo>
                        <a:pt x="185166" y="98171"/>
                      </a:lnTo>
                      <a:lnTo>
                        <a:pt x="173990" y="115316"/>
                      </a:lnTo>
                      <a:lnTo>
                        <a:pt x="161163" y="131318"/>
                      </a:lnTo>
                      <a:lnTo>
                        <a:pt x="147320" y="145796"/>
                      </a:lnTo>
                      <a:lnTo>
                        <a:pt x="132207" y="158877"/>
                      </a:lnTo>
                      <a:lnTo>
                        <a:pt x="116078" y="171196"/>
                      </a:lnTo>
                      <a:lnTo>
                        <a:pt x="98679" y="181610"/>
                      </a:lnTo>
                      <a:lnTo>
                        <a:pt x="80264" y="190754"/>
                      </a:lnTo>
                      <a:lnTo>
                        <a:pt x="61595" y="198501"/>
                      </a:lnTo>
                      <a:lnTo>
                        <a:pt x="41529" y="203962"/>
                      </a:lnTo>
                      <a:lnTo>
                        <a:pt x="21082" y="208026"/>
                      </a:lnTo>
                      <a:lnTo>
                        <a:pt x="0" y="209804"/>
                      </a:lnTo>
                      <a:lnTo>
                        <a:pt x="17907" y="41402"/>
                      </a:lnTo>
                      <a:lnTo>
                        <a:pt x="138811" y="122682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6881241" y="2780792"/>
                  <a:ext cx="218695" cy="219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695" h="219711">
                      <a:moveTo>
                        <a:pt x="53975" y="198882"/>
                      </a:moveTo>
                      <a:lnTo>
                        <a:pt x="129413" y="90805"/>
                      </a:lnTo>
                      <a:lnTo>
                        <a:pt x="20066" y="168910"/>
                      </a:lnTo>
                      <a:lnTo>
                        <a:pt x="0" y="0"/>
                      </a:lnTo>
                      <a:lnTo>
                        <a:pt x="10668" y="889"/>
                      </a:lnTo>
                      <a:lnTo>
                        <a:pt x="31623" y="3556"/>
                      </a:lnTo>
                      <a:lnTo>
                        <a:pt x="52197" y="8636"/>
                      </a:lnTo>
                      <a:lnTo>
                        <a:pt x="72263" y="15367"/>
                      </a:lnTo>
                      <a:lnTo>
                        <a:pt x="91440" y="24003"/>
                      </a:lnTo>
                      <a:lnTo>
                        <a:pt x="109728" y="34417"/>
                      </a:lnTo>
                      <a:lnTo>
                        <a:pt x="127254" y="46736"/>
                      </a:lnTo>
                      <a:lnTo>
                        <a:pt x="143764" y="60452"/>
                      </a:lnTo>
                      <a:lnTo>
                        <a:pt x="165989" y="83947"/>
                      </a:lnTo>
                      <a:lnTo>
                        <a:pt x="178435" y="100711"/>
                      </a:lnTo>
                      <a:lnTo>
                        <a:pt x="189611" y="118999"/>
                      </a:lnTo>
                      <a:lnTo>
                        <a:pt x="199009" y="137541"/>
                      </a:lnTo>
                      <a:lnTo>
                        <a:pt x="206629" y="157480"/>
                      </a:lnTo>
                      <a:lnTo>
                        <a:pt x="212344" y="177546"/>
                      </a:lnTo>
                      <a:lnTo>
                        <a:pt x="216408" y="198374"/>
                      </a:lnTo>
                      <a:lnTo>
                        <a:pt x="218694" y="219710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6580378" y="2719070"/>
                  <a:ext cx="270384" cy="2891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384" h="289180">
                      <a:moveTo>
                        <a:pt x="85217" y="85725"/>
                      </a:moveTo>
                      <a:lnTo>
                        <a:pt x="104902" y="67691"/>
                      </a:lnTo>
                      <a:lnTo>
                        <a:pt x="125476" y="51689"/>
                      </a:lnTo>
                      <a:lnTo>
                        <a:pt x="147320" y="37592"/>
                      </a:lnTo>
                      <a:lnTo>
                        <a:pt x="158877" y="31242"/>
                      </a:lnTo>
                      <a:lnTo>
                        <a:pt x="181991" y="20447"/>
                      </a:lnTo>
                      <a:lnTo>
                        <a:pt x="194056" y="15875"/>
                      </a:lnTo>
                      <a:lnTo>
                        <a:pt x="206629" y="11684"/>
                      </a:lnTo>
                      <a:lnTo>
                        <a:pt x="219202" y="8128"/>
                      </a:lnTo>
                      <a:lnTo>
                        <a:pt x="231648" y="5461"/>
                      </a:lnTo>
                      <a:lnTo>
                        <a:pt x="244602" y="3175"/>
                      </a:lnTo>
                      <a:lnTo>
                        <a:pt x="257556" y="1270"/>
                      </a:lnTo>
                      <a:lnTo>
                        <a:pt x="270383" y="0"/>
                      </a:lnTo>
                      <a:lnTo>
                        <a:pt x="265049" y="38608"/>
                      </a:lnTo>
                      <a:lnTo>
                        <a:pt x="241935" y="42164"/>
                      </a:lnTo>
                      <a:lnTo>
                        <a:pt x="219583" y="47625"/>
                      </a:lnTo>
                      <a:lnTo>
                        <a:pt x="198120" y="54864"/>
                      </a:lnTo>
                      <a:lnTo>
                        <a:pt x="177673" y="64389"/>
                      </a:lnTo>
                      <a:lnTo>
                        <a:pt x="157988" y="75311"/>
                      </a:lnTo>
                      <a:lnTo>
                        <a:pt x="139700" y="88011"/>
                      </a:lnTo>
                      <a:lnTo>
                        <a:pt x="122301" y="102108"/>
                      </a:lnTo>
                      <a:lnTo>
                        <a:pt x="106680" y="117983"/>
                      </a:lnTo>
                      <a:lnTo>
                        <a:pt x="91948" y="135255"/>
                      </a:lnTo>
                      <a:lnTo>
                        <a:pt x="78994" y="153416"/>
                      </a:lnTo>
                      <a:lnTo>
                        <a:pt x="67437" y="172974"/>
                      </a:lnTo>
                      <a:lnTo>
                        <a:pt x="57658" y="193294"/>
                      </a:lnTo>
                      <a:lnTo>
                        <a:pt x="49530" y="215138"/>
                      </a:lnTo>
                      <a:lnTo>
                        <a:pt x="43688" y="237363"/>
                      </a:lnTo>
                      <a:lnTo>
                        <a:pt x="39243" y="260604"/>
                      </a:lnTo>
                      <a:lnTo>
                        <a:pt x="37465" y="284607"/>
                      </a:lnTo>
                      <a:lnTo>
                        <a:pt x="0" y="289179"/>
                      </a:lnTo>
                      <a:lnTo>
                        <a:pt x="381" y="274574"/>
                      </a:lnTo>
                      <a:lnTo>
                        <a:pt x="1778" y="260604"/>
                      </a:lnTo>
                      <a:lnTo>
                        <a:pt x="6223" y="232791"/>
                      </a:lnTo>
                      <a:lnTo>
                        <a:pt x="13335" y="205613"/>
                      </a:lnTo>
                      <a:lnTo>
                        <a:pt x="22733" y="179324"/>
                      </a:lnTo>
                      <a:lnTo>
                        <a:pt x="34798" y="153797"/>
                      </a:lnTo>
                      <a:lnTo>
                        <a:pt x="49530" y="129794"/>
                      </a:lnTo>
                      <a:lnTo>
                        <a:pt x="66040" y="10706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6580378" y="3028188"/>
                  <a:ext cx="269114" cy="2805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9114" h="280544">
                      <a:moveTo>
                        <a:pt x="85217" y="194818"/>
                      </a:moveTo>
                      <a:lnTo>
                        <a:pt x="66929" y="174371"/>
                      </a:lnTo>
                      <a:lnTo>
                        <a:pt x="50419" y="152527"/>
                      </a:lnTo>
                      <a:lnTo>
                        <a:pt x="36703" y="129921"/>
                      </a:lnTo>
                      <a:lnTo>
                        <a:pt x="24511" y="105283"/>
                      </a:lnTo>
                      <a:lnTo>
                        <a:pt x="14732" y="80391"/>
                      </a:lnTo>
                      <a:lnTo>
                        <a:pt x="7620" y="54483"/>
                      </a:lnTo>
                      <a:lnTo>
                        <a:pt x="2667" y="27686"/>
                      </a:lnTo>
                      <a:lnTo>
                        <a:pt x="0" y="0"/>
                      </a:lnTo>
                      <a:lnTo>
                        <a:pt x="37973" y="5461"/>
                      </a:lnTo>
                      <a:lnTo>
                        <a:pt x="38862" y="16764"/>
                      </a:lnTo>
                      <a:lnTo>
                        <a:pt x="42799" y="39497"/>
                      </a:lnTo>
                      <a:lnTo>
                        <a:pt x="48260" y="61722"/>
                      </a:lnTo>
                      <a:lnTo>
                        <a:pt x="55753" y="83058"/>
                      </a:lnTo>
                      <a:lnTo>
                        <a:pt x="64770" y="103505"/>
                      </a:lnTo>
                      <a:lnTo>
                        <a:pt x="75946" y="123571"/>
                      </a:lnTo>
                      <a:lnTo>
                        <a:pt x="88773" y="142113"/>
                      </a:lnTo>
                      <a:lnTo>
                        <a:pt x="111125" y="167894"/>
                      </a:lnTo>
                      <a:lnTo>
                        <a:pt x="127127" y="183388"/>
                      </a:lnTo>
                      <a:lnTo>
                        <a:pt x="144653" y="196596"/>
                      </a:lnTo>
                      <a:lnTo>
                        <a:pt x="162941" y="208915"/>
                      </a:lnTo>
                      <a:lnTo>
                        <a:pt x="181991" y="218821"/>
                      </a:lnTo>
                      <a:lnTo>
                        <a:pt x="201803" y="227457"/>
                      </a:lnTo>
                      <a:lnTo>
                        <a:pt x="222250" y="234315"/>
                      </a:lnTo>
                      <a:lnTo>
                        <a:pt x="243205" y="239268"/>
                      </a:lnTo>
                      <a:lnTo>
                        <a:pt x="264668" y="242443"/>
                      </a:lnTo>
                      <a:lnTo>
                        <a:pt x="269113" y="280543"/>
                      </a:lnTo>
                      <a:lnTo>
                        <a:pt x="256159" y="279273"/>
                      </a:lnTo>
                      <a:lnTo>
                        <a:pt x="243205" y="277368"/>
                      </a:lnTo>
                      <a:lnTo>
                        <a:pt x="230759" y="275209"/>
                      </a:lnTo>
                      <a:lnTo>
                        <a:pt x="217805" y="272415"/>
                      </a:lnTo>
                      <a:lnTo>
                        <a:pt x="205740" y="268732"/>
                      </a:lnTo>
                      <a:lnTo>
                        <a:pt x="193167" y="264668"/>
                      </a:lnTo>
                      <a:lnTo>
                        <a:pt x="181229" y="260096"/>
                      </a:lnTo>
                      <a:lnTo>
                        <a:pt x="169545" y="254762"/>
                      </a:lnTo>
                      <a:lnTo>
                        <a:pt x="146812" y="242951"/>
                      </a:lnTo>
                      <a:lnTo>
                        <a:pt x="124968" y="228854"/>
                      </a:lnTo>
                      <a:lnTo>
                        <a:pt x="104394" y="212979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874510" y="3028188"/>
                  <a:ext cx="286513" cy="2814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513" h="281433">
                      <a:moveTo>
                        <a:pt x="0" y="281432"/>
                      </a:moveTo>
                      <a:lnTo>
                        <a:pt x="4445" y="243459"/>
                      </a:lnTo>
                      <a:lnTo>
                        <a:pt x="16510" y="242951"/>
                      </a:lnTo>
                      <a:lnTo>
                        <a:pt x="28575" y="241554"/>
                      </a:lnTo>
                      <a:lnTo>
                        <a:pt x="40259" y="239776"/>
                      </a:lnTo>
                      <a:lnTo>
                        <a:pt x="51816" y="237363"/>
                      </a:lnTo>
                      <a:lnTo>
                        <a:pt x="63373" y="234315"/>
                      </a:lnTo>
                      <a:lnTo>
                        <a:pt x="85725" y="226949"/>
                      </a:lnTo>
                      <a:lnTo>
                        <a:pt x="107569" y="217424"/>
                      </a:lnTo>
                      <a:lnTo>
                        <a:pt x="128524" y="205613"/>
                      </a:lnTo>
                      <a:lnTo>
                        <a:pt x="148082" y="192024"/>
                      </a:lnTo>
                      <a:lnTo>
                        <a:pt x="166497" y="176657"/>
                      </a:lnTo>
                      <a:lnTo>
                        <a:pt x="183388" y="159766"/>
                      </a:lnTo>
                      <a:lnTo>
                        <a:pt x="204851" y="132969"/>
                      </a:lnTo>
                      <a:lnTo>
                        <a:pt x="216916" y="113411"/>
                      </a:lnTo>
                      <a:lnTo>
                        <a:pt x="227203" y="93472"/>
                      </a:lnTo>
                      <a:lnTo>
                        <a:pt x="235204" y="72644"/>
                      </a:lnTo>
                      <a:lnTo>
                        <a:pt x="241808" y="50800"/>
                      </a:lnTo>
                      <a:lnTo>
                        <a:pt x="246380" y="28067"/>
                      </a:lnTo>
                      <a:lnTo>
                        <a:pt x="249047" y="5461"/>
                      </a:lnTo>
                      <a:lnTo>
                        <a:pt x="286512" y="0"/>
                      </a:lnTo>
                      <a:lnTo>
                        <a:pt x="283845" y="28575"/>
                      </a:lnTo>
                      <a:lnTo>
                        <a:pt x="278511" y="56769"/>
                      </a:lnTo>
                      <a:lnTo>
                        <a:pt x="270383" y="83566"/>
                      </a:lnTo>
                      <a:lnTo>
                        <a:pt x="260223" y="109347"/>
                      </a:lnTo>
                      <a:lnTo>
                        <a:pt x="247650" y="133985"/>
                      </a:lnTo>
                      <a:lnTo>
                        <a:pt x="233426" y="157099"/>
                      </a:lnTo>
                      <a:lnTo>
                        <a:pt x="216916" y="178435"/>
                      </a:lnTo>
                      <a:lnTo>
                        <a:pt x="198120" y="198374"/>
                      </a:lnTo>
                      <a:lnTo>
                        <a:pt x="178054" y="216535"/>
                      </a:lnTo>
                      <a:lnTo>
                        <a:pt x="156718" y="232918"/>
                      </a:lnTo>
                      <a:lnTo>
                        <a:pt x="133477" y="247015"/>
                      </a:lnTo>
                      <a:lnTo>
                        <a:pt x="108839" y="258826"/>
                      </a:lnTo>
                      <a:lnTo>
                        <a:pt x="82931" y="268351"/>
                      </a:lnTo>
                      <a:lnTo>
                        <a:pt x="56261" y="275209"/>
                      </a:lnTo>
                      <a:lnTo>
                        <a:pt x="28575" y="279654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820154" y="2969641"/>
                  <a:ext cx="89155" cy="911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155" h="91187">
                      <a:moveTo>
                        <a:pt x="44577" y="91186"/>
                      </a:moveTo>
                      <a:lnTo>
                        <a:pt x="35560" y="90297"/>
                      </a:lnTo>
                      <a:lnTo>
                        <a:pt x="27051" y="87630"/>
                      </a:lnTo>
                      <a:lnTo>
                        <a:pt x="19558" y="83566"/>
                      </a:lnTo>
                      <a:lnTo>
                        <a:pt x="7493" y="71247"/>
                      </a:lnTo>
                      <a:lnTo>
                        <a:pt x="3429" y="62992"/>
                      </a:lnTo>
                      <a:lnTo>
                        <a:pt x="889" y="54483"/>
                      </a:lnTo>
                      <a:lnTo>
                        <a:pt x="0" y="45466"/>
                      </a:lnTo>
                      <a:lnTo>
                        <a:pt x="889" y="36322"/>
                      </a:lnTo>
                      <a:lnTo>
                        <a:pt x="3429" y="27686"/>
                      </a:lnTo>
                      <a:lnTo>
                        <a:pt x="7493" y="19939"/>
                      </a:lnTo>
                      <a:lnTo>
                        <a:pt x="12827" y="13081"/>
                      </a:lnTo>
                      <a:lnTo>
                        <a:pt x="19558" y="7747"/>
                      </a:lnTo>
                      <a:lnTo>
                        <a:pt x="27051" y="3683"/>
                      </a:lnTo>
                      <a:lnTo>
                        <a:pt x="35560" y="889"/>
                      </a:lnTo>
                      <a:lnTo>
                        <a:pt x="44577" y="0"/>
                      </a:lnTo>
                      <a:lnTo>
                        <a:pt x="53467" y="889"/>
                      </a:lnTo>
                      <a:lnTo>
                        <a:pt x="61976" y="3683"/>
                      </a:lnTo>
                      <a:lnTo>
                        <a:pt x="69469" y="7747"/>
                      </a:lnTo>
                      <a:lnTo>
                        <a:pt x="76200" y="13081"/>
                      </a:lnTo>
                      <a:lnTo>
                        <a:pt x="81534" y="19939"/>
                      </a:lnTo>
                      <a:lnTo>
                        <a:pt x="85598" y="27686"/>
                      </a:lnTo>
                      <a:lnTo>
                        <a:pt x="88265" y="36322"/>
                      </a:lnTo>
                      <a:lnTo>
                        <a:pt x="89154" y="45466"/>
                      </a:lnTo>
                      <a:lnTo>
                        <a:pt x="88265" y="54483"/>
                      </a:lnTo>
                      <a:lnTo>
                        <a:pt x="85598" y="62992"/>
                      </a:lnTo>
                      <a:lnTo>
                        <a:pt x="81534" y="71247"/>
                      </a:lnTo>
                      <a:lnTo>
                        <a:pt x="69469" y="83566"/>
                      </a:lnTo>
                      <a:lnTo>
                        <a:pt x="61976" y="87630"/>
                      </a:lnTo>
                      <a:lnTo>
                        <a:pt x="53467" y="90297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809867" y="2516505"/>
                  <a:ext cx="107062" cy="129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062" h="129922">
                      <a:moveTo>
                        <a:pt x="0" y="13716"/>
                      </a:moveTo>
                      <a:lnTo>
                        <a:pt x="889" y="7747"/>
                      </a:lnTo>
                      <a:lnTo>
                        <a:pt x="2159" y="5461"/>
                      </a:lnTo>
                      <a:lnTo>
                        <a:pt x="5715" y="1905"/>
                      </a:lnTo>
                      <a:lnTo>
                        <a:pt x="7874" y="889"/>
                      </a:lnTo>
                      <a:lnTo>
                        <a:pt x="13335" y="0"/>
                      </a:lnTo>
                      <a:lnTo>
                        <a:pt x="16002" y="508"/>
                      </a:lnTo>
                      <a:lnTo>
                        <a:pt x="22225" y="3683"/>
                      </a:lnTo>
                      <a:lnTo>
                        <a:pt x="24384" y="5969"/>
                      </a:lnTo>
                      <a:lnTo>
                        <a:pt x="80264" y="81788"/>
                      </a:lnTo>
                      <a:lnTo>
                        <a:pt x="80645" y="81788"/>
                      </a:lnTo>
                      <a:lnTo>
                        <a:pt x="80645" y="13716"/>
                      </a:lnTo>
                      <a:lnTo>
                        <a:pt x="81661" y="7747"/>
                      </a:lnTo>
                      <a:lnTo>
                        <a:pt x="84709" y="3683"/>
                      </a:lnTo>
                      <a:lnTo>
                        <a:pt x="88773" y="889"/>
                      </a:lnTo>
                      <a:lnTo>
                        <a:pt x="93726" y="0"/>
                      </a:lnTo>
                      <a:lnTo>
                        <a:pt x="99060" y="889"/>
                      </a:lnTo>
                      <a:lnTo>
                        <a:pt x="101219" y="1905"/>
                      </a:lnTo>
                      <a:lnTo>
                        <a:pt x="104902" y="5461"/>
                      </a:lnTo>
                      <a:lnTo>
                        <a:pt x="106172" y="7747"/>
                      </a:lnTo>
                      <a:lnTo>
                        <a:pt x="107061" y="13716"/>
                      </a:lnTo>
                      <a:lnTo>
                        <a:pt x="107061" y="115824"/>
                      </a:lnTo>
                      <a:lnTo>
                        <a:pt x="106172" y="121793"/>
                      </a:lnTo>
                      <a:lnTo>
                        <a:pt x="104902" y="124333"/>
                      </a:lnTo>
                      <a:lnTo>
                        <a:pt x="102997" y="126238"/>
                      </a:lnTo>
                      <a:lnTo>
                        <a:pt x="99060" y="128905"/>
                      </a:lnTo>
                      <a:lnTo>
                        <a:pt x="93726" y="129921"/>
                      </a:lnTo>
                      <a:lnTo>
                        <a:pt x="90932" y="129413"/>
                      </a:lnTo>
                      <a:lnTo>
                        <a:pt x="87884" y="128016"/>
                      </a:lnTo>
                      <a:lnTo>
                        <a:pt x="85090" y="126238"/>
                      </a:lnTo>
                      <a:lnTo>
                        <a:pt x="82931" y="123952"/>
                      </a:lnTo>
                      <a:lnTo>
                        <a:pt x="26670" y="49022"/>
                      </a:lnTo>
                      <a:lnTo>
                        <a:pt x="26670" y="115824"/>
                      </a:lnTo>
                      <a:lnTo>
                        <a:pt x="25781" y="121793"/>
                      </a:lnTo>
                      <a:lnTo>
                        <a:pt x="24384" y="124333"/>
                      </a:lnTo>
                      <a:lnTo>
                        <a:pt x="22733" y="126238"/>
                      </a:lnTo>
                      <a:lnTo>
                        <a:pt x="18669" y="128905"/>
                      </a:lnTo>
                      <a:lnTo>
                        <a:pt x="13335" y="129921"/>
                      </a:lnTo>
                      <a:lnTo>
                        <a:pt x="7874" y="128905"/>
                      </a:lnTo>
                      <a:lnTo>
                        <a:pt x="3937" y="126238"/>
                      </a:lnTo>
                      <a:lnTo>
                        <a:pt x="2159" y="124333"/>
                      </a:lnTo>
                      <a:lnTo>
                        <a:pt x="889" y="121793"/>
                      </a:lnTo>
                      <a:lnTo>
                        <a:pt x="0" y="1158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23390"/>
              </p:ext>
            </p:extLst>
          </p:nvPr>
        </p:nvGraphicFramePr>
        <p:xfrm>
          <a:off x="1244599" y="3619500"/>
          <a:ext cx="7112000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08000"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Leg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Start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Finish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Distance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Bearing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1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Metropolis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220km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107o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Ivy Town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3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Ivy Town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240km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096o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4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Steel City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5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Steel City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200km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333o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6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Metropolis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04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7200" y="25400"/>
            <a:ext cx="9042400" cy="3392806"/>
            <a:chOff x="457200" y="25400"/>
            <a:chExt cx="9042400" cy="3392806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25400"/>
              <a:ext cx="90424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Superman's Journey </a:t>
              </a:r>
              <a:r>
                <a:rPr lang="en-GB" sz="3600" b="1" smtClean="0">
                  <a:solidFill>
                    <a:srgbClr val="FF0000"/>
                  </a:solidFill>
                  <a:latin typeface="Trebuchet MS - 48"/>
                </a:rPr>
                <a:t>Answers</a:t>
              </a:r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: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68500" y="825500"/>
              <a:ext cx="5509895" cy="2592706"/>
              <a:chOff x="1968500" y="825500"/>
              <a:chExt cx="5509895" cy="2592706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500" y="825500"/>
                <a:ext cx="5509895" cy="25896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507226" y="2516505"/>
                <a:ext cx="728727" cy="901701"/>
                <a:chOff x="6507226" y="2516505"/>
                <a:chExt cx="728727" cy="901701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6507226" y="2627757"/>
                  <a:ext cx="728727" cy="7904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8727" h="790449">
                      <a:moveTo>
                        <a:pt x="678307" y="397256"/>
                      </a:moveTo>
                      <a:lnTo>
                        <a:pt x="677545" y="412623"/>
                      </a:lnTo>
                      <a:lnTo>
                        <a:pt x="676148" y="427736"/>
                      </a:lnTo>
                      <a:lnTo>
                        <a:pt x="673862" y="442722"/>
                      </a:lnTo>
                      <a:lnTo>
                        <a:pt x="670814" y="457200"/>
                      </a:lnTo>
                      <a:lnTo>
                        <a:pt x="667258" y="471678"/>
                      </a:lnTo>
                      <a:lnTo>
                        <a:pt x="663194" y="486283"/>
                      </a:lnTo>
                      <a:lnTo>
                        <a:pt x="652399" y="513842"/>
                      </a:lnTo>
                      <a:lnTo>
                        <a:pt x="639572" y="540766"/>
                      </a:lnTo>
                      <a:lnTo>
                        <a:pt x="624332" y="566166"/>
                      </a:lnTo>
                      <a:lnTo>
                        <a:pt x="606552" y="590296"/>
                      </a:lnTo>
                      <a:lnTo>
                        <a:pt x="586359" y="612394"/>
                      </a:lnTo>
                      <a:lnTo>
                        <a:pt x="575183" y="623316"/>
                      </a:lnTo>
                      <a:lnTo>
                        <a:pt x="563245" y="633730"/>
                      </a:lnTo>
                      <a:lnTo>
                        <a:pt x="551180" y="643382"/>
                      </a:lnTo>
                      <a:lnTo>
                        <a:pt x="538607" y="652399"/>
                      </a:lnTo>
                      <a:lnTo>
                        <a:pt x="525272" y="661035"/>
                      </a:lnTo>
                      <a:lnTo>
                        <a:pt x="512318" y="668782"/>
                      </a:lnTo>
                      <a:lnTo>
                        <a:pt x="498475" y="675640"/>
                      </a:lnTo>
                      <a:lnTo>
                        <a:pt x="484759" y="681863"/>
                      </a:lnTo>
                      <a:lnTo>
                        <a:pt x="470281" y="687451"/>
                      </a:lnTo>
                      <a:lnTo>
                        <a:pt x="455676" y="692277"/>
                      </a:lnTo>
                      <a:lnTo>
                        <a:pt x="440944" y="696341"/>
                      </a:lnTo>
                      <a:lnTo>
                        <a:pt x="426085" y="700024"/>
                      </a:lnTo>
                      <a:lnTo>
                        <a:pt x="410972" y="702818"/>
                      </a:lnTo>
                      <a:lnTo>
                        <a:pt x="395859" y="704596"/>
                      </a:lnTo>
                      <a:lnTo>
                        <a:pt x="380238" y="705993"/>
                      </a:lnTo>
                      <a:lnTo>
                        <a:pt x="364617" y="706501"/>
                      </a:lnTo>
                      <a:lnTo>
                        <a:pt x="355600" y="790448"/>
                      </a:lnTo>
                      <a:lnTo>
                        <a:pt x="345440" y="705993"/>
                      </a:lnTo>
                      <a:lnTo>
                        <a:pt x="331089" y="704596"/>
                      </a:lnTo>
                      <a:lnTo>
                        <a:pt x="316865" y="702818"/>
                      </a:lnTo>
                      <a:lnTo>
                        <a:pt x="302641" y="700532"/>
                      </a:lnTo>
                      <a:lnTo>
                        <a:pt x="288671" y="697357"/>
                      </a:lnTo>
                      <a:lnTo>
                        <a:pt x="274955" y="693801"/>
                      </a:lnTo>
                      <a:lnTo>
                        <a:pt x="261493" y="689229"/>
                      </a:lnTo>
                      <a:lnTo>
                        <a:pt x="248158" y="684149"/>
                      </a:lnTo>
                      <a:lnTo>
                        <a:pt x="235204" y="678815"/>
                      </a:lnTo>
                      <a:lnTo>
                        <a:pt x="222250" y="672338"/>
                      </a:lnTo>
                      <a:lnTo>
                        <a:pt x="209804" y="665607"/>
                      </a:lnTo>
                      <a:lnTo>
                        <a:pt x="197231" y="658368"/>
                      </a:lnTo>
                      <a:lnTo>
                        <a:pt x="173482" y="641477"/>
                      </a:lnTo>
                      <a:lnTo>
                        <a:pt x="151638" y="622935"/>
                      </a:lnTo>
                      <a:lnTo>
                        <a:pt x="130810" y="601599"/>
                      </a:lnTo>
                      <a:lnTo>
                        <a:pt x="111506" y="578485"/>
                      </a:lnTo>
                      <a:lnTo>
                        <a:pt x="94996" y="553466"/>
                      </a:lnTo>
                      <a:lnTo>
                        <a:pt x="80772" y="527558"/>
                      </a:lnTo>
                      <a:lnTo>
                        <a:pt x="69088" y="499872"/>
                      </a:lnTo>
                      <a:lnTo>
                        <a:pt x="64135" y="485775"/>
                      </a:lnTo>
                      <a:lnTo>
                        <a:pt x="60198" y="471678"/>
                      </a:lnTo>
                      <a:lnTo>
                        <a:pt x="56642" y="457200"/>
                      </a:lnTo>
                      <a:lnTo>
                        <a:pt x="53467" y="442214"/>
                      </a:lnTo>
                      <a:lnTo>
                        <a:pt x="51308" y="427736"/>
                      </a:lnTo>
                      <a:lnTo>
                        <a:pt x="49911" y="412242"/>
                      </a:lnTo>
                      <a:lnTo>
                        <a:pt x="49022" y="397256"/>
                      </a:lnTo>
                      <a:lnTo>
                        <a:pt x="0" y="389890"/>
                      </a:lnTo>
                      <a:lnTo>
                        <a:pt x="49022" y="383667"/>
                      </a:lnTo>
                      <a:lnTo>
                        <a:pt x="49530" y="367792"/>
                      </a:lnTo>
                      <a:lnTo>
                        <a:pt x="50800" y="352425"/>
                      </a:lnTo>
                      <a:lnTo>
                        <a:pt x="52578" y="336931"/>
                      </a:lnTo>
                      <a:lnTo>
                        <a:pt x="55372" y="321945"/>
                      </a:lnTo>
                      <a:lnTo>
                        <a:pt x="58801" y="306959"/>
                      </a:lnTo>
                      <a:lnTo>
                        <a:pt x="62865" y="292354"/>
                      </a:lnTo>
                      <a:lnTo>
                        <a:pt x="67310" y="277876"/>
                      </a:lnTo>
                      <a:lnTo>
                        <a:pt x="78867" y="250190"/>
                      </a:lnTo>
                      <a:lnTo>
                        <a:pt x="92837" y="223901"/>
                      </a:lnTo>
                      <a:lnTo>
                        <a:pt x="108458" y="198882"/>
                      </a:lnTo>
                      <a:lnTo>
                        <a:pt x="126746" y="175641"/>
                      </a:lnTo>
                      <a:lnTo>
                        <a:pt x="146812" y="154432"/>
                      </a:lnTo>
                      <a:lnTo>
                        <a:pt x="168656" y="134874"/>
                      </a:lnTo>
                      <a:lnTo>
                        <a:pt x="180213" y="126238"/>
                      </a:lnTo>
                      <a:lnTo>
                        <a:pt x="192405" y="117602"/>
                      </a:lnTo>
                      <a:lnTo>
                        <a:pt x="204851" y="109855"/>
                      </a:lnTo>
                      <a:lnTo>
                        <a:pt x="217805" y="102616"/>
                      </a:lnTo>
                      <a:lnTo>
                        <a:pt x="230759" y="95885"/>
                      </a:lnTo>
                      <a:lnTo>
                        <a:pt x="244094" y="89916"/>
                      </a:lnTo>
                      <a:lnTo>
                        <a:pt x="257937" y="84455"/>
                      </a:lnTo>
                      <a:lnTo>
                        <a:pt x="272161" y="79502"/>
                      </a:lnTo>
                      <a:lnTo>
                        <a:pt x="286512" y="75438"/>
                      </a:lnTo>
                      <a:lnTo>
                        <a:pt x="301244" y="72136"/>
                      </a:lnTo>
                      <a:lnTo>
                        <a:pt x="316357" y="69469"/>
                      </a:lnTo>
                      <a:lnTo>
                        <a:pt x="331597" y="67564"/>
                      </a:lnTo>
                      <a:lnTo>
                        <a:pt x="346710" y="66294"/>
                      </a:lnTo>
                      <a:lnTo>
                        <a:pt x="355600" y="0"/>
                      </a:lnTo>
                      <a:lnTo>
                        <a:pt x="363728" y="65913"/>
                      </a:lnTo>
                      <a:lnTo>
                        <a:pt x="379349" y="66294"/>
                      </a:lnTo>
                      <a:lnTo>
                        <a:pt x="394970" y="67183"/>
                      </a:lnTo>
                      <a:lnTo>
                        <a:pt x="410083" y="69469"/>
                      </a:lnTo>
                      <a:lnTo>
                        <a:pt x="425323" y="72136"/>
                      </a:lnTo>
                      <a:lnTo>
                        <a:pt x="440436" y="75438"/>
                      </a:lnTo>
                      <a:lnTo>
                        <a:pt x="455168" y="79502"/>
                      </a:lnTo>
                      <a:lnTo>
                        <a:pt x="469900" y="84455"/>
                      </a:lnTo>
                      <a:lnTo>
                        <a:pt x="484251" y="90297"/>
                      </a:lnTo>
                      <a:lnTo>
                        <a:pt x="498094" y="96774"/>
                      </a:lnTo>
                      <a:lnTo>
                        <a:pt x="511937" y="103505"/>
                      </a:lnTo>
                      <a:lnTo>
                        <a:pt x="525272" y="111252"/>
                      </a:lnTo>
                      <a:lnTo>
                        <a:pt x="538226" y="119888"/>
                      </a:lnTo>
                      <a:lnTo>
                        <a:pt x="550672" y="128905"/>
                      </a:lnTo>
                      <a:lnTo>
                        <a:pt x="563245" y="138430"/>
                      </a:lnTo>
                      <a:lnTo>
                        <a:pt x="574802" y="148844"/>
                      </a:lnTo>
                      <a:lnTo>
                        <a:pt x="597154" y="171196"/>
                      </a:lnTo>
                      <a:lnTo>
                        <a:pt x="616839" y="195707"/>
                      </a:lnTo>
                      <a:lnTo>
                        <a:pt x="633730" y="221107"/>
                      </a:lnTo>
                      <a:lnTo>
                        <a:pt x="647954" y="248412"/>
                      </a:lnTo>
                      <a:lnTo>
                        <a:pt x="654304" y="262382"/>
                      </a:lnTo>
                      <a:lnTo>
                        <a:pt x="659638" y="276860"/>
                      </a:lnTo>
                      <a:lnTo>
                        <a:pt x="664464" y="291465"/>
                      </a:lnTo>
                      <a:lnTo>
                        <a:pt x="668528" y="306451"/>
                      </a:lnTo>
                      <a:lnTo>
                        <a:pt x="672084" y="321437"/>
                      </a:lnTo>
                      <a:lnTo>
                        <a:pt x="674751" y="336931"/>
                      </a:lnTo>
                      <a:lnTo>
                        <a:pt x="676656" y="352425"/>
                      </a:lnTo>
                      <a:lnTo>
                        <a:pt x="677926" y="367792"/>
                      </a:lnTo>
                      <a:lnTo>
                        <a:pt x="678307" y="383667"/>
                      </a:lnTo>
                      <a:lnTo>
                        <a:pt x="728726" y="3898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6873621" y="2718562"/>
                  <a:ext cx="287910" cy="289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7910" h="289688">
                      <a:moveTo>
                        <a:pt x="202565" y="86233"/>
                      </a:moveTo>
                      <a:lnTo>
                        <a:pt x="221869" y="107569"/>
                      </a:lnTo>
                      <a:lnTo>
                        <a:pt x="238379" y="130302"/>
                      </a:lnTo>
                      <a:lnTo>
                        <a:pt x="252603" y="154305"/>
                      </a:lnTo>
                      <a:lnTo>
                        <a:pt x="264668" y="179832"/>
                      </a:lnTo>
                      <a:lnTo>
                        <a:pt x="274447" y="206121"/>
                      </a:lnTo>
                      <a:lnTo>
                        <a:pt x="281559" y="233299"/>
                      </a:lnTo>
                      <a:lnTo>
                        <a:pt x="286004" y="261112"/>
                      </a:lnTo>
                      <a:lnTo>
                        <a:pt x="287401" y="275082"/>
                      </a:lnTo>
                      <a:lnTo>
                        <a:pt x="287909" y="289687"/>
                      </a:lnTo>
                      <a:lnTo>
                        <a:pt x="250444" y="285115"/>
                      </a:lnTo>
                      <a:lnTo>
                        <a:pt x="248539" y="261112"/>
                      </a:lnTo>
                      <a:lnTo>
                        <a:pt x="244094" y="237490"/>
                      </a:lnTo>
                      <a:lnTo>
                        <a:pt x="237871" y="214249"/>
                      </a:lnTo>
                      <a:lnTo>
                        <a:pt x="229362" y="192151"/>
                      </a:lnTo>
                      <a:lnTo>
                        <a:pt x="219075" y="170688"/>
                      </a:lnTo>
                      <a:lnTo>
                        <a:pt x="206629" y="150241"/>
                      </a:lnTo>
                      <a:lnTo>
                        <a:pt x="192278" y="131191"/>
                      </a:lnTo>
                      <a:lnTo>
                        <a:pt x="176276" y="113030"/>
                      </a:lnTo>
                      <a:lnTo>
                        <a:pt x="158369" y="96266"/>
                      </a:lnTo>
                      <a:lnTo>
                        <a:pt x="139319" y="81661"/>
                      </a:lnTo>
                      <a:lnTo>
                        <a:pt x="118745" y="68961"/>
                      </a:lnTo>
                      <a:lnTo>
                        <a:pt x="97282" y="58547"/>
                      </a:lnTo>
                      <a:lnTo>
                        <a:pt x="75438" y="49911"/>
                      </a:lnTo>
                      <a:lnTo>
                        <a:pt x="52197" y="43561"/>
                      </a:lnTo>
                      <a:lnTo>
                        <a:pt x="40640" y="41402"/>
                      </a:lnTo>
                      <a:lnTo>
                        <a:pt x="29083" y="39497"/>
                      </a:lnTo>
                      <a:lnTo>
                        <a:pt x="16891" y="38100"/>
                      </a:lnTo>
                      <a:lnTo>
                        <a:pt x="4826" y="37719"/>
                      </a:lnTo>
                      <a:lnTo>
                        <a:pt x="0" y="0"/>
                      </a:lnTo>
                      <a:lnTo>
                        <a:pt x="14224" y="508"/>
                      </a:lnTo>
                      <a:lnTo>
                        <a:pt x="28575" y="1397"/>
                      </a:lnTo>
                      <a:lnTo>
                        <a:pt x="56261" y="5969"/>
                      </a:lnTo>
                      <a:lnTo>
                        <a:pt x="70104" y="9144"/>
                      </a:lnTo>
                      <a:lnTo>
                        <a:pt x="83439" y="13208"/>
                      </a:lnTo>
                      <a:lnTo>
                        <a:pt x="96901" y="17780"/>
                      </a:lnTo>
                      <a:lnTo>
                        <a:pt x="109728" y="22733"/>
                      </a:lnTo>
                      <a:lnTo>
                        <a:pt x="122301" y="28702"/>
                      </a:lnTo>
                      <a:lnTo>
                        <a:pt x="134874" y="34925"/>
                      </a:lnTo>
                      <a:lnTo>
                        <a:pt x="147320" y="42164"/>
                      </a:lnTo>
                      <a:lnTo>
                        <a:pt x="158877" y="49530"/>
                      </a:lnTo>
                      <a:lnTo>
                        <a:pt x="170434" y="58166"/>
                      </a:lnTo>
                      <a:lnTo>
                        <a:pt x="181610" y="66675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6641973" y="2782570"/>
                  <a:ext cx="200407" cy="2179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407" h="217933">
                      <a:moveTo>
                        <a:pt x="163322" y="196596"/>
                      </a:moveTo>
                      <a:lnTo>
                        <a:pt x="0" y="217932"/>
                      </a:lnTo>
                      <a:lnTo>
                        <a:pt x="2286" y="196596"/>
                      </a:lnTo>
                      <a:lnTo>
                        <a:pt x="6223" y="175768"/>
                      </a:lnTo>
                      <a:lnTo>
                        <a:pt x="12065" y="155702"/>
                      </a:lnTo>
                      <a:lnTo>
                        <a:pt x="19685" y="135763"/>
                      </a:lnTo>
                      <a:lnTo>
                        <a:pt x="28956" y="117221"/>
                      </a:lnTo>
                      <a:lnTo>
                        <a:pt x="40132" y="98933"/>
                      </a:lnTo>
                      <a:lnTo>
                        <a:pt x="52705" y="82169"/>
                      </a:lnTo>
                      <a:lnTo>
                        <a:pt x="73660" y="59436"/>
                      </a:lnTo>
                      <a:lnTo>
                        <a:pt x="96012" y="41275"/>
                      </a:lnTo>
                      <a:lnTo>
                        <a:pt x="111633" y="30861"/>
                      </a:lnTo>
                      <a:lnTo>
                        <a:pt x="128524" y="21717"/>
                      </a:lnTo>
                      <a:lnTo>
                        <a:pt x="145542" y="14097"/>
                      </a:lnTo>
                      <a:lnTo>
                        <a:pt x="163322" y="7747"/>
                      </a:lnTo>
                      <a:lnTo>
                        <a:pt x="181610" y="3175"/>
                      </a:lnTo>
                      <a:lnTo>
                        <a:pt x="200406" y="0"/>
                      </a:lnTo>
                      <a:lnTo>
                        <a:pt x="179832" y="153924"/>
                      </a:lnTo>
                      <a:lnTo>
                        <a:pt x="88900" y="89027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6642481" y="3037205"/>
                  <a:ext cx="199899" cy="2080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99" h="208027">
                      <a:moveTo>
                        <a:pt x="153416" y="21844"/>
                      </a:moveTo>
                      <a:lnTo>
                        <a:pt x="85217" y="122682"/>
                      </a:lnTo>
                      <a:lnTo>
                        <a:pt x="181102" y="54102"/>
                      </a:lnTo>
                      <a:lnTo>
                        <a:pt x="199898" y="208026"/>
                      </a:lnTo>
                      <a:lnTo>
                        <a:pt x="181102" y="204851"/>
                      </a:lnTo>
                      <a:lnTo>
                        <a:pt x="162814" y="200279"/>
                      </a:lnTo>
                      <a:lnTo>
                        <a:pt x="145034" y="193929"/>
                      </a:lnTo>
                      <a:lnTo>
                        <a:pt x="128016" y="186690"/>
                      </a:lnTo>
                      <a:lnTo>
                        <a:pt x="111125" y="177546"/>
                      </a:lnTo>
                      <a:lnTo>
                        <a:pt x="95504" y="167132"/>
                      </a:lnTo>
                      <a:lnTo>
                        <a:pt x="73152" y="148971"/>
                      </a:lnTo>
                      <a:lnTo>
                        <a:pt x="53086" y="127127"/>
                      </a:lnTo>
                      <a:lnTo>
                        <a:pt x="41021" y="111252"/>
                      </a:lnTo>
                      <a:lnTo>
                        <a:pt x="30353" y="94488"/>
                      </a:lnTo>
                      <a:lnTo>
                        <a:pt x="20828" y="76835"/>
                      </a:lnTo>
                      <a:lnTo>
                        <a:pt x="13335" y="58166"/>
                      </a:lnTo>
                      <a:lnTo>
                        <a:pt x="7112" y="39497"/>
                      </a:lnTo>
                      <a:lnTo>
                        <a:pt x="2667" y="200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6881622" y="3037205"/>
                  <a:ext cx="217425" cy="2098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425" h="209805">
                      <a:moveTo>
                        <a:pt x="62865" y="21463"/>
                      </a:moveTo>
                      <a:lnTo>
                        <a:pt x="217424" y="0"/>
                      </a:lnTo>
                      <a:lnTo>
                        <a:pt x="214249" y="21463"/>
                      </a:lnTo>
                      <a:lnTo>
                        <a:pt x="209804" y="41783"/>
                      </a:lnTo>
                      <a:lnTo>
                        <a:pt x="203073" y="61341"/>
                      </a:lnTo>
                      <a:lnTo>
                        <a:pt x="195072" y="80391"/>
                      </a:lnTo>
                      <a:lnTo>
                        <a:pt x="185166" y="98171"/>
                      </a:lnTo>
                      <a:lnTo>
                        <a:pt x="173990" y="115316"/>
                      </a:lnTo>
                      <a:lnTo>
                        <a:pt x="161163" y="131318"/>
                      </a:lnTo>
                      <a:lnTo>
                        <a:pt x="147320" y="145796"/>
                      </a:lnTo>
                      <a:lnTo>
                        <a:pt x="132207" y="158877"/>
                      </a:lnTo>
                      <a:lnTo>
                        <a:pt x="116078" y="171196"/>
                      </a:lnTo>
                      <a:lnTo>
                        <a:pt x="98679" y="181610"/>
                      </a:lnTo>
                      <a:lnTo>
                        <a:pt x="80264" y="190754"/>
                      </a:lnTo>
                      <a:lnTo>
                        <a:pt x="61595" y="198501"/>
                      </a:lnTo>
                      <a:lnTo>
                        <a:pt x="41529" y="203962"/>
                      </a:lnTo>
                      <a:lnTo>
                        <a:pt x="21082" y="208026"/>
                      </a:lnTo>
                      <a:lnTo>
                        <a:pt x="0" y="209804"/>
                      </a:lnTo>
                      <a:lnTo>
                        <a:pt x="17907" y="41402"/>
                      </a:lnTo>
                      <a:lnTo>
                        <a:pt x="138811" y="122682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6881241" y="2780792"/>
                  <a:ext cx="218695" cy="219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695" h="219711">
                      <a:moveTo>
                        <a:pt x="53975" y="198882"/>
                      </a:moveTo>
                      <a:lnTo>
                        <a:pt x="129413" y="90805"/>
                      </a:lnTo>
                      <a:lnTo>
                        <a:pt x="20066" y="168910"/>
                      </a:lnTo>
                      <a:lnTo>
                        <a:pt x="0" y="0"/>
                      </a:lnTo>
                      <a:lnTo>
                        <a:pt x="10668" y="889"/>
                      </a:lnTo>
                      <a:lnTo>
                        <a:pt x="31623" y="3556"/>
                      </a:lnTo>
                      <a:lnTo>
                        <a:pt x="52197" y="8636"/>
                      </a:lnTo>
                      <a:lnTo>
                        <a:pt x="72263" y="15367"/>
                      </a:lnTo>
                      <a:lnTo>
                        <a:pt x="91440" y="24003"/>
                      </a:lnTo>
                      <a:lnTo>
                        <a:pt x="109728" y="34417"/>
                      </a:lnTo>
                      <a:lnTo>
                        <a:pt x="127254" y="46736"/>
                      </a:lnTo>
                      <a:lnTo>
                        <a:pt x="143764" y="60452"/>
                      </a:lnTo>
                      <a:lnTo>
                        <a:pt x="165989" y="83947"/>
                      </a:lnTo>
                      <a:lnTo>
                        <a:pt x="178435" y="100711"/>
                      </a:lnTo>
                      <a:lnTo>
                        <a:pt x="189611" y="118999"/>
                      </a:lnTo>
                      <a:lnTo>
                        <a:pt x="199009" y="137541"/>
                      </a:lnTo>
                      <a:lnTo>
                        <a:pt x="206629" y="157480"/>
                      </a:lnTo>
                      <a:lnTo>
                        <a:pt x="212344" y="177546"/>
                      </a:lnTo>
                      <a:lnTo>
                        <a:pt x="216408" y="198374"/>
                      </a:lnTo>
                      <a:lnTo>
                        <a:pt x="218694" y="219710"/>
                      </a:lnTo>
                      <a:close/>
                    </a:path>
                  </a:pathLst>
                </a:custGeom>
                <a:solidFill>
                  <a:srgbClr val="E5FFA5"/>
                </a:solidFill>
                <a:ln w="0" cap="flat" cmpd="sng" algn="ctr">
                  <a:solidFill>
                    <a:srgbClr val="E5FFA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6580378" y="2719070"/>
                  <a:ext cx="270384" cy="2891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0384" h="289180">
                      <a:moveTo>
                        <a:pt x="85217" y="85725"/>
                      </a:moveTo>
                      <a:lnTo>
                        <a:pt x="104902" y="67691"/>
                      </a:lnTo>
                      <a:lnTo>
                        <a:pt x="125476" y="51689"/>
                      </a:lnTo>
                      <a:lnTo>
                        <a:pt x="147320" y="37592"/>
                      </a:lnTo>
                      <a:lnTo>
                        <a:pt x="158877" y="31242"/>
                      </a:lnTo>
                      <a:lnTo>
                        <a:pt x="181991" y="20447"/>
                      </a:lnTo>
                      <a:lnTo>
                        <a:pt x="194056" y="15875"/>
                      </a:lnTo>
                      <a:lnTo>
                        <a:pt x="206629" y="11684"/>
                      </a:lnTo>
                      <a:lnTo>
                        <a:pt x="219202" y="8128"/>
                      </a:lnTo>
                      <a:lnTo>
                        <a:pt x="231648" y="5461"/>
                      </a:lnTo>
                      <a:lnTo>
                        <a:pt x="244602" y="3175"/>
                      </a:lnTo>
                      <a:lnTo>
                        <a:pt x="257556" y="1270"/>
                      </a:lnTo>
                      <a:lnTo>
                        <a:pt x="270383" y="0"/>
                      </a:lnTo>
                      <a:lnTo>
                        <a:pt x="265049" y="38608"/>
                      </a:lnTo>
                      <a:lnTo>
                        <a:pt x="241935" y="42164"/>
                      </a:lnTo>
                      <a:lnTo>
                        <a:pt x="219583" y="47625"/>
                      </a:lnTo>
                      <a:lnTo>
                        <a:pt x="198120" y="54864"/>
                      </a:lnTo>
                      <a:lnTo>
                        <a:pt x="177673" y="64389"/>
                      </a:lnTo>
                      <a:lnTo>
                        <a:pt x="157988" y="75311"/>
                      </a:lnTo>
                      <a:lnTo>
                        <a:pt x="139700" y="88011"/>
                      </a:lnTo>
                      <a:lnTo>
                        <a:pt x="122301" y="102108"/>
                      </a:lnTo>
                      <a:lnTo>
                        <a:pt x="106680" y="117983"/>
                      </a:lnTo>
                      <a:lnTo>
                        <a:pt x="91948" y="135255"/>
                      </a:lnTo>
                      <a:lnTo>
                        <a:pt x="78994" y="153416"/>
                      </a:lnTo>
                      <a:lnTo>
                        <a:pt x="67437" y="172974"/>
                      </a:lnTo>
                      <a:lnTo>
                        <a:pt x="57658" y="193294"/>
                      </a:lnTo>
                      <a:lnTo>
                        <a:pt x="49530" y="215138"/>
                      </a:lnTo>
                      <a:lnTo>
                        <a:pt x="43688" y="237363"/>
                      </a:lnTo>
                      <a:lnTo>
                        <a:pt x="39243" y="260604"/>
                      </a:lnTo>
                      <a:lnTo>
                        <a:pt x="37465" y="284607"/>
                      </a:lnTo>
                      <a:lnTo>
                        <a:pt x="0" y="289179"/>
                      </a:lnTo>
                      <a:lnTo>
                        <a:pt x="381" y="274574"/>
                      </a:lnTo>
                      <a:lnTo>
                        <a:pt x="1778" y="260604"/>
                      </a:lnTo>
                      <a:lnTo>
                        <a:pt x="6223" y="232791"/>
                      </a:lnTo>
                      <a:lnTo>
                        <a:pt x="13335" y="205613"/>
                      </a:lnTo>
                      <a:lnTo>
                        <a:pt x="22733" y="179324"/>
                      </a:lnTo>
                      <a:lnTo>
                        <a:pt x="34798" y="153797"/>
                      </a:lnTo>
                      <a:lnTo>
                        <a:pt x="49530" y="129794"/>
                      </a:lnTo>
                      <a:lnTo>
                        <a:pt x="66040" y="107061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6580378" y="3028188"/>
                  <a:ext cx="269114" cy="2805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9114" h="280544">
                      <a:moveTo>
                        <a:pt x="85217" y="194818"/>
                      </a:moveTo>
                      <a:lnTo>
                        <a:pt x="66929" y="174371"/>
                      </a:lnTo>
                      <a:lnTo>
                        <a:pt x="50419" y="152527"/>
                      </a:lnTo>
                      <a:lnTo>
                        <a:pt x="36703" y="129921"/>
                      </a:lnTo>
                      <a:lnTo>
                        <a:pt x="24511" y="105283"/>
                      </a:lnTo>
                      <a:lnTo>
                        <a:pt x="14732" y="80391"/>
                      </a:lnTo>
                      <a:lnTo>
                        <a:pt x="7620" y="54483"/>
                      </a:lnTo>
                      <a:lnTo>
                        <a:pt x="2667" y="27686"/>
                      </a:lnTo>
                      <a:lnTo>
                        <a:pt x="0" y="0"/>
                      </a:lnTo>
                      <a:lnTo>
                        <a:pt x="37973" y="5461"/>
                      </a:lnTo>
                      <a:lnTo>
                        <a:pt x="38862" y="16764"/>
                      </a:lnTo>
                      <a:lnTo>
                        <a:pt x="42799" y="39497"/>
                      </a:lnTo>
                      <a:lnTo>
                        <a:pt x="48260" y="61722"/>
                      </a:lnTo>
                      <a:lnTo>
                        <a:pt x="55753" y="83058"/>
                      </a:lnTo>
                      <a:lnTo>
                        <a:pt x="64770" y="103505"/>
                      </a:lnTo>
                      <a:lnTo>
                        <a:pt x="75946" y="123571"/>
                      </a:lnTo>
                      <a:lnTo>
                        <a:pt x="88773" y="142113"/>
                      </a:lnTo>
                      <a:lnTo>
                        <a:pt x="111125" y="167894"/>
                      </a:lnTo>
                      <a:lnTo>
                        <a:pt x="127127" y="183388"/>
                      </a:lnTo>
                      <a:lnTo>
                        <a:pt x="144653" y="196596"/>
                      </a:lnTo>
                      <a:lnTo>
                        <a:pt x="162941" y="208915"/>
                      </a:lnTo>
                      <a:lnTo>
                        <a:pt x="181991" y="218821"/>
                      </a:lnTo>
                      <a:lnTo>
                        <a:pt x="201803" y="227457"/>
                      </a:lnTo>
                      <a:lnTo>
                        <a:pt x="222250" y="234315"/>
                      </a:lnTo>
                      <a:lnTo>
                        <a:pt x="243205" y="239268"/>
                      </a:lnTo>
                      <a:lnTo>
                        <a:pt x="264668" y="242443"/>
                      </a:lnTo>
                      <a:lnTo>
                        <a:pt x="269113" y="280543"/>
                      </a:lnTo>
                      <a:lnTo>
                        <a:pt x="256159" y="279273"/>
                      </a:lnTo>
                      <a:lnTo>
                        <a:pt x="243205" y="277368"/>
                      </a:lnTo>
                      <a:lnTo>
                        <a:pt x="230759" y="275209"/>
                      </a:lnTo>
                      <a:lnTo>
                        <a:pt x="217805" y="272415"/>
                      </a:lnTo>
                      <a:lnTo>
                        <a:pt x="205740" y="268732"/>
                      </a:lnTo>
                      <a:lnTo>
                        <a:pt x="193167" y="264668"/>
                      </a:lnTo>
                      <a:lnTo>
                        <a:pt x="181229" y="260096"/>
                      </a:lnTo>
                      <a:lnTo>
                        <a:pt x="169545" y="254762"/>
                      </a:lnTo>
                      <a:lnTo>
                        <a:pt x="146812" y="242951"/>
                      </a:lnTo>
                      <a:lnTo>
                        <a:pt x="124968" y="228854"/>
                      </a:lnTo>
                      <a:lnTo>
                        <a:pt x="104394" y="212979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874510" y="3028188"/>
                  <a:ext cx="286513" cy="2814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6513" h="281433">
                      <a:moveTo>
                        <a:pt x="0" y="281432"/>
                      </a:moveTo>
                      <a:lnTo>
                        <a:pt x="4445" y="243459"/>
                      </a:lnTo>
                      <a:lnTo>
                        <a:pt x="16510" y="242951"/>
                      </a:lnTo>
                      <a:lnTo>
                        <a:pt x="28575" y="241554"/>
                      </a:lnTo>
                      <a:lnTo>
                        <a:pt x="40259" y="239776"/>
                      </a:lnTo>
                      <a:lnTo>
                        <a:pt x="51816" y="237363"/>
                      </a:lnTo>
                      <a:lnTo>
                        <a:pt x="63373" y="234315"/>
                      </a:lnTo>
                      <a:lnTo>
                        <a:pt x="85725" y="226949"/>
                      </a:lnTo>
                      <a:lnTo>
                        <a:pt x="107569" y="217424"/>
                      </a:lnTo>
                      <a:lnTo>
                        <a:pt x="128524" y="205613"/>
                      </a:lnTo>
                      <a:lnTo>
                        <a:pt x="148082" y="192024"/>
                      </a:lnTo>
                      <a:lnTo>
                        <a:pt x="166497" y="176657"/>
                      </a:lnTo>
                      <a:lnTo>
                        <a:pt x="183388" y="159766"/>
                      </a:lnTo>
                      <a:lnTo>
                        <a:pt x="204851" y="132969"/>
                      </a:lnTo>
                      <a:lnTo>
                        <a:pt x="216916" y="113411"/>
                      </a:lnTo>
                      <a:lnTo>
                        <a:pt x="227203" y="93472"/>
                      </a:lnTo>
                      <a:lnTo>
                        <a:pt x="235204" y="72644"/>
                      </a:lnTo>
                      <a:lnTo>
                        <a:pt x="241808" y="50800"/>
                      </a:lnTo>
                      <a:lnTo>
                        <a:pt x="246380" y="28067"/>
                      </a:lnTo>
                      <a:lnTo>
                        <a:pt x="249047" y="5461"/>
                      </a:lnTo>
                      <a:lnTo>
                        <a:pt x="286512" y="0"/>
                      </a:lnTo>
                      <a:lnTo>
                        <a:pt x="283845" y="28575"/>
                      </a:lnTo>
                      <a:lnTo>
                        <a:pt x="278511" y="56769"/>
                      </a:lnTo>
                      <a:lnTo>
                        <a:pt x="270383" y="83566"/>
                      </a:lnTo>
                      <a:lnTo>
                        <a:pt x="260223" y="109347"/>
                      </a:lnTo>
                      <a:lnTo>
                        <a:pt x="247650" y="133985"/>
                      </a:lnTo>
                      <a:lnTo>
                        <a:pt x="233426" y="157099"/>
                      </a:lnTo>
                      <a:lnTo>
                        <a:pt x="216916" y="178435"/>
                      </a:lnTo>
                      <a:lnTo>
                        <a:pt x="198120" y="198374"/>
                      </a:lnTo>
                      <a:lnTo>
                        <a:pt x="178054" y="216535"/>
                      </a:lnTo>
                      <a:lnTo>
                        <a:pt x="156718" y="232918"/>
                      </a:lnTo>
                      <a:lnTo>
                        <a:pt x="133477" y="247015"/>
                      </a:lnTo>
                      <a:lnTo>
                        <a:pt x="108839" y="258826"/>
                      </a:lnTo>
                      <a:lnTo>
                        <a:pt x="82931" y="268351"/>
                      </a:lnTo>
                      <a:lnTo>
                        <a:pt x="56261" y="275209"/>
                      </a:lnTo>
                      <a:lnTo>
                        <a:pt x="28575" y="279654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820154" y="2969641"/>
                  <a:ext cx="89155" cy="911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155" h="91187">
                      <a:moveTo>
                        <a:pt x="44577" y="91186"/>
                      </a:moveTo>
                      <a:lnTo>
                        <a:pt x="35560" y="90297"/>
                      </a:lnTo>
                      <a:lnTo>
                        <a:pt x="27051" y="87630"/>
                      </a:lnTo>
                      <a:lnTo>
                        <a:pt x="19558" y="83566"/>
                      </a:lnTo>
                      <a:lnTo>
                        <a:pt x="7493" y="71247"/>
                      </a:lnTo>
                      <a:lnTo>
                        <a:pt x="3429" y="62992"/>
                      </a:lnTo>
                      <a:lnTo>
                        <a:pt x="889" y="54483"/>
                      </a:lnTo>
                      <a:lnTo>
                        <a:pt x="0" y="45466"/>
                      </a:lnTo>
                      <a:lnTo>
                        <a:pt x="889" y="36322"/>
                      </a:lnTo>
                      <a:lnTo>
                        <a:pt x="3429" y="27686"/>
                      </a:lnTo>
                      <a:lnTo>
                        <a:pt x="7493" y="19939"/>
                      </a:lnTo>
                      <a:lnTo>
                        <a:pt x="12827" y="13081"/>
                      </a:lnTo>
                      <a:lnTo>
                        <a:pt x="19558" y="7747"/>
                      </a:lnTo>
                      <a:lnTo>
                        <a:pt x="27051" y="3683"/>
                      </a:lnTo>
                      <a:lnTo>
                        <a:pt x="35560" y="889"/>
                      </a:lnTo>
                      <a:lnTo>
                        <a:pt x="44577" y="0"/>
                      </a:lnTo>
                      <a:lnTo>
                        <a:pt x="53467" y="889"/>
                      </a:lnTo>
                      <a:lnTo>
                        <a:pt x="61976" y="3683"/>
                      </a:lnTo>
                      <a:lnTo>
                        <a:pt x="69469" y="7747"/>
                      </a:lnTo>
                      <a:lnTo>
                        <a:pt x="76200" y="13081"/>
                      </a:lnTo>
                      <a:lnTo>
                        <a:pt x="81534" y="19939"/>
                      </a:lnTo>
                      <a:lnTo>
                        <a:pt x="85598" y="27686"/>
                      </a:lnTo>
                      <a:lnTo>
                        <a:pt x="88265" y="36322"/>
                      </a:lnTo>
                      <a:lnTo>
                        <a:pt x="89154" y="45466"/>
                      </a:lnTo>
                      <a:lnTo>
                        <a:pt x="88265" y="54483"/>
                      </a:lnTo>
                      <a:lnTo>
                        <a:pt x="85598" y="62992"/>
                      </a:lnTo>
                      <a:lnTo>
                        <a:pt x="81534" y="71247"/>
                      </a:lnTo>
                      <a:lnTo>
                        <a:pt x="69469" y="83566"/>
                      </a:lnTo>
                      <a:lnTo>
                        <a:pt x="61976" y="87630"/>
                      </a:lnTo>
                      <a:lnTo>
                        <a:pt x="53467" y="90297"/>
                      </a:lnTo>
                      <a:close/>
                    </a:path>
                  </a:pathLst>
                </a:custGeom>
                <a:solidFill>
                  <a:srgbClr val="0099D8"/>
                </a:solidFill>
                <a:ln w="0" cap="flat" cmpd="sng" algn="ctr">
                  <a:solidFill>
                    <a:srgbClr val="0099D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809867" y="2516505"/>
                  <a:ext cx="107062" cy="129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062" h="129922">
                      <a:moveTo>
                        <a:pt x="0" y="13716"/>
                      </a:moveTo>
                      <a:lnTo>
                        <a:pt x="889" y="7747"/>
                      </a:lnTo>
                      <a:lnTo>
                        <a:pt x="2159" y="5461"/>
                      </a:lnTo>
                      <a:lnTo>
                        <a:pt x="5715" y="1905"/>
                      </a:lnTo>
                      <a:lnTo>
                        <a:pt x="7874" y="889"/>
                      </a:lnTo>
                      <a:lnTo>
                        <a:pt x="13335" y="0"/>
                      </a:lnTo>
                      <a:lnTo>
                        <a:pt x="16002" y="508"/>
                      </a:lnTo>
                      <a:lnTo>
                        <a:pt x="22225" y="3683"/>
                      </a:lnTo>
                      <a:lnTo>
                        <a:pt x="24384" y="5969"/>
                      </a:lnTo>
                      <a:lnTo>
                        <a:pt x="80264" y="81788"/>
                      </a:lnTo>
                      <a:lnTo>
                        <a:pt x="80645" y="81788"/>
                      </a:lnTo>
                      <a:lnTo>
                        <a:pt x="80645" y="13716"/>
                      </a:lnTo>
                      <a:lnTo>
                        <a:pt x="81661" y="7747"/>
                      </a:lnTo>
                      <a:lnTo>
                        <a:pt x="84709" y="3683"/>
                      </a:lnTo>
                      <a:lnTo>
                        <a:pt x="88773" y="889"/>
                      </a:lnTo>
                      <a:lnTo>
                        <a:pt x="93726" y="0"/>
                      </a:lnTo>
                      <a:lnTo>
                        <a:pt x="99060" y="889"/>
                      </a:lnTo>
                      <a:lnTo>
                        <a:pt x="101219" y="1905"/>
                      </a:lnTo>
                      <a:lnTo>
                        <a:pt x="104902" y="5461"/>
                      </a:lnTo>
                      <a:lnTo>
                        <a:pt x="106172" y="7747"/>
                      </a:lnTo>
                      <a:lnTo>
                        <a:pt x="107061" y="13716"/>
                      </a:lnTo>
                      <a:lnTo>
                        <a:pt x="107061" y="115824"/>
                      </a:lnTo>
                      <a:lnTo>
                        <a:pt x="106172" y="121793"/>
                      </a:lnTo>
                      <a:lnTo>
                        <a:pt x="104902" y="124333"/>
                      </a:lnTo>
                      <a:lnTo>
                        <a:pt x="102997" y="126238"/>
                      </a:lnTo>
                      <a:lnTo>
                        <a:pt x="99060" y="128905"/>
                      </a:lnTo>
                      <a:lnTo>
                        <a:pt x="93726" y="129921"/>
                      </a:lnTo>
                      <a:lnTo>
                        <a:pt x="90932" y="129413"/>
                      </a:lnTo>
                      <a:lnTo>
                        <a:pt x="87884" y="128016"/>
                      </a:lnTo>
                      <a:lnTo>
                        <a:pt x="85090" y="126238"/>
                      </a:lnTo>
                      <a:lnTo>
                        <a:pt x="82931" y="123952"/>
                      </a:lnTo>
                      <a:lnTo>
                        <a:pt x="26670" y="49022"/>
                      </a:lnTo>
                      <a:lnTo>
                        <a:pt x="26670" y="115824"/>
                      </a:lnTo>
                      <a:lnTo>
                        <a:pt x="25781" y="121793"/>
                      </a:lnTo>
                      <a:lnTo>
                        <a:pt x="24384" y="124333"/>
                      </a:lnTo>
                      <a:lnTo>
                        <a:pt x="22733" y="126238"/>
                      </a:lnTo>
                      <a:lnTo>
                        <a:pt x="18669" y="128905"/>
                      </a:lnTo>
                      <a:lnTo>
                        <a:pt x="13335" y="129921"/>
                      </a:lnTo>
                      <a:lnTo>
                        <a:pt x="7874" y="128905"/>
                      </a:lnTo>
                      <a:lnTo>
                        <a:pt x="3937" y="126238"/>
                      </a:lnTo>
                      <a:lnTo>
                        <a:pt x="2159" y="124333"/>
                      </a:lnTo>
                      <a:lnTo>
                        <a:pt x="889" y="121793"/>
                      </a:lnTo>
                      <a:lnTo>
                        <a:pt x="0" y="1158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80508"/>
              </p:ext>
            </p:extLst>
          </p:nvPr>
        </p:nvGraphicFramePr>
        <p:xfrm>
          <a:off x="1244599" y="3619500"/>
          <a:ext cx="7112000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508000"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Leg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Start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Finish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Distance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Bearing</a:t>
                      </a:r>
                      <a:endParaRPr lang="en-GB" sz="2000" b="1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1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Metropolis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Civic City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220km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107o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Civic City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Ivy Town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180km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010o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3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Ivy Town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Zenith City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240km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096o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4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Zenith City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Steel City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310km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213o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5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Steel City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Calvin City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200km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333o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6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Calvin City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000000"/>
                          </a:solidFill>
                          <a:latin typeface="Trebuchet MS - 20"/>
                        </a:rPr>
                        <a:t>Metropolis</a:t>
                      </a:r>
                      <a:endParaRPr lang="en-GB" sz="2000" b="0" i="0" u="none" baseline="0">
                        <a:solidFill>
                          <a:srgbClr val="00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225km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i="0" u="none" baseline="0" smtClean="0">
                          <a:solidFill>
                            <a:srgbClr val="FF0000"/>
                          </a:solidFill>
                          <a:latin typeface="Trebuchet MS - 20"/>
                        </a:rPr>
                        <a:t>270o</a:t>
                      </a:r>
                      <a:endParaRPr lang="en-GB" sz="2000" b="0" i="0" u="none" baseline="0">
                        <a:solidFill>
                          <a:srgbClr val="FF0000"/>
                        </a:solidFill>
                        <a:latin typeface="Trebuchet MS - 20"/>
                      </a:endParaRPr>
                    </a:p>
                  </a:txBody>
                  <a:tcPr>
                    <a:lnL w="38100" cmpd="sng">
                      <a:solidFill>
                        <a:srgbClr val="000000"/>
                      </a:solidFill>
                      <a:prstDash val="solid"/>
                    </a:lnL>
                    <a:lnR w="38100" cmpd="sng">
                      <a:solidFill>
                        <a:srgbClr val="000000"/>
                      </a:solidFill>
                      <a:prstDash val="solid"/>
                    </a:lnR>
                    <a:lnT w="38100" cmpd="sng">
                      <a:solidFill>
                        <a:srgbClr val="000000"/>
                      </a:solidFill>
                      <a:prstDash val="solid"/>
                    </a:lnT>
                    <a:lnB w="381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3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Custom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Trebuchet MS - 24</vt:lpstr>
      <vt:lpstr>Trebuchet MS - 48</vt:lpstr>
      <vt:lpstr>Trebuchet MS - 20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2012-09-06T10:45:47Z</dcterms:created>
  <dcterms:modified xsi:type="dcterms:W3CDTF">2012-09-06T10:45:53Z</dcterms:modified>
</cp:coreProperties>
</file>