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Lst>
  <p:sldSz cx="10160000" cy="7620000"/>
  <p:notesSz cx="6858000" cy="9144000"/>
  <p:embeddedFontLst>
    <p:embeddedFont>
      <p:font typeface="Calibri" panose="020F0502020204030204" pitchFamily="34" charset="0"/>
      <p:regular r:id="rId8"/>
      <p:bold r:id="rId9"/>
      <p:italic r:id="rId10"/>
      <p:boldItalic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210" y="-96"/>
      </p:cViewPr>
      <p:guideLst>
        <p:guide orient="horz" pos="2400"/>
        <p:guide pos="32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7141"/>
            <a:ext cx="8636000" cy="1633361"/>
          </a:xfrm>
        </p:spPr>
        <p:txBody>
          <a:bodyPr/>
          <a:lstStyle/>
          <a:p>
            <a:r>
              <a:rPr lang="en-US" smtClean="0"/>
              <a:t>Click to edit Master title style</a:t>
            </a:r>
            <a:endParaRPr lang="en-GB"/>
          </a:p>
        </p:txBody>
      </p:sp>
      <p:sp>
        <p:nvSpPr>
          <p:cNvPr id="3" name="Subtitle 2"/>
          <p:cNvSpPr>
            <a:spLocks noGrp="1"/>
          </p:cNvSpPr>
          <p:nvPr>
            <p:ph type="subTitle" idx="1"/>
          </p:nvPr>
        </p:nvSpPr>
        <p:spPr>
          <a:xfrm>
            <a:off x="1524000" y="4318000"/>
            <a:ext cx="7112000" cy="19473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C030F8D-6A01-428D-8E0B-4AABD27B6F61}" type="datetimeFigureOut">
              <a:rPr lang="en-GB" smtClean="0"/>
              <a:t>05/01/2015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6DA15F-6734-4C45-B0FE-6B264D2D35CC}" type="slidenum">
              <a:rPr lang="en-GB" smtClean="0"/>
              <a:t>‹#›</a:t>
            </a:fld>
            <a:endParaRPr lang="en-GB"/>
          </a:p>
        </p:txBody>
      </p:sp>
    </p:spTree>
    <p:extLst>
      <p:ext uri="{BB962C8B-B14F-4D97-AF65-F5344CB8AC3E}">
        <p14:creationId xmlns:p14="http://schemas.microsoft.com/office/powerpoint/2010/main" val="2565703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030F8D-6A01-428D-8E0B-4AABD27B6F61}" type="datetimeFigureOut">
              <a:rPr lang="en-GB" smtClean="0"/>
              <a:t>05/01/2015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6DA15F-6734-4C45-B0FE-6B264D2D35CC}" type="slidenum">
              <a:rPr lang="en-GB" smtClean="0"/>
              <a:t>‹#›</a:t>
            </a:fld>
            <a:endParaRPr lang="en-GB"/>
          </a:p>
        </p:txBody>
      </p:sp>
    </p:spTree>
    <p:extLst>
      <p:ext uri="{BB962C8B-B14F-4D97-AF65-F5344CB8AC3E}">
        <p14:creationId xmlns:p14="http://schemas.microsoft.com/office/powerpoint/2010/main" val="1870584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05155"/>
            <a:ext cx="2286000" cy="650169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08001" y="305155"/>
            <a:ext cx="6688667" cy="65016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030F8D-6A01-428D-8E0B-4AABD27B6F61}" type="datetimeFigureOut">
              <a:rPr lang="en-GB" smtClean="0"/>
              <a:t>05/01/2015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6DA15F-6734-4C45-B0FE-6B264D2D35CC}" type="slidenum">
              <a:rPr lang="en-GB" smtClean="0"/>
              <a:t>‹#›</a:t>
            </a:fld>
            <a:endParaRPr lang="en-GB"/>
          </a:p>
        </p:txBody>
      </p:sp>
    </p:spTree>
    <p:extLst>
      <p:ext uri="{BB962C8B-B14F-4D97-AF65-F5344CB8AC3E}">
        <p14:creationId xmlns:p14="http://schemas.microsoft.com/office/powerpoint/2010/main" val="265795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030F8D-6A01-428D-8E0B-4AABD27B6F61}" type="datetimeFigureOut">
              <a:rPr lang="en-GB" smtClean="0"/>
              <a:t>05/01/2015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6DA15F-6734-4C45-B0FE-6B264D2D35CC}" type="slidenum">
              <a:rPr lang="en-GB" smtClean="0"/>
              <a:t>‹#›</a:t>
            </a:fld>
            <a:endParaRPr lang="en-GB"/>
          </a:p>
        </p:txBody>
      </p:sp>
    </p:spTree>
    <p:extLst>
      <p:ext uri="{BB962C8B-B14F-4D97-AF65-F5344CB8AC3E}">
        <p14:creationId xmlns:p14="http://schemas.microsoft.com/office/powerpoint/2010/main" val="766723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4896557"/>
            <a:ext cx="8636000" cy="1513417"/>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02570" y="3229682"/>
            <a:ext cx="8636000" cy="16668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030F8D-6A01-428D-8E0B-4AABD27B6F61}" type="datetimeFigureOut">
              <a:rPr lang="en-GB" smtClean="0"/>
              <a:t>05/01/2015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6DA15F-6734-4C45-B0FE-6B264D2D35CC}" type="slidenum">
              <a:rPr lang="en-GB" smtClean="0"/>
              <a:t>‹#›</a:t>
            </a:fld>
            <a:endParaRPr lang="en-GB"/>
          </a:p>
        </p:txBody>
      </p:sp>
    </p:spTree>
    <p:extLst>
      <p:ext uri="{BB962C8B-B14F-4D97-AF65-F5344CB8AC3E}">
        <p14:creationId xmlns:p14="http://schemas.microsoft.com/office/powerpoint/2010/main" val="2168511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08000" y="1778002"/>
            <a:ext cx="4487333" cy="50288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64667" y="1778002"/>
            <a:ext cx="4487333" cy="50288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C030F8D-6A01-428D-8E0B-4AABD27B6F61}" type="datetimeFigureOut">
              <a:rPr lang="en-GB" smtClean="0"/>
              <a:t>05/01/2015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6DA15F-6734-4C45-B0FE-6B264D2D35CC}" type="slidenum">
              <a:rPr lang="en-GB" smtClean="0"/>
              <a:t>‹#›</a:t>
            </a:fld>
            <a:endParaRPr lang="en-GB"/>
          </a:p>
        </p:txBody>
      </p:sp>
    </p:spTree>
    <p:extLst>
      <p:ext uri="{BB962C8B-B14F-4D97-AF65-F5344CB8AC3E}">
        <p14:creationId xmlns:p14="http://schemas.microsoft.com/office/powerpoint/2010/main" val="1527278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08000" y="1705681"/>
            <a:ext cx="4489098" cy="7108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528"/>
            <a:ext cx="4489098" cy="43903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161141" y="1705681"/>
            <a:ext cx="4490861" cy="7108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141" y="2416528"/>
            <a:ext cx="4490861" cy="43903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C030F8D-6A01-428D-8E0B-4AABD27B6F61}" type="datetimeFigureOut">
              <a:rPr lang="en-GB" smtClean="0"/>
              <a:t>05/01/2015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36DA15F-6734-4C45-B0FE-6B264D2D35CC}" type="slidenum">
              <a:rPr lang="en-GB" smtClean="0"/>
              <a:t>‹#›</a:t>
            </a:fld>
            <a:endParaRPr lang="en-GB"/>
          </a:p>
        </p:txBody>
      </p:sp>
    </p:spTree>
    <p:extLst>
      <p:ext uri="{BB962C8B-B14F-4D97-AF65-F5344CB8AC3E}">
        <p14:creationId xmlns:p14="http://schemas.microsoft.com/office/powerpoint/2010/main" val="2748832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C030F8D-6A01-428D-8E0B-4AABD27B6F61}" type="datetimeFigureOut">
              <a:rPr lang="en-GB" smtClean="0"/>
              <a:t>05/01/2015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36DA15F-6734-4C45-B0FE-6B264D2D35CC}" type="slidenum">
              <a:rPr lang="en-GB" smtClean="0"/>
              <a:t>‹#›</a:t>
            </a:fld>
            <a:endParaRPr lang="en-GB"/>
          </a:p>
        </p:txBody>
      </p:sp>
    </p:spTree>
    <p:extLst>
      <p:ext uri="{BB962C8B-B14F-4D97-AF65-F5344CB8AC3E}">
        <p14:creationId xmlns:p14="http://schemas.microsoft.com/office/powerpoint/2010/main" val="2266927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30F8D-6A01-428D-8E0B-4AABD27B6F61}" type="datetimeFigureOut">
              <a:rPr lang="en-GB" smtClean="0"/>
              <a:t>05/01/2015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36DA15F-6734-4C45-B0FE-6B264D2D35CC}" type="slidenum">
              <a:rPr lang="en-GB" smtClean="0"/>
              <a:t>‹#›</a:t>
            </a:fld>
            <a:endParaRPr lang="en-GB"/>
          </a:p>
        </p:txBody>
      </p:sp>
    </p:spTree>
    <p:extLst>
      <p:ext uri="{BB962C8B-B14F-4D97-AF65-F5344CB8AC3E}">
        <p14:creationId xmlns:p14="http://schemas.microsoft.com/office/powerpoint/2010/main" val="3523725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03389"/>
            <a:ext cx="3342570" cy="1291167"/>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972278" y="303391"/>
            <a:ext cx="5679722" cy="65034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08001" y="1594557"/>
            <a:ext cx="3342570" cy="52122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030F8D-6A01-428D-8E0B-4AABD27B6F61}" type="datetimeFigureOut">
              <a:rPr lang="en-GB" smtClean="0"/>
              <a:t>05/01/2015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6DA15F-6734-4C45-B0FE-6B264D2D35CC}" type="slidenum">
              <a:rPr lang="en-GB" smtClean="0"/>
              <a:t>‹#›</a:t>
            </a:fld>
            <a:endParaRPr lang="en-GB"/>
          </a:p>
        </p:txBody>
      </p:sp>
    </p:spTree>
    <p:extLst>
      <p:ext uri="{BB962C8B-B14F-4D97-AF65-F5344CB8AC3E}">
        <p14:creationId xmlns:p14="http://schemas.microsoft.com/office/powerpoint/2010/main" val="3416570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5334000"/>
            <a:ext cx="6096000" cy="62970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91431" y="680861"/>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91431" y="5963709"/>
            <a:ext cx="6096000" cy="8942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030F8D-6A01-428D-8E0B-4AABD27B6F61}" type="datetimeFigureOut">
              <a:rPr lang="en-GB" smtClean="0"/>
              <a:t>05/01/2015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6DA15F-6734-4C45-B0FE-6B264D2D35CC}" type="slidenum">
              <a:rPr lang="en-GB" smtClean="0"/>
              <a:t>‹#›</a:t>
            </a:fld>
            <a:endParaRPr lang="en-GB"/>
          </a:p>
        </p:txBody>
      </p:sp>
    </p:spTree>
    <p:extLst>
      <p:ext uri="{BB962C8B-B14F-4D97-AF65-F5344CB8AC3E}">
        <p14:creationId xmlns:p14="http://schemas.microsoft.com/office/powerpoint/2010/main" val="2310423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5153"/>
            <a:ext cx="9144000" cy="1270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508000" y="1778002"/>
            <a:ext cx="9144000" cy="502884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508001" y="7062613"/>
            <a:ext cx="2370667" cy="405694"/>
          </a:xfrm>
          <a:prstGeom prst="rect">
            <a:avLst/>
          </a:prstGeom>
        </p:spPr>
        <p:txBody>
          <a:bodyPr vert="horz" lIns="91440" tIns="45720" rIns="91440" bIns="45720" rtlCol="0" anchor="ctr"/>
          <a:lstStyle>
            <a:lvl1pPr algn="l">
              <a:defRPr sz="1200">
                <a:solidFill>
                  <a:schemeClr val="tx1">
                    <a:tint val="75000"/>
                  </a:schemeClr>
                </a:solidFill>
              </a:defRPr>
            </a:lvl1pPr>
          </a:lstStyle>
          <a:p>
            <a:fld id="{AC030F8D-6A01-428D-8E0B-4AABD27B6F61}" type="datetimeFigureOut">
              <a:rPr lang="en-GB" smtClean="0"/>
              <a:t>05/01/2015</a:t>
            </a:fld>
            <a:endParaRPr lang="en-GB"/>
          </a:p>
        </p:txBody>
      </p:sp>
      <p:sp>
        <p:nvSpPr>
          <p:cNvPr id="5" name="Footer Placeholder 4"/>
          <p:cNvSpPr>
            <a:spLocks noGrp="1"/>
          </p:cNvSpPr>
          <p:nvPr>
            <p:ph type="ftr" sz="quarter" idx="3"/>
          </p:nvPr>
        </p:nvSpPr>
        <p:spPr>
          <a:xfrm>
            <a:off x="3471335" y="7062613"/>
            <a:ext cx="3217333" cy="40569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281334" y="7062613"/>
            <a:ext cx="2370667" cy="405694"/>
          </a:xfrm>
          <a:prstGeom prst="rect">
            <a:avLst/>
          </a:prstGeom>
        </p:spPr>
        <p:txBody>
          <a:bodyPr vert="horz" lIns="91440" tIns="45720" rIns="91440" bIns="45720" rtlCol="0" anchor="ctr"/>
          <a:lstStyle>
            <a:lvl1pPr algn="r">
              <a:defRPr sz="1200">
                <a:solidFill>
                  <a:schemeClr val="tx1">
                    <a:tint val="75000"/>
                  </a:schemeClr>
                </a:solidFill>
              </a:defRPr>
            </a:lvl1pPr>
          </a:lstStyle>
          <a:p>
            <a:fld id="{A36DA15F-6734-4C45-B0FE-6B264D2D35CC}" type="slidenum">
              <a:rPr lang="en-GB" smtClean="0"/>
              <a:t>‹#›</a:t>
            </a:fld>
            <a:endParaRPr lang="en-GB"/>
          </a:p>
        </p:txBody>
      </p:sp>
    </p:spTree>
    <p:extLst>
      <p:ext uri="{BB962C8B-B14F-4D97-AF65-F5344CB8AC3E}">
        <p14:creationId xmlns:p14="http://schemas.microsoft.com/office/powerpoint/2010/main" val="1534399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355600" y="584200"/>
            <a:ext cx="9217113" cy="5177240"/>
          </a:xfrm>
          <a:prstGeom prst="rect">
            <a:avLst/>
          </a:prstGeom>
          <a:solidFill>
            <a:scrgbClr r="0" g="0" b="0">
              <a:alpha val="0"/>
            </a:scrgbClr>
          </a:solidFill>
        </p:spPr>
      </p:pic>
      <p:sp>
        <p:nvSpPr>
          <p:cNvPr id="3" name="TextBox 2"/>
          <p:cNvSpPr txBox="1"/>
          <p:nvPr/>
        </p:nvSpPr>
        <p:spPr>
          <a:xfrm>
            <a:off x="1244600" y="5816600"/>
            <a:ext cx="7847263" cy="646331"/>
          </a:xfrm>
          <a:prstGeom prst="rect">
            <a:avLst/>
          </a:prstGeom>
          <a:noFill/>
        </p:spPr>
        <p:txBody>
          <a:bodyPr vert="horz" rtlCol="0">
            <a:spAutoFit/>
          </a:bodyPr>
          <a:lstStyle/>
          <a:p>
            <a:pPr algn="ctr"/>
            <a:r>
              <a:rPr lang="en-GB" sz="3600" b="1" i="1" smtClean="0">
                <a:solidFill>
                  <a:srgbClr val="000000"/>
                </a:solidFill>
                <a:latin typeface="Trebuchet MS - 48"/>
              </a:rPr>
              <a:t>Congruence and Similarity</a:t>
            </a:r>
            <a:endParaRPr lang="en-GB" sz="3600" b="1" i="1">
              <a:solidFill>
                <a:srgbClr val="000000"/>
              </a:solidFill>
              <a:latin typeface="Trebuchet MS - 48"/>
            </a:endParaRPr>
          </a:p>
        </p:txBody>
      </p:sp>
    </p:spTree>
    <p:extLst>
      <p:ext uri="{BB962C8B-B14F-4D97-AF65-F5344CB8AC3E}">
        <p14:creationId xmlns:p14="http://schemas.microsoft.com/office/powerpoint/2010/main" val="3491891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393233" y="457115"/>
            <a:ext cx="5198645" cy="507831"/>
          </a:xfrm>
          <a:prstGeom prst="rect">
            <a:avLst/>
          </a:prstGeom>
          <a:noFill/>
        </p:spPr>
        <p:txBody>
          <a:bodyPr vert="horz" rtlCol="0">
            <a:spAutoFit/>
          </a:bodyPr>
          <a:lstStyle/>
          <a:p>
            <a:pPr algn="ctr"/>
            <a:r>
              <a:rPr lang="en-GB" sz="2700" b="1" dirty="0" smtClean="0">
                <a:solidFill>
                  <a:srgbClr val="000000"/>
                </a:solidFill>
                <a:latin typeface="Trebuchet MS - 36"/>
              </a:rPr>
              <a:t>The Back Story</a:t>
            </a:r>
            <a:endParaRPr lang="en-GB" sz="2700" b="1" dirty="0">
              <a:solidFill>
                <a:srgbClr val="000000"/>
              </a:solidFill>
              <a:latin typeface="Trebuchet MS - 36"/>
            </a:endParaRPr>
          </a:p>
        </p:txBody>
      </p:sp>
      <p:sp>
        <p:nvSpPr>
          <p:cNvPr id="3" name="TextBox 2"/>
          <p:cNvSpPr txBox="1"/>
          <p:nvPr/>
        </p:nvSpPr>
        <p:spPr>
          <a:xfrm>
            <a:off x="399480" y="1001688"/>
            <a:ext cx="9384632" cy="3108543"/>
          </a:xfrm>
          <a:prstGeom prst="rect">
            <a:avLst/>
          </a:prstGeom>
          <a:noFill/>
        </p:spPr>
        <p:txBody>
          <a:bodyPr vert="horz" rtlCol="0">
            <a:spAutoFit/>
          </a:bodyPr>
          <a:lstStyle/>
          <a:p>
            <a:pPr algn="ctr"/>
            <a:r>
              <a:rPr lang="en-GB" sz="2100" dirty="0" smtClean="0">
                <a:solidFill>
                  <a:srgbClr val="000000"/>
                </a:solidFill>
                <a:latin typeface="Trebuchet MS - 28"/>
              </a:rPr>
              <a:t>Aptly named Deputy Nick Crimes has just woken from a coma to discover that Earth is in the midst of a zombie apocalypse. The "shufflers" and "nibblers", as the zombies are known, are continually looking for "fresh meat" in the form of human flesh.</a:t>
            </a:r>
          </a:p>
          <a:p>
            <a:pPr algn="ctr"/>
            <a:endParaRPr lang="en-GB" sz="2100" dirty="0" smtClean="0">
              <a:solidFill>
                <a:srgbClr val="000000"/>
              </a:solidFill>
              <a:latin typeface="Trebuchet MS - 28"/>
            </a:endParaRPr>
          </a:p>
          <a:p>
            <a:pPr algn="ctr"/>
            <a:r>
              <a:rPr lang="en-GB" sz="2100" dirty="0" smtClean="0">
                <a:solidFill>
                  <a:srgbClr val="000000"/>
                </a:solidFill>
                <a:latin typeface="Trebuchet MS - 28"/>
              </a:rPr>
              <a:t>Deputy Crimes must find refuge along with fellow survivors from the shufflers and nibblers.</a:t>
            </a:r>
          </a:p>
          <a:p>
            <a:pPr algn="ctr"/>
            <a:endParaRPr lang="en-GB" sz="2100" dirty="0" smtClean="0">
              <a:solidFill>
                <a:srgbClr val="000000"/>
              </a:solidFill>
              <a:latin typeface="Trebuchet MS - 28"/>
            </a:endParaRPr>
          </a:p>
          <a:p>
            <a:pPr algn="ctr"/>
            <a:r>
              <a:rPr lang="en-GB" sz="2100" dirty="0" smtClean="0">
                <a:solidFill>
                  <a:srgbClr val="000000"/>
                </a:solidFill>
                <a:latin typeface="Trebuchet MS - 28"/>
              </a:rPr>
              <a:t>Can you help?</a:t>
            </a:r>
            <a:endParaRPr lang="en-GB" sz="2100" dirty="0">
              <a:solidFill>
                <a:srgbClr val="000000"/>
              </a:solidFill>
              <a:latin typeface="Trebuchet MS - 28"/>
            </a:endParaRPr>
          </a:p>
        </p:txBody>
      </p:sp>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2561811" y="5551184"/>
            <a:ext cx="5059969" cy="1434985"/>
          </a:xfrm>
          <a:prstGeom prst="rect">
            <a:avLst/>
          </a:prstGeom>
          <a:solidFill>
            <a:scrgbClr r="0" g="0" b="0">
              <a:alpha val="0"/>
            </a:scrgbClr>
          </a:solidFill>
        </p:spPr>
      </p:pic>
    </p:spTree>
    <p:extLst>
      <p:ext uri="{BB962C8B-B14F-4D97-AF65-F5344CB8AC3E}">
        <p14:creationId xmlns:p14="http://schemas.microsoft.com/office/powerpoint/2010/main" val="4619615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68300" y="711200"/>
            <a:ext cx="9312766" cy="1061829"/>
          </a:xfrm>
          <a:prstGeom prst="rect">
            <a:avLst/>
          </a:prstGeom>
          <a:noFill/>
        </p:spPr>
        <p:txBody>
          <a:bodyPr vert="horz" rtlCol="0">
            <a:spAutoFit/>
          </a:bodyPr>
          <a:lstStyle/>
          <a:p>
            <a:pPr algn="ctr"/>
            <a:r>
              <a:rPr lang="en-GB" sz="2100" smtClean="0">
                <a:solidFill>
                  <a:srgbClr val="000000"/>
                </a:solidFill>
                <a:latin typeface="Trebuchet MS - 28"/>
              </a:rPr>
              <a:t>Deputy Crimes has been informed that any warehouses that are congruent to Shape A are safe.</a:t>
            </a:r>
          </a:p>
          <a:p>
            <a:pPr algn="ctr"/>
            <a:r>
              <a:rPr lang="en-GB" sz="2100" smtClean="0">
                <a:solidFill>
                  <a:srgbClr val="000000"/>
                </a:solidFill>
                <a:latin typeface="Trebuchet MS - 28"/>
              </a:rPr>
              <a:t>Which of the warehouses below can he go in safely?</a:t>
            </a:r>
            <a:endParaRPr lang="en-GB" sz="2100">
              <a:solidFill>
                <a:srgbClr val="000000"/>
              </a:solidFill>
              <a:latin typeface="Trebuchet MS - 28"/>
            </a:endParaRPr>
          </a:p>
        </p:txBody>
      </p:sp>
      <p:sp>
        <p:nvSpPr>
          <p:cNvPr id="3" name="TextBox 2"/>
          <p:cNvSpPr txBox="1"/>
          <p:nvPr/>
        </p:nvSpPr>
        <p:spPr>
          <a:xfrm>
            <a:off x="2463800" y="177800"/>
            <a:ext cx="5259020" cy="507831"/>
          </a:xfrm>
          <a:prstGeom prst="rect">
            <a:avLst/>
          </a:prstGeom>
          <a:noFill/>
        </p:spPr>
        <p:txBody>
          <a:bodyPr vert="horz" rtlCol="0">
            <a:spAutoFit/>
          </a:bodyPr>
          <a:lstStyle/>
          <a:p>
            <a:pPr algn="ctr"/>
            <a:r>
              <a:rPr lang="en-GB" sz="2700" b="1" u="sng" smtClean="0">
                <a:solidFill>
                  <a:srgbClr val="000000"/>
                </a:solidFill>
                <a:latin typeface="Trebuchet MS - 36"/>
              </a:rPr>
              <a:t>Situation 1</a:t>
            </a:r>
            <a:endParaRPr lang="en-GB" sz="2700" b="1" u="sng">
              <a:solidFill>
                <a:srgbClr val="000000"/>
              </a:solidFill>
              <a:latin typeface="Trebuchet MS - 36"/>
            </a:endParaRPr>
          </a:p>
        </p:txBody>
      </p:sp>
      <p:grpSp>
        <p:nvGrpSpPr>
          <p:cNvPr id="78" name="Group 77"/>
          <p:cNvGrpSpPr/>
          <p:nvPr/>
        </p:nvGrpSpPr>
        <p:grpSpPr>
          <a:xfrm>
            <a:off x="2368541" y="2061082"/>
            <a:ext cx="5353059" cy="5222368"/>
            <a:chOff x="2368541" y="2061082"/>
            <a:chExt cx="5353059" cy="5222368"/>
          </a:xfrm>
        </p:grpSpPr>
        <p:grpSp>
          <p:nvGrpSpPr>
            <p:cNvPr id="46" name="Group 45"/>
            <p:cNvGrpSpPr/>
            <p:nvPr/>
          </p:nvGrpSpPr>
          <p:grpSpPr>
            <a:xfrm>
              <a:off x="2463800" y="2108200"/>
              <a:ext cx="5065779" cy="5061377"/>
              <a:chOff x="2463800" y="2108200"/>
              <a:chExt cx="5065779" cy="5061377"/>
            </a:xfrm>
          </p:grpSpPr>
          <p:sp>
            <p:nvSpPr>
              <p:cNvPr id="4" name="Freeform 3"/>
              <p:cNvSpPr/>
              <p:nvPr/>
            </p:nvSpPr>
            <p:spPr>
              <a:xfrm>
                <a:off x="2463800" y="2119523"/>
                <a:ext cx="25263" cy="5032414"/>
              </a:xfrm>
              <a:custGeom>
                <a:avLst/>
                <a:gdLst/>
                <a:ahLst/>
                <a:cxnLst/>
                <a:rect l="0" t="0" r="0" b="0"/>
                <a:pathLst>
                  <a:path w="25263" h="5032414">
                    <a:moveTo>
                      <a:pt x="0" y="0"/>
                    </a:moveTo>
                    <a:lnTo>
                      <a:pt x="25262" y="0"/>
                    </a:lnTo>
                    <a:lnTo>
                      <a:pt x="25262" y="5032413"/>
                    </a:lnTo>
                    <a:lnTo>
                      <a:pt x="0" y="503241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2463800" y="2108200"/>
                <a:ext cx="5063928" cy="25152"/>
              </a:xfrm>
              <a:custGeom>
                <a:avLst/>
                <a:gdLst/>
                <a:ahLst/>
                <a:cxnLst/>
                <a:rect l="0" t="0" r="0" b="0"/>
                <a:pathLst>
                  <a:path w="5063928" h="25152">
                    <a:moveTo>
                      <a:pt x="0" y="0"/>
                    </a:moveTo>
                    <a:lnTo>
                      <a:pt x="5063927" y="0"/>
                    </a:lnTo>
                    <a:lnTo>
                      <a:pt x="5063927" y="25151"/>
                    </a:lnTo>
                    <a:lnTo>
                      <a:pt x="0" y="2515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2481547" y="2361127"/>
                <a:ext cx="5037686" cy="26241"/>
              </a:xfrm>
              <a:custGeom>
                <a:avLst/>
                <a:gdLst/>
                <a:ahLst/>
                <a:cxnLst/>
                <a:rect l="0" t="0" r="0" b="0"/>
                <a:pathLst>
                  <a:path w="5037686" h="26241">
                    <a:moveTo>
                      <a:pt x="0" y="0"/>
                    </a:moveTo>
                    <a:lnTo>
                      <a:pt x="5037685" y="0"/>
                    </a:lnTo>
                    <a:lnTo>
                      <a:pt x="5037685" y="26240"/>
                    </a:lnTo>
                    <a:lnTo>
                      <a:pt x="0" y="262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2717927" y="2120831"/>
                <a:ext cx="26459" cy="5032414"/>
              </a:xfrm>
              <a:custGeom>
                <a:avLst/>
                <a:gdLst/>
                <a:ahLst/>
                <a:cxnLst/>
                <a:rect l="0" t="0" r="0" b="0"/>
                <a:pathLst>
                  <a:path w="26459" h="5032414">
                    <a:moveTo>
                      <a:pt x="0" y="0"/>
                    </a:moveTo>
                    <a:lnTo>
                      <a:pt x="26458" y="0"/>
                    </a:lnTo>
                    <a:lnTo>
                      <a:pt x="26458" y="5032413"/>
                    </a:lnTo>
                    <a:lnTo>
                      <a:pt x="0" y="503241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2968353" y="2119523"/>
                <a:ext cx="26241" cy="5032414"/>
              </a:xfrm>
              <a:custGeom>
                <a:avLst/>
                <a:gdLst/>
                <a:ahLst/>
                <a:cxnLst/>
                <a:rect l="0" t="0" r="0" b="0"/>
                <a:pathLst>
                  <a:path w="26241" h="5032414">
                    <a:moveTo>
                      <a:pt x="0" y="0"/>
                    </a:moveTo>
                    <a:lnTo>
                      <a:pt x="26240" y="0"/>
                    </a:lnTo>
                    <a:lnTo>
                      <a:pt x="26240" y="5032413"/>
                    </a:lnTo>
                    <a:lnTo>
                      <a:pt x="0" y="503241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3222263" y="2120831"/>
                <a:ext cx="28964" cy="5033831"/>
              </a:xfrm>
              <a:custGeom>
                <a:avLst/>
                <a:gdLst/>
                <a:ahLst/>
                <a:cxnLst/>
                <a:rect l="0" t="0" r="0" b="0"/>
                <a:pathLst>
                  <a:path w="28964" h="5033831">
                    <a:moveTo>
                      <a:pt x="0" y="0"/>
                    </a:moveTo>
                    <a:lnTo>
                      <a:pt x="28963" y="0"/>
                    </a:lnTo>
                    <a:lnTo>
                      <a:pt x="28963" y="5033830"/>
                    </a:lnTo>
                    <a:lnTo>
                      <a:pt x="0" y="503383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3468876" y="2119523"/>
                <a:ext cx="30160" cy="5035137"/>
              </a:xfrm>
              <a:custGeom>
                <a:avLst/>
                <a:gdLst/>
                <a:ahLst/>
                <a:cxnLst/>
                <a:rect l="0" t="0" r="0" b="0"/>
                <a:pathLst>
                  <a:path w="30160" h="5035137">
                    <a:moveTo>
                      <a:pt x="0" y="0"/>
                    </a:moveTo>
                    <a:lnTo>
                      <a:pt x="30159" y="0"/>
                    </a:lnTo>
                    <a:lnTo>
                      <a:pt x="30159" y="5035136"/>
                    </a:lnTo>
                    <a:lnTo>
                      <a:pt x="0" y="503513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3722895" y="2120831"/>
                <a:ext cx="26241" cy="5032414"/>
              </a:xfrm>
              <a:custGeom>
                <a:avLst/>
                <a:gdLst/>
                <a:ahLst/>
                <a:cxnLst/>
                <a:rect l="0" t="0" r="0" b="0"/>
                <a:pathLst>
                  <a:path w="26241" h="5032414">
                    <a:moveTo>
                      <a:pt x="0" y="0"/>
                    </a:moveTo>
                    <a:lnTo>
                      <a:pt x="26240" y="0"/>
                    </a:lnTo>
                    <a:lnTo>
                      <a:pt x="26240" y="5032413"/>
                    </a:lnTo>
                    <a:lnTo>
                      <a:pt x="0" y="503241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3977130" y="2122137"/>
                <a:ext cx="28963" cy="5033830"/>
              </a:xfrm>
              <a:custGeom>
                <a:avLst/>
                <a:gdLst/>
                <a:ahLst/>
                <a:cxnLst/>
                <a:rect l="0" t="0" r="0" b="0"/>
                <a:pathLst>
                  <a:path w="28963" h="5033830">
                    <a:moveTo>
                      <a:pt x="0" y="0"/>
                    </a:moveTo>
                    <a:lnTo>
                      <a:pt x="28962" y="0"/>
                    </a:lnTo>
                    <a:lnTo>
                      <a:pt x="28962" y="5033829"/>
                    </a:lnTo>
                    <a:lnTo>
                      <a:pt x="0" y="503382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4228645" y="2120831"/>
                <a:ext cx="27549" cy="5032414"/>
              </a:xfrm>
              <a:custGeom>
                <a:avLst/>
                <a:gdLst/>
                <a:ahLst/>
                <a:cxnLst/>
                <a:rect l="0" t="0" r="0" b="0"/>
                <a:pathLst>
                  <a:path w="27549" h="5032414">
                    <a:moveTo>
                      <a:pt x="0" y="0"/>
                    </a:moveTo>
                    <a:lnTo>
                      <a:pt x="27548" y="0"/>
                    </a:lnTo>
                    <a:lnTo>
                      <a:pt x="27548" y="5032413"/>
                    </a:lnTo>
                    <a:lnTo>
                      <a:pt x="0" y="503241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4481356" y="2123117"/>
                <a:ext cx="30379" cy="5031110"/>
              </a:xfrm>
              <a:custGeom>
                <a:avLst/>
                <a:gdLst/>
                <a:ahLst/>
                <a:cxnLst/>
                <a:rect l="0" t="0" r="0" b="0"/>
                <a:pathLst>
                  <a:path w="30379" h="5031110">
                    <a:moveTo>
                      <a:pt x="0" y="0"/>
                    </a:moveTo>
                    <a:lnTo>
                      <a:pt x="30378" y="0"/>
                    </a:lnTo>
                    <a:lnTo>
                      <a:pt x="30378" y="5031109"/>
                    </a:lnTo>
                    <a:lnTo>
                      <a:pt x="0" y="503110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4726555" y="2120831"/>
                <a:ext cx="32557" cy="5032414"/>
              </a:xfrm>
              <a:custGeom>
                <a:avLst/>
                <a:gdLst/>
                <a:ahLst/>
                <a:cxnLst/>
                <a:rect l="0" t="0" r="0" b="0"/>
                <a:pathLst>
                  <a:path w="32557" h="5032414">
                    <a:moveTo>
                      <a:pt x="0" y="0"/>
                    </a:moveTo>
                    <a:lnTo>
                      <a:pt x="32556" y="0"/>
                    </a:lnTo>
                    <a:lnTo>
                      <a:pt x="32556" y="5032413"/>
                    </a:lnTo>
                    <a:lnTo>
                      <a:pt x="0" y="503241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4982316" y="2122137"/>
                <a:ext cx="26130" cy="5028714"/>
              </a:xfrm>
              <a:custGeom>
                <a:avLst/>
                <a:gdLst/>
                <a:ahLst/>
                <a:cxnLst/>
                <a:rect l="0" t="0" r="0" b="0"/>
                <a:pathLst>
                  <a:path w="26130" h="5028714">
                    <a:moveTo>
                      <a:pt x="0" y="0"/>
                    </a:moveTo>
                    <a:lnTo>
                      <a:pt x="26129" y="0"/>
                    </a:lnTo>
                    <a:lnTo>
                      <a:pt x="26129" y="5028713"/>
                    </a:lnTo>
                    <a:lnTo>
                      <a:pt x="0" y="502871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5236228" y="2122137"/>
                <a:ext cx="28745" cy="5030129"/>
              </a:xfrm>
              <a:custGeom>
                <a:avLst/>
                <a:gdLst/>
                <a:ahLst/>
                <a:cxnLst/>
                <a:rect l="0" t="0" r="0" b="0"/>
                <a:pathLst>
                  <a:path w="28745" h="5030129">
                    <a:moveTo>
                      <a:pt x="0" y="0"/>
                    </a:moveTo>
                    <a:lnTo>
                      <a:pt x="28744" y="0"/>
                    </a:lnTo>
                    <a:lnTo>
                      <a:pt x="28744" y="5030128"/>
                    </a:lnTo>
                    <a:lnTo>
                      <a:pt x="0" y="503012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5487739" y="2122137"/>
                <a:ext cx="27660" cy="5031107"/>
              </a:xfrm>
              <a:custGeom>
                <a:avLst/>
                <a:gdLst/>
                <a:ahLst/>
                <a:cxnLst/>
                <a:rect l="0" t="0" r="0" b="0"/>
                <a:pathLst>
                  <a:path w="27660" h="5031107">
                    <a:moveTo>
                      <a:pt x="0" y="0"/>
                    </a:moveTo>
                    <a:lnTo>
                      <a:pt x="27659" y="0"/>
                    </a:lnTo>
                    <a:lnTo>
                      <a:pt x="27659" y="5031106"/>
                    </a:lnTo>
                    <a:lnTo>
                      <a:pt x="0" y="503110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5740668" y="2123117"/>
                <a:ext cx="30379" cy="5033831"/>
              </a:xfrm>
              <a:custGeom>
                <a:avLst/>
                <a:gdLst/>
                <a:ahLst/>
                <a:cxnLst/>
                <a:rect l="0" t="0" r="0" b="0"/>
                <a:pathLst>
                  <a:path w="30379" h="5033831">
                    <a:moveTo>
                      <a:pt x="0" y="0"/>
                    </a:moveTo>
                    <a:lnTo>
                      <a:pt x="30378" y="0"/>
                    </a:lnTo>
                    <a:lnTo>
                      <a:pt x="30378" y="5033830"/>
                    </a:lnTo>
                    <a:lnTo>
                      <a:pt x="0" y="503383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5985977" y="2120831"/>
                <a:ext cx="32557" cy="5035137"/>
              </a:xfrm>
              <a:custGeom>
                <a:avLst/>
                <a:gdLst/>
                <a:ahLst/>
                <a:cxnLst/>
                <a:rect l="0" t="0" r="0" b="0"/>
                <a:pathLst>
                  <a:path w="32557" h="5035137">
                    <a:moveTo>
                      <a:pt x="0" y="0"/>
                    </a:moveTo>
                    <a:lnTo>
                      <a:pt x="32556" y="0"/>
                    </a:lnTo>
                    <a:lnTo>
                      <a:pt x="32556" y="5035136"/>
                    </a:lnTo>
                    <a:lnTo>
                      <a:pt x="0" y="503513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6241194" y="2122137"/>
                <a:ext cx="28964" cy="5032523"/>
              </a:xfrm>
              <a:custGeom>
                <a:avLst/>
                <a:gdLst/>
                <a:ahLst/>
                <a:cxnLst/>
                <a:rect l="0" t="0" r="0" b="0"/>
                <a:pathLst>
                  <a:path w="28964" h="5032523">
                    <a:moveTo>
                      <a:pt x="0" y="0"/>
                    </a:moveTo>
                    <a:lnTo>
                      <a:pt x="28963" y="0"/>
                    </a:lnTo>
                    <a:lnTo>
                      <a:pt x="28963" y="5032522"/>
                    </a:lnTo>
                    <a:lnTo>
                      <a:pt x="0" y="503252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6495103" y="2123117"/>
                <a:ext cx="31362" cy="5033831"/>
              </a:xfrm>
              <a:custGeom>
                <a:avLst/>
                <a:gdLst/>
                <a:ahLst/>
                <a:cxnLst/>
                <a:rect l="0" t="0" r="0" b="0"/>
                <a:pathLst>
                  <a:path w="31362" h="5033831">
                    <a:moveTo>
                      <a:pt x="0" y="0"/>
                    </a:moveTo>
                    <a:lnTo>
                      <a:pt x="31361" y="0"/>
                    </a:lnTo>
                    <a:lnTo>
                      <a:pt x="31361" y="5033830"/>
                    </a:lnTo>
                    <a:lnTo>
                      <a:pt x="0" y="503383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6746725" y="2122137"/>
                <a:ext cx="30267" cy="5032523"/>
              </a:xfrm>
              <a:custGeom>
                <a:avLst/>
                <a:gdLst/>
                <a:ahLst/>
                <a:cxnLst/>
                <a:rect l="0" t="0" r="0" b="0"/>
                <a:pathLst>
                  <a:path w="30267" h="5032523">
                    <a:moveTo>
                      <a:pt x="0" y="0"/>
                    </a:moveTo>
                    <a:lnTo>
                      <a:pt x="30266" y="0"/>
                    </a:lnTo>
                    <a:lnTo>
                      <a:pt x="30266" y="5032522"/>
                    </a:lnTo>
                    <a:lnTo>
                      <a:pt x="0" y="503252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6998239" y="2122137"/>
                <a:ext cx="32775" cy="5035139"/>
              </a:xfrm>
              <a:custGeom>
                <a:avLst/>
                <a:gdLst/>
                <a:ahLst/>
                <a:cxnLst/>
                <a:rect l="0" t="0" r="0" b="0"/>
                <a:pathLst>
                  <a:path w="32775" h="5035139">
                    <a:moveTo>
                      <a:pt x="0" y="0"/>
                    </a:moveTo>
                    <a:lnTo>
                      <a:pt x="32774" y="0"/>
                    </a:lnTo>
                    <a:lnTo>
                      <a:pt x="32774" y="5035138"/>
                    </a:lnTo>
                    <a:lnTo>
                      <a:pt x="0" y="503513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7245073" y="2122137"/>
                <a:ext cx="35164" cy="5035139"/>
              </a:xfrm>
              <a:custGeom>
                <a:avLst/>
                <a:gdLst/>
                <a:ahLst/>
                <a:cxnLst/>
                <a:rect l="0" t="0" r="0" b="0"/>
                <a:pathLst>
                  <a:path w="35164" h="5035139">
                    <a:moveTo>
                      <a:pt x="0" y="0"/>
                    </a:moveTo>
                    <a:lnTo>
                      <a:pt x="35163" y="0"/>
                    </a:lnTo>
                    <a:lnTo>
                      <a:pt x="35163" y="5035138"/>
                    </a:lnTo>
                    <a:lnTo>
                      <a:pt x="0" y="503513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7492882" y="2118216"/>
                <a:ext cx="36697" cy="5036010"/>
              </a:xfrm>
              <a:custGeom>
                <a:avLst/>
                <a:gdLst/>
                <a:ahLst/>
                <a:cxnLst/>
                <a:rect l="0" t="0" r="0" b="0"/>
                <a:pathLst>
                  <a:path w="36697" h="5036010">
                    <a:moveTo>
                      <a:pt x="0" y="0"/>
                    </a:moveTo>
                    <a:lnTo>
                      <a:pt x="36696" y="0"/>
                    </a:lnTo>
                    <a:lnTo>
                      <a:pt x="36696" y="5036009"/>
                    </a:lnTo>
                    <a:lnTo>
                      <a:pt x="0" y="503600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2478826" y="2613837"/>
                <a:ext cx="5032785" cy="26241"/>
              </a:xfrm>
              <a:custGeom>
                <a:avLst/>
                <a:gdLst/>
                <a:ahLst/>
                <a:cxnLst/>
                <a:rect l="0" t="0" r="0" b="0"/>
                <a:pathLst>
                  <a:path w="5032785" h="26241">
                    <a:moveTo>
                      <a:pt x="0" y="0"/>
                    </a:moveTo>
                    <a:lnTo>
                      <a:pt x="5032784" y="0"/>
                    </a:lnTo>
                    <a:lnTo>
                      <a:pt x="5032784" y="26240"/>
                    </a:lnTo>
                    <a:lnTo>
                      <a:pt x="0" y="262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2480023" y="2864477"/>
                <a:ext cx="5040519" cy="26242"/>
              </a:xfrm>
              <a:custGeom>
                <a:avLst/>
                <a:gdLst/>
                <a:ahLst/>
                <a:cxnLst/>
                <a:rect l="0" t="0" r="0" b="0"/>
                <a:pathLst>
                  <a:path w="5040519" h="26242">
                    <a:moveTo>
                      <a:pt x="0" y="0"/>
                    </a:moveTo>
                    <a:lnTo>
                      <a:pt x="5040518" y="0"/>
                    </a:lnTo>
                    <a:lnTo>
                      <a:pt x="5040518" y="26241"/>
                    </a:lnTo>
                    <a:lnTo>
                      <a:pt x="0" y="2624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2477736" y="3110764"/>
                <a:ext cx="5041497" cy="27656"/>
              </a:xfrm>
              <a:custGeom>
                <a:avLst/>
                <a:gdLst/>
                <a:ahLst/>
                <a:cxnLst/>
                <a:rect l="0" t="0" r="0" b="0"/>
                <a:pathLst>
                  <a:path w="5041497" h="27656">
                    <a:moveTo>
                      <a:pt x="0" y="0"/>
                    </a:moveTo>
                    <a:lnTo>
                      <a:pt x="5041496" y="0"/>
                    </a:lnTo>
                    <a:lnTo>
                      <a:pt x="5041496" y="27655"/>
                    </a:lnTo>
                    <a:lnTo>
                      <a:pt x="0" y="2765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2482745" y="4374093"/>
                <a:ext cx="5041496" cy="27549"/>
              </a:xfrm>
              <a:custGeom>
                <a:avLst/>
                <a:gdLst/>
                <a:ahLst/>
                <a:cxnLst/>
                <a:rect l="0" t="0" r="0" b="0"/>
                <a:pathLst>
                  <a:path w="5041496" h="27549">
                    <a:moveTo>
                      <a:pt x="0" y="0"/>
                    </a:moveTo>
                    <a:lnTo>
                      <a:pt x="5041495" y="0"/>
                    </a:lnTo>
                    <a:lnTo>
                      <a:pt x="5041495" y="27548"/>
                    </a:lnTo>
                    <a:lnTo>
                      <a:pt x="0" y="275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2480023" y="4123780"/>
                <a:ext cx="5041496" cy="27547"/>
              </a:xfrm>
              <a:custGeom>
                <a:avLst/>
                <a:gdLst/>
                <a:ahLst/>
                <a:cxnLst/>
                <a:rect l="0" t="0" r="0" b="0"/>
                <a:pathLst>
                  <a:path w="5041496" h="27547">
                    <a:moveTo>
                      <a:pt x="0" y="0"/>
                    </a:moveTo>
                    <a:lnTo>
                      <a:pt x="5041495" y="0"/>
                    </a:lnTo>
                    <a:lnTo>
                      <a:pt x="5041495" y="27546"/>
                    </a:lnTo>
                    <a:lnTo>
                      <a:pt x="0" y="2754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2480023" y="3870852"/>
                <a:ext cx="5032781" cy="27548"/>
              </a:xfrm>
              <a:custGeom>
                <a:avLst/>
                <a:gdLst/>
                <a:ahLst/>
                <a:cxnLst/>
                <a:rect l="0" t="0" r="0" b="0"/>
                <a:pathLst>
                  <a:path w="5032781" h="27548">
                    <a:moveTo>
                      <a:pt x="0" y="0"/>
                    </a:moveTo>
                    <a:lnTo>
                      <a:pt x="5032780" y="0"/>
                    </a:lnTo>
                    <a:lnTo>
                      <a:pt x="5032780" y="27547"/>
                    </a:lnTo>
                    <a:lnTo>
                      <a:pt x="0" y="2754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2482745" y="3618141"/>
                <a:ext cx="5040409" cy="26241"/>
              </a:xfrm>
              <a:custGeom>
                <a:avLst/>
                <a:gdLst/>
                <a:ahLst/>
                <a:cxnLst/>
                <a:rect l="0" t="0" r="0" b="0"/>
                <a:pathLst>
                  <a:path w="5040409" h="26241">
                    <a:moveTo>
                      <a:pt x="0" y="0"/>
                    </a:moveTo>
                    <a:lnTo>
                      <a:pt x="5040408" y="0"/>
                    </a:lnTo>
                    <a:lnTo>
                      <a:pt x="5040408" y="26240"/>
                    </a:lnTo>
                    <a:lnTo>
                      <a:pt x="0" y="262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2481547" y="3367500"/>
                <a:ext cx="5026362" cy="26242"/>
              </a:xfrm>
              <a:custGeom>
                <a:avLst/>
                <a:gdLst/>
                <a:ahLst/>
                <a:cxnLst/>
                <a:rect l="0" t="0" r="0" b="0"/>
                <a:pathLst>
                  <a:path w="5026362" h="26242">
                    <a:moveTo>
                      <a:pt x="0" y="0"/>
                    </a:moveTo>
                    <a:lnTo>
                      <a:pt x="5026361" y="0"/>
                    </a:lnTo>
                    <a:lnTo>
                      <a:pt x="5026361" y="26241"/>
                    </a:lnTo>
                    <a:lnTo>
                      <a:pt x="0" y="2624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2478826" y="4623098"/>
                <a:ext cx="5031370" cy="26348"/>
              </a:xfrm>
              <a:custGeom>
                <a:avLst/>
                <a:gdLst/>
                <a:ahLst/>
                <a:cxnLst/>
                <a:rect l="0" t="0" r="0" b="0"/>
                <a:pathLst>
                  <a:path w="5031370" h="26348">
                    <a:moveTo>
                      <a:pt x="0" y="0"/>
                    </a:moveTo>
                    <a:lnTo>
                      <a:pt x="5031369" y="0"/>
                    </a:lnTo>
                    <a:lnTo>
                      <a:pt x="5031369" y="26347"/>
                    </a:lnTo>
                    <a:lnTo>
                      <a:pt x="0" y="2634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a:off x="2477736" y="4876137"/>
                <a:ext cx="5040517" cy="26238"/>
              </a:xfrm>
              <a:custGeom>
                <a:avLst/>
                <a:gdLst/>
                <a:ahLst/>
                <a:cxnLst/>
                <a:rect l="0" t="0" r="0" b="0"/>
                <a:pathLst>
                  <a:path w="5040517" h="26238">
                    <a:moveTo>
                      <a:pt x="0" y="0"/>
                    </a:moveTo>
                    <a:lnTo>
                      <a:pt x="5040516" y="0"/>
                    </a:lnTo>
                    <a:lnTo>
                      <a:pt x="5040516" y="26237"/>
                    </a:lnTo>
                    <a:lnTo>
                      <a:pt x="0" y="2623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2476431" y="5129066"/>
                <a:ext cx="5037686" cy="27549"/>
              </a:xfrm>
              <a:custGeom>
                <a:avLst/>
                <a:gdLst/>
                <a:ahLst/>
                <a:cxnLst/>
                <a:rect l="0" t="0" r="0" b="0"/>
                <a:pathLst>
                  <a:path w="5037686" h="27549">
                    <a:moveTo>
                      <a:pt x="0" y="0"/>
                    </a:moveTo>
                    <a:lnTo>
                      <a:pt x="5037685" y="0"/>
                    </a:lnTo>
                    <a:lnTo>
                      <a:pt x="5037685" y="27548"/>
                    </a:lnTo>
                    <a:lnTo>
                      <a:pt x="0" y="275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2477736" y="5379488"/>
                <a:ext cx="5041497" cy="27549"/>
              </a:xfrm>
              <a:custGeom>
                <a:avLst/>
                <a:gdLst/>
                <a:ahLst/>
                <a:cxnLst/>
                <a:rect l="0" t="0" r="0" b="0"/>
                <a:pathLst>
                  <a:path w="5041497" h="27549">
                    <a:moveTo>
                      <a:pt x="0" y="0"/>
                    </a:moveTo>
                    <a:lnTo>
                      <a:pt x="5041496" y="0"/>
                    </a:lnTo>
                    <a:lnTo>
                      <a:pt x="5041496" y="27548"/>
                    </a:lnTo>
                    <a:lnTo>
                      <a:pt x="0" y="2754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2476431" y="5625991"/>
                <a:ext cx="5041277" cy="27764"/>
              </a:xfrm>
              <a:custGeom>
                <a:avLst/>
                <a:gdLst/>
                <a:ahLst/>
                <a:cxnLst/>
                <a:rect l="0" t="0" r="0" b="0"/>
                <a:pathLst>
                  <a:path w="5041277" h="27764">
                    <a:moveTo>
                      <a:pt x="0" y="0"/>
                    </a:moveTo>
                    <a:lnTo>
                      <a:pt x="5041276" y="0"/>
                    </a:lnTo>
                    <a:lnTo>
                      <a:pt x="5041276" y="27763"/>
                    </a:lnTo>
                    <a:lnTo>
                      <a:pt x="0" y="2776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2480023" y="6883986"/>
                <a:ext cx="5041496" cy="30380"/>
              </a:xfrm>
              <a:custGeom>
                <a:avLst/>
                <a:gdLst/>
                <a:ahLst/>
                <a:cxnLst/>
                <a:rect l="0" t="0" r="0" b="0"/>
                <a:pathLst>
                  <a:path w="5041496" h="30380">
                    <a:moveTo>
                      <a:pt x="0" y="0"/>
                    </a:moveTo>
                    <a:lnTo>
                      <a:pt x="5041495" y="0"/>
                    </a:lnTo>
                    <a:lnTo>
                      <a:pt x="5041495" y="30379"/>
                    </a:lnTo>
                    <a:lnTo>
                      <a:pt x="0" y="3037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2480023" y="6637374"/>
                <a:ext cx="5042810" cy="30160"/>
              </a:xfrm>
              <a:custGeom>
                <a:avLst/>
                <a:gdLst/>
                <a:ahLst/>
                <a:cxnLst/>
                <a:rect l="0" t="0" r="0" b="0"/>
                <a:pathLst>
                  <a:path w="5042810" h="30160">
                    <a:moveTo>
                      <a:pt x="0" y="0"/>
                    </a:moveTo>
                    <a:lnTo>
                      <a:pt x="5042809" y="0"/>
                    </a:lnTo>
                    <a:lnTo>
                      <a:pt x="5042809" y="30159"/>
                    </a:lnTo>
                    <a:lnTo>
                      <a:pt x="0" y="3015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2476431" y="6385644"/>
                <a:ext cx="5040514" cy="27764"/>
              </a:xfrm>
              <a:custGeom>
                <a:avLst/>
                <a:gdLst/>
                <a:ahLst/>
                <a:cxnLst/>
                <a:rect l="0" t="0" r="0" b="0"/>
                <a:pathLst>
                  <a:path w="5040514" h="27764">
                    <a:moveTo>
                      <a:pt x="0" y="0"/>
                    </a:moveTo>
                    <a:lnTo>
                      <a:pt x="5040513" y="0"/>
                    </a:lnTo>
                    <a:lnTo>
                      <a:pt x="5040513" y="27763"/>
                    </a:lnTo>
                    <a:lnTo>
                      <a:pt x="0" y="2776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2477736" y="6132935"/>
                <a:ext cx="5041497" cy="27764"/>
              </a:xfrm>
              <a:custGeom>
                <a:avLst/>
                <a:gdLst/>
                <a:ahLst/>
                <a:cxnLst/>
                <a:rect l="0" t="0" r="0" b="0"/>
                <a:pathLst>
                  <a:path w="5041497" h="27764">
                    <a:moveTo>
                      <a:pt x="0" y="0"/>
                    </a:moveTo>
                    <a:lnTo>
                      <a:pt x="5041496" y="0"/>
                    </a:lnTo>
                    <a:lnTo>
                      <a:pt x="5041496" y="27763"/>
                    </a:lnTo>
                    <a:lnTo>
                      <a:pt x="0" y="2776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eeform 43"/>
              <p:cNvSpPr/>
              <p:nvPr/>
            </p:nvSpPr>
            <p:spPr>
              <a:xfrm>
                <a:off x="2477736" y="5882729"/>
                <a:ext cx="5035071" cy="27658"/>
              </a:xfrm>
              <a:custGeom>
                <a:avLst/>
                <a:gdLst/>
                <a:ahLst/>
                <a:cxnLst/>
                <a:rect l="0" t="0" r="0" b="0"/>
                <a:pathLst>
                  <a:path w="5035071" h="27658">
                    <a:moveTo>
                      <a:pt x="0" y="0"/>
                    </a:moveTo>
                    <a:lnTo>
                      <a:pt x="5035070" y="0"/>
                    </a:lnTo>
                    <a:lnTo>
                      <a:pt x="5035070" y="27657"/>
                    </a:lnTo>
                    <a:lnTo>
                      <a:pt x="0" y="2765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reeform 44"/>
              <p:cNvSpPr/>
              <p:nvPr/>
            </p:nvSpPr>
            <p:spPr>
              <a:xfrm>
                <a:off x="2463800" y="7139310"/>
                <a:ext cx="5065452" cy="30267"/>
              </a:xfrm>
              <a:custGeom>
                <a:avLst/>
                <a:gdLst/>
                <a:ahLst/>
                <a:cxnLst/>
                <a:rect l="0" t="0" r="0" b="0"/>
                <a:pathLst>
                  <a:path w="5065452" h="30267">
                    <a:moveTo>
                      <a:pt x="0" y="0"/>
                    </a:moveTo>
                    <a:lnTo>
                      <a:pt x="5065451" y="0"/>
                    </a:lnTo>
                    <a:lnTo>
                      <a:pt x="5065451" y="30266"/>
                    </a:lnTo>
                    <a:lnTo>
                      <a:pt x="0" y="3026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7" name="Picture 46"/>
            <p:cNvPicPr>
              <a:picLocks/>
            </p:cNvPicPr>
            <p:nvPr/>
          </p:nvPicPr>
          <p:blipFill>
            <a:blip r:embed="rId2">
              <a:extLst>
                <a:ext uri="{28A0092B-C50C-407E-A947-70E740481C1C}">
                  <a14:useLocalDpi xmlns:a14="http://schemas.microsoft.com/office/drawing/2010/main" val="0"/>
                </a:ext>
              </a:extLst>
            </a:blip>
            <a:stretch>
              <a:fillRect/>
            </a:stretch>
          </p:blipFill>
          <p:spPr>
            <a:xfrm rot="16200000">
              <a:off x="2311447" y="2156371"/>
              <a:ext cx="1107475" cy="942383"/>
            </a:xfrm>
            <a:prstGeom prst="rect">
              <a:avLst/>
            </a:prstGeom>
            <a:solidFill>
              <a:scrgbClr r="0" g="0" b="0">
                <a:alpha val="0"/>
              </a:scrgbClr>
            </a:solidFill>
          </p:spPr>
        </p:pic>
        <p:pic>
          <p:nvPicPr>
            <p:cNvPr id="48" name="Picture 47"/>
            <p:cNvPicPr>
              <a:picLocks/>
            </p:cNvPicPr>
            <p:nvPr/>
          </p:nvPicPr>
          <p:blipFill>
            <a:blip r:embed="rId2">
              <a:extLst>
                <a:ext uri="{28A0092B-C50C-407E-A947-70E740481C1C}">
                  <a14:useLocalDpi xmlns:a14="http://schemas.microsoft.com/office/drawing/2010/main" val="0"/>
                </a:ext>
              </a:extLst>
            </a:blip>
            <a:stretch>
              <a:fillRect/>
            </a:stretch>
          </p:blipFill>
          <p:spPr>
            <a:xfrm rot="16200000">
              <a:off x="5816600" y="4937633"/>
              <a:ext cx="1107440" cy="942340"/>
            </a:xfrm>
            <a:prstGeom prst="rect">
              <a:avLst/>
            </a:prstGeom>
            <a:solidFill>
              <a:scrgbClr r="0" g="0" b="0">
                <a:alpha val="0"/>
              </a:scrgbClr>
            </a:solidFill>
          </p:spPr>
        </p:pic>
        <p:pic>
          <p:nvPicPr>
            <p:cNvPr id="49" name="Picture 48"/>
            <p:cNvPicPr>
              <a:picLocks/>
            </p:cNvPicPr>
            <p:nvPr/>
          </p:nvPicPr>
          <p:blipFill>
            <a:blip r:embed="rId2">
              <a:extLst>
                <a:ext uri="{28A0092B-C50C-407E-A947-70E740481C1C}">
                  <a14:useLocalDpi xmlns:a14="http://schemas.microsoft.com/office/drawing/2010/main" val="0"/>
                </a:ext>
              </a:extLst>
            </a:blip>
            <a:stretch>
              <a:fillRect/>
            </a:stretch>
          </p:blipFill>
          <p:spPr>
            <a:xfrm>
              <a:off x="4952999" y="2296033"/>
              <a:ext cx="1107440" cy="942340"/>
            </a:xfrm>
            <a:prstGeom prst="rect">
              <a:avLst/>
            </a:prstGeom>
            <a:solidFill>
              <a:scrgbClr r="0" g="0" b="0">
                <a:alpha val="0"/>
              </a:scrgbClr>
            </a:solidFill>
          </p:spPr>
        </p:pic>
        <p:pic>
          <p:nvPicPr>
            <p:cNvPr id="50" name="Picture 49"/>
            <p:cNvPicPr>
              <a:picLocks/>
            </p:cNvPicPr>
            <p:nvPr/>
          </p:nvPicPr>
          <p:blipFill>
            <a:blip r:embed="rId2">
              <a:extLst>
                <a:ext uri="{28A0092B-C50C-407E-A947-70E740481C1C}">
                  <a14:useLocalDpi xmlns:a14="http://schemas.microsoft.com/office/drawing/2010/main" val="0"/>
                </a:ext>
              </a:extLst>
            </a:blip>
            <a:stretch>
              <a:fillRect/>
            </a:stretch>
          </p:blipFill>
          <p:spPr>
            <a:xfrm rot="5400000">
              <a:off x="6578600" y="2143632"/>
              <a:ext cx="1107440" cy="942340"/>
            </a:xfrm>
            <a:prstGeom prst="rect">
              <a:avLst/>
            </a:prstGeom>
            <a:solidFill>
              <a:scrgbClr r="0" g="0" b="0">
                <a:alpha val="0"/>
              </a:scrgbClr>
            </a:solidFill>
          </p:spPr>
        </p:pic>
        <p:pic>
          <p:nvPicPr>
            <p:cNvPr id="51" name="Picture 50"/>
            <p:cNvPicPr>
              <a:picLocks/>
            </p:cNvPicPr>
            <p:nvPr/>
          </p:nvPicPr>
          <p:blipFill>
            <a:blip r:embed="rId2">
              <a:extLst>
                <a:ext uri="{28A0092B-C50C-407E-A947-70E740481C1C}">
                  <a14:useLocalDpi xmlns:a14="http://schemas.microsoft.com/office/drawing/2010/main" val="0"/>
                </a:ext>
              </a:extLst>
            </a:blip>
            <a:stretch>
              <a:fillRect/>
            </a:stretch>
          </p:blipFill>
          <p:spPr>
            <a:xfrm rot="10800000">
              <a:off x="3441700" y="6296532"/>
              <a:ext cx="1107440" cy="942340"/>
            </a:xfrm>
            <a:prstGeom prst="rect">
              <a:avLst/>
            </a:prstGeom>
            <a:solidFill>
              <a:scrgbClr r="0" g="0" b="0">
                <a:alpha val="0"/>
              </a:scrgbClr>
            </a:solidFill>
          </p:spPr>
        </p:pic>
        <p:pic>
          <p:nvPicPr>
            <p:cNvPr id="52" name="Picture 51"/>
            <p:cNvPicPr>
              <a:picLocks/>
            </p:cNvPicPr>
            <p:nvPr/>
          </p:nvPicPr>
          <p:blipFill>
            <a:blip r:embed="rId2">
              <a:extLst>
                <a:ext uri="{28A0092B-C50C-407E-A947-70E740481C1C}">
                  <a14:useLocalDpi xmlns:a14="http://schemas.microsoft.com/office/drawing/2010/main" val="0"/>
                </a:ext>
              </a:extLst>
            </a:blip>
            <a:stretch>
              <a:fillRect/>
            </a:stretch>
          </p:blipFill>
          <p:spPr>
            <a:xfrm rot="16200000">
              <a:off x="3435409" y="2315069"/>
              <a:ext cx="1107412" cy="624923"/>
            </a:xfrm>
            <a:prstGeom prst="rect">
              <a:avLst/>
            </a:prstGeom>
            <a:solidFill>
              <a:scrgbClr r="0" g="0" b="0">
                <a:alpha val="0"/>
              </a:scrgbClr>
            </a:solidFill>
          </p:spPr>
        </p:pic>
        <p:pic>
          <p:nvPicPr>
            <p:cNvPr id="53" name="Picture 52"/>
            <p:cNvPicPr>
              <a:picLocks/>
            </p:cNvPicPr>
            <p:nvPr/>
          </p:nvPicPr>
          <p:blipFill>
            <a:blip r:embed="rId2">
              <a:extLst>
                <a:ext uri="{28A0092B-C50C-407E-A947-70E740481C1C}">
                  <a14:useLocalDpi xmlns:a14="http://schemas.microsoft.com/office/drawing/2010/main" val="0"/>
                </a:ext>
              </a:extLst>
            </a:blip>
            <a:stretch>
              <a:fillRect/>
            </a:stretch>
          </p:blipFill>
          <p:spPr>
            <a:xfrm rot="16200000">
              <a:off x="2292403" y="3661261"/>
              <a:ext cx="1386811" cy="1234536"/>
            </a:xfrm>
            <a:prstGeom prst="rect">
              <a:avLst/>
            </a:prstGeom>
            <a:solidFill>
              <a:scrgbClr r="0" g="0" b="0">
                <a:alpha val="0"/>
              </a:scrgbClr>
            </a:solidFill>
          </p:spPr>
        </p:pic>
        <p:sp>
          <p:nvSpPr>
            <p:cNvPr id="54" name="TextBox 53"/>
            <p:cNvSpPr txBox="1"/>
            <p:nvPr/>
          </p:nvSpPr>
          <p:spPr>
            <a:xfrm>
              <a:off x="2565400" y="2628900"/>
              <a:ext cx="609600" cy="369332"/>
            </a:xfrm>
            <a:prstGeom prst="rect">
              <a:avLst/>
            </a:prstGeom>
            <a:noFill/>
          </p:spPr>
          <p:txBody>
            <a:bodyPr vert="horz" rtlCol="0">
              <a:spAutoFit/>
            </a:bodyPr>
            <a:lstStyle/>
            <a:p>
              <a:r>
                <a:rPr lang="en-GB" b="1" smtClean="0">
                  <a:solidFill>
                    <a:srgbClr val="000000"/>
                  </a:solidFill>
                  <a:latin typeface="Trebuchet MS - 24"/>
                </a:rPr>
                <a:t>A</a:t>
              </a:r>
              <a:endParaRPr lang="en-GB" b="1">
                <a:solidFill>
                  <a:srgbClr val="000000"/>
                </a:solidFill>
                <a:latin typeface="Trebuchet MS - 24"/>
              </a:endParaRPr>
            </a:p>
          </p:txBody>
        </p:sp>
        <p:pic>
          <p:nvPicPr>
            <p:cNvPr id="55" name="Picture 54"/>
            <p:cNvPicPr>
              <a:picLocks/>
            </p:cNvPicPr>
            <p:nvPr/>
          </p:nvPicPr>
          <p:blipFill>
            <a:blip r:embed="rId2">
              <a:extLst>
                <a:ext uri="{28A0092B-C50C-407E-A947-70E740481C1C}">
                  <a14:useLocalDpi xmlns:a14="http://schemas.microsoft.com/office/drawing/2010/main" val="0"/>
                </a:ext>
              </a:extLst>
            </a:blip>
            <a:stretch>
              <a:fillRect/>
            </a:stretch>
          </p:blipFill>
          <p:spPr>
            <a:xfrm>
              <a:off x="6178550" y="6048883"/>
              <a:ext cx="1386840" cy="1234567"/>
            </a:xfrm>
            <a:prstGeom prst="rect">
              <a:avLst/>
            </a:prstGeom>
            <a:solidFill>
              <a:scrgbClr r="0" g="0" b="0">
                <a:alpha val="0"/>
              </a:scrgbClr>
            </a:solidFill>
          </p:spPr>
        </p:pic>
        <p:pic>
          <p:nvPicPr>
            <p:cNvPr id="56" name="Picture 55"/>
            <p:cNvPicPr>
              <a:picLocks/>
            </p:cNvPicPr>
            <p:nvPr/>
          </p:nvPicPr>
          <p:blipFill>
            <a:blip r:embed="rId2">
              <a:extLst>
                <a:ext uri="{28A0092B-C50C-407E-A947-70E740481C1C}">
                  <a14:useLocalDpi xmlns:a14="http://schemas.microsoft.com/office/drawing/2010/main" val="0"/>
                </a:ext>
              </a:extLst>
            </a:blip>
            <a:stretch>
              <a:fillRect/>
            </a:stretch>
          </p:blipFill>
          <p:spPr>
            <a:xfrm rot="10800000">
              <a:off x="4692650" y="6074282"/>
              <a:ext cx="1107440" cy="624967"/>
            </a:xfrm>
            <a:prstGeom prst="rect">
              <a:avLst/>
            </a:prstGeom>
            <a:solidFill>
              <a:scrgbClr r="0" g="0" b="0">
                <a:alpha val="0"/>
              </a:scrgbClr>
            </a:solidFill>
          </p:spPr>
        </p:pic>
        <p:pic>
          <p:nvPicPr>
            <p:cNvPr id="57" name="Picture 56"/>
            <p:cNvPicPr>
              <a:picLocks/>
            </p:cNvPicPr>
            <p:nvPr/>
          </p:nvPicPr>
          <p:blipFill>
            <a:blip r:embed="rId2">
              <a:extLst>
                <a:ext uri="{28A0092B-C50C-407E-A947-70E740481C1C}">
                  <a14:useLocalDpi xmlns:a14="http://schemas.microsoft.com/office/drawing/2010/main" val="0"/>
                </a:ext>
              </a:extLst>
            </a:blip>
            <a:stretch>
              <a:fillRect/>
            </a:stretch>
          </p:blipFill>
          <p:spPr>
            <a:xfrm rot="16200000">
              <a:off x="3924349" y="3058019"/>
              <a:ext cx="1666222" cy="637633"/>
            </a:xfrm>
            <a:prstGeom prst="rect">
              <a:avLst/>
            </a:prstGeom>
            <a:solidFill>
              <a:scrgbClr r="0" g="0" b="0">
                <a:alpha val="0"/>
              </a:scrgbClr>
            </a:solidFill>
          </p:spPr>
        </p:pic>
        <p:pic>
          <p:nvPicPr>
            <p:cNvPr id="58" name="Picture 57"/>
            <p:cNvPicPr>
              <a:picLocks/>
            </p:cNvPicPr>
            <p:nvPr/>
          </p:nvPicPr>
          <p:blipFill>
            <a:blip r:embed="rId2">
              <a:extLst>
                <a:ext uri="{28A0092B-C50C-407E-A947-70E740481C1C}">
                  <a14:useLocalDpi xmlns:a14="http://schemas.microsoft.com/office/drawing/2010/main" val="0"/>
                </a:ext>
              </a:extLst>
            </a:blip>
            <a:stretch>
              <a:fillRect/>
            </a:stretch>
          </p:blipFill>
          <p:spPr>
            <a:xfrm>
              <a:off x="2374899" y="5318632"/>
              <a:ext cx="2510877" cy="659344"/>
            </a:xfrm>
            <a:prstGeom prst="rect">
              <a:avLst/>
            </a:prstGeom>
            <a:solidFill>
              <a:scrgbClr r="0" g="0" b="0">
                <a:alpha val="0"/>
              </a:scrgbClr>
            </a:solidFill>
          </p:spPr>
        </p:pic>
        <p:pic>
          <p:nvPicPr>
            <p:cNvPr id="59" name="Picture 58"/>
            <p:cNvPicPr>
              <a:picLocks/>
            </p:cNvPicPr>
            <p:nvPr/>
          </p:nvPicPr>
          <p:blipFill>
            <a:blip r:embed="rId2">
              <a:extLst>
                <a:ext uri="{28A0092B-C50C-407E-A947-70E740481C1C}">
                  <a14:useLocalDpi xmlns:a14="http://schemas.microsoft.com/office/drawing/2010/main" val="0"/>
                </a:ext>
              </a:extLst>
            </a:blip>
            <a:stretch>
              <a:fillRect/>
            </a:stretch>
          </p:blipFill>
          <p:spPr>
            <a:xfrm rot="16200000">
              <a:off x="5676939" y="2715046"/>
              <a:ext cx="2199559" cy="1856915"/>
            </a:xfrm>
            <a:prstGeom prst="rect">
              <a:avLst/>
            </a:prstGeom>
            <a:solidFill>
              <a:scrgbClr r="0" g="0" b="0">
                <a:alpha val="0"/>
              </a:scrgbClr>
            </a:solidFill>
          </p:spPr>
        </p:pic>
        <p:pic>
          <p:nvPicPr>
            <p:cNvPr id="60" name="Picture 59"/>
            <p:cNvPicPr>
              <a:picLocks/>
            </p:cNvPicPr>
            <p:nvPr/>
          </p:nvPicPr>
          <p:blipFill>
            <a:blip r:embed="rId2">
              <a:extLst>
                <a:ext uri="{28A0092B-C50C-407E-A947-70E740481C1C}">
                  <a14:useLocalDpi xmlns:a14="http://schemas.microsoft.com/office/drawing/2010/main" val="0"/>
                </a:ext>
              </a:extLst>
            </a:blip>
            <a:stretch>
              <a:fillRect/>
            </a:stretch>
          </p:blipFill>
          <p:spPr>
            <a:xfrm>
              <a:off x="4171950" y="5540756"/>
              <a:ext cx="1653413" cy="967867"/>
            </a:xfrm>
            <a:prstGeom prst="rect">
              <a:avLst/>
            </a:prstGeom>
            <a:solidFill>
              <a:scrgbClr r="0" g="0" b="0">
                <a:alpha val="0"/>
              </a:scrgbClr>
            </a:solidFill>
          </p:spPr>
        </p:pic>
        <p:pic>
          <p:nvPicPr>
            <p:cNvPr id="61" name="Picture 60"/>
            <p:cNvPicPr>
              <a:picLocks/>
            </p:cNvPicPr>
            <p:nvPr/>
          </p:nvPicPr>
          <p:blipFill>
            <a:blip r:embed="rId2">
              <a:extLst>
                <a:ext uri="{28A0092B-C50C-407E-A947-70E740481C1C}">
                  <a14:useLocalDpi xmlns:a14="http://schemas.microsoft.com/office/drawing/2010/main" val="0"/>
                </a:ext>
              </a:extLst>
            </a:blip>
            <a:stretch>
              <a:fillRect/>
            </a:stretch>
          </p:blipFill>
          <p:spPr>
            <a:xfrm rot="5400000" flipH="1">
              <a:off x="3073400" y="3426332"/>
              <a:ext cx="1107440" cy="942340"/>
            </a:xfrm>
            <a:prstGeom prst="rect">
              <a:avLst/>
            </a:prstGeom>
            <a:solidFill>
              <a:scrgbClr r="0" g="0" b="0">
                <a:alpha val="0"/>
              </a:scrgbClr>
            </a:solidFill>
          </p:spPr>
        </p:pic>
        <p:sp>
          <p:nvSpPr>
            <p:cNvPr id="62" name="TextBox 61"/>
            <p:cNvSpPr txBox="1"/>
            <p:nvPr/>
          </p:nvSpPr>
          <p:spPr>
            <a:xfrm>
              <a:off x="3733800" y="2654300"/>
              <a:ext cx="609600" cy="369332"/>
            </a:xfrm>
            <a:prstGeom prst="rect">
              <a:avLst/>
            </a:prstGeom>
            <a:noFill/>
          </p:spPr>
          <p:txBody>
            <a:bodyPr vert="horz" rtlCol="0">
              <a:spAutoFit/>
            </a:bodyPr>
            <a:lstStyle/>
            <a:p>
              <a:r>
                <a:rPr lang="en-GB" b="1" smtClean="0">
                  <a:solidFill>
                    <a:srgbClr val="000000"/>
                  </a:solidFill>
                  <a:latin typeface="Trebuchet MS - 24"/>
                </a:rPr>
                <a:t>B</a:t>
              </a:r>
              <a:endParaRPr lang="en-GB" b="1">
                <a:solidFill>
                  <a:srgbClr val="000000"/>
                </a:solidFill>
                <a:latin typeface="Trebuchet MS - 24"/>
              </a:endParaRPr>
            </a:p>
          </p:txBody>
        </p:sp>
        <p:sp>
          <p:nvSpPr>
            <p:cNvPr id="63" name="TextBox 62"/>
            <p:cNvSpPr txBox="1"/>
            <p:nvPr/>
          </p:nvSpPr>
          <p:spPr>
            <a:xfrm>
              <a:off x="5105400" y="2425700"/>
              <a:ext cx="609600" cy="369332"/>
            </a:xfrm>
            <a:prstGeom prst="rect">
              <a:avLst/>
            </a:prstGeom>
            <a:noFill/>
          </p:spPr>
          <p:txBody>
            <a:bodyPr vert="horz" rtlCol="0">
              <a:spAutoFit/>
            </a:bodyPr>
            <a:lstStyle/>
            <a:p>
              <a:r>
                <a:rPr lang="en-GB" b="1" smtClean="0">
                  <a:solidFill>
                    <a:srgbClr val="000000"/>
                  </a:solidFill>
                  <a:latin typeface="Trebuchet MS - 24"/>
                </a:rPr>
                <a:t>C</a:t>
              </a:r>
              <a:endParaRPr lang="en-GB" b="1">
                <a:solidFill>
                  <a:srgbClr val="000000"/>
                </a:solidFill>
                <a:latin typeface="Trebuchet MS - 24"/>
              </a:endParaRPr>
            </a:p>
          </p:txBody>
        </p:sp>
        <p:sp>
          <p:nvSpPr>
            <p:cNvPr id="64" name="TextBox 63"/>
            <p:cNvSpPr txBox="1"/>
            <p:nvPr/>
          </p:nvSpPr>
          <p:spPr>
            <a:xfrm>
              <a:off x="7099300" y="2209800"/>
              <a:ext cx="622300" cy="369332"/>
            </a:xfrm>
            <a:prstGeom prst="rect">
              <a:avLst/>
            </a:prstGeom>
            <a:noFill/>
          </p:spPr>
          <p:txBody>
            <a:bodyPr vert="horz" rtlCol="0">
              <a:spAutoFit/>
            </a:bodyPr>
            <a:lstStyle/>
            <a:p>
              <a:r>
                <a:rPr lang="en-GB" b="1" smtClean="0">
                  <a:solidFill>
                    <a:srgbClr val="000000"/>
                  </a:solidFill>
                  <a:latin typeface="Trebuchet MS - 24"/>
                </a:rPr>
                <a:t>D</a:t>
              </a:r>
              <a:endParaRPr lang="en-GB" b="1">
                <a:solidFill>
                  <a:srgbClr val="000000"/>
                </a:solidFill>
                <a:latin typeface="Trebuchet MS - 24"/>
              </a:endParaRPr>
            </a:p>
          </p:txBody>
        </p:sp>
        <p:sp>
          <p:nvSpPr>
            <p:cNvPr id="65" name="TextBox 64"/>
            <p:cNvSpPr txBox="1"/>
            <p:nvPr/>
          </p:nvSpPr>
          <p:spPr>
            <a:xfrm>
              <a:off x="4495800" y="3492500"/>
              <a:ext cx="596900" cy="369332"/>
            </a:xfrm>
            <a:prstGeom prst="rect">
              <a:avLst/>
            </a:prstGeom>
            <a:noFill/>
          </p:spPr>
          <p:txBody>
            <a:bodyPr vert="horz" rtlCol="0">
              <a:spAutoFit/>
            </a:bodyPr>
            <a:lstStyle/>
            <a:p>
              <a:r>
                <a:rPr lang="en-GB" b="1" smtClean="0">
                  <a:solidFill>
                    <a:srgbClr val="000000"/>
                  </a:solidFill>
                  <a:latin typeface="Trebuchet MS - 24"/>
                </a:rPr>
                <a:t>E</a:t>
              </a:r>
              <a:endParaRPr lang="en-GB" b="1">
                <a:solidFill>
                  <a:srgbClr val="000000"/>
                </a:solidFill>
                <a:latin typeface="Trebuchet MS - 24"/>
              </a:endParaRPr>
            </a:p>
          </p:txBody>
        </p:sp>
        <p:sp>
          <p:nvSpPr>
            <p:cNvPr id="66" name="TextBox 65"/>
            <p:cNvSpPr txBox="1"/>
            <p:nvPr/>
          </p:nvSpPr>
          <p:spPr>
            <a:xfrm>
              <a:off x="3619500" y="3949700"/>
              <a:ext cx="596900" cy="369332"/>
            </a:xfrm>
            <a:prstGeom prst="rect">
              <a:avLst/>
            </a:prstGeom>
            <a:noFill/>
          </p:spPr>
          <p:txBody>
            <a:bodyPr vert="horz" rtlCol="0">
              <a:spAutoFit/>
            </a:bodyPr>
            <a:lstStyle/>
            <a:p>
              <a:r>
                <a:rPr lang="en-GB" b="1" smtClean="0">
                  <a:solidFill>
                    <a:srgbClr val="000000"/>
                  </a:solidFill>
                  <a:latin typeface="Trebuchet MS - 24"/>
                </a:rPr>
                <a:t>F</a:t>
              </a:r>
              <a:endParaRPr lang="en-GB" b="1">
                <a:solidFill>
                  <a:srgbClr val="000000"/>
                </a:solidFill>
                <a:latin typeface="Trebuchet MS - 24"/>
              </a:endParaRPr>
            </a:p>
          </p:txBody>
        </p:sp>
        <p:pic>
          <p:nvPicPr>
            <p:cNvPr id="67" name="Picture 66"/>
            <p:cNvPicPr>
              <a:picLocks/>
            </p:cNvPicPr>
            <p:nvPr/>
          </p:nvPicPr>
          <p:blipFill>
            <a:blip r:embed="rId2">
              <a:extLst>
                <a:ext uri="{28A0092B-C50C-407E-A947-70E740481C1C}">
                  <a14:useLocalDpi xmlns:a14="http://schemas.microsoft.com/office/drawing/2010/main" val="0"/>
                </a:ext>
              </a:extLst>
            </a:blip>
            <a:stretch>
              <a:fillRect/>
            </a:stretch>
          </p:blipFill>
          <p:spPr>
            <a:xfrm flipH="1">
              <a:off x="2438400" y="6067932"/>
              <a:ext cx="1107440" cy="942340"/>
            </a:xfrm>
            <a:prstGeom prst="rect">
              <a:avLst/>
            </a:prstGeom>
            <a:solidFill>
              <a:scrgbClr r="0" g="0" b="0">
                <a:alpha val="0"/>
              </a:scrgbClr>
            </a:solidFill>
          </p:spPr>
        </p:pic>
        <p:sp>
          <p:nvSpPr>
            <p:cNvPr id="68" name="TextBox 67"/>
            <p:cNvSpPr txBox="1"/>
            <p:nvPr/>
          </p:nvSpPr>
          <p:spPr>
            <a:xfrm>
              <a:off x="6273800" y="3937000"/>
              <a:ext cx="648716" cy="369332"/>
            </a:xfrm>
            <a:prstGeom prst="rect">
              <a:avLst/>
            </a:prstGeom>
            <a:noFill/>
          </p:spPr>
          <p:txBody>
            <a:bodyPr vert="horz" rtlCol="0">
              <a:spAutoFit/>
            </a:bodyPr>
            <a:lstStyle/>
            <a:p>
              <a:r>
                <a:rPr lang="en-GB" b="1" smtClean="0">
                  <a:solidFill>
                    <a:srgbClr val="000000"/>
                  </a:solidFill>
                  <a:latin typeface="Trebuchet MS - 24"/>
                </a:rPr>
                <a:t>G</a:t>
              </a:r>
              <a:endParaRPr lang="en-GB" b="1">
                <a:solidFill>
                  <a:srgbClr val="000000"/>
                </a:solidFill>
                <a:latin typeface="Trebuchet MS - 24"/>
              </a:endParaRPr>
            </a:p>
          </p:txBody>
        </p:sp>
        <p:sp>
          <p:nvSpPr>
            <p:cNvPr id="69" name="TextBox 68"/>
            <p:cNvSpPr txBox="1"/>
            <p:nvPr/>
          </p:nvSpPr>
          <p:spPr>
            <a:xfrm>
              <a:off x="2616200" y="4356100"/>
              <a:ext cx="648716" cy="369332"/>
            </a:xfrm>
            <a:prstGeom prst="rect">
              <a:avLst/>
            </a:prstGeom>
            <a:noFill/>
          </p:spPr>
          <p:txBody>
            <a:bodyPr vert="horz" rtlCol="0">
              <a:spAutoFit/>
            </a:bodyPr>
            <a:lstStyle/>
            <a:p>
              <a:r>
                <a:rPr lang="en-GB" b="1" smtClean="0">
                  <a:solidFill>
                    <a:srgbClr val="000000"/>
                  </a:solidFill>
                  <a:latin typeface="Trebuchet MS - 24"/>
                </a:rPr>
                <a:t>H</a:t>
              </a:r>
              <a:endParaRPr lang="en-GB" b="1">
                <a:solidFill>
                  <a:srgbClr val="000000"/>
                </a:solidFill>
                <a:latin typeface="Trebuchet MS - 24"/>
              </a:endParaRPr>
            </a:p>
          </p:txBody>
        </p:sp>
        <p:sp>
          <p:nvSpPr>
            <p:cNvPr id="70" name="TextBox 69"/>
            <p:cNvSpPr txBox="1"/>
            <p:nvPr/>
          </p:nvSpPr>
          <p:spPr>
            <a:xfrm>
              <a:off x="6019800" y="5283200"/>
              <a:ext cx="531330" cy="369332"/>
            </a:xfrm>
            <a:prstGeom prst="rect">
              <a:avLst/>
            </a:prstGeom>
            <a:noFill/>
          </p:spPr>
          <p:txBody>
            <a:bodyPr vert="horz" rtlCol="0">
              <a:spAutoFit/>
            </a:bodyPr>
            <a:lstStyle/>
            <a:p>
              <a:r>
                <a:rPr lang="en-GB" b="1" smtClean="0">
                  <a:solidFill>
                    <a:srgbClr val="000000"/>
                  </a:solidFill>
                  <a:latin typeface="Trebuchet MS - 24"/>
                </a:rPr>
                <a:t>I</a:t>
              </a:r>
              <a:endParaRPr lang="en-GB" b="1">
                <a:solidFill>
                  <a:srgbClr val="000000"/>
                </a:solidFill>
                <a:latin typeface="Trebuchet MS - 24"/>
              </a:endParaRPr>
            </a:p>
          </p:txBody>
        </p:sp>
        <p:sp>
          <p:nvSpPr>
            <p:cNvPr id="71" name="TextBox 70"/>
            <p:cNvSpPr txBox="1"/>
            <p:nvPr/>
          </p:nvSpPr>
          <p:spPr>
            <a:xfrm>
              <a:off x="2628900" y="5410200"/>
              <a:ext cx="584390" cy="369332"/>
            </a:xfrm>
            <a:prstGeom prst="rect">
              <a:avLst/>
            </a:prstGeom>
            <a:noFill/>
          </p:spPr>
          <p:txBody>
            <a:bodyPr vert="horz" rtlCol="0">
              <a:spAutoFit/>
            </a:bodyPr>
            <a:lstStyle/>
            <a:p>
              <a:r>
                <a:rPr lang="en-GB" b="1" smtClean="0">
                  <a:solidFill>
                    <a:srgbClr val="000000"/>
                  </a:solidFill>
                  <a:latin typeface="Trebuchet MS - 24"/>
                </a:rPr>
                <a:t>J</a:t>
              </a:r>
              <a:endParaRPr lang="en-GB" b="1">
                <a:solidFill>
                  <a:srgbClr val="000000"/>
                </a:solidFill>
                <a:latin typeface="Trebuchet MS - 24"/>
              </a:endParaRPr>
            </a:p>
          </p:txBody>
        </p:sp>
        <p:sp>
          <p:nvSpPr>
            <p:cNvPr id="72" name="TextBox 71"/>
            <p:cNvSpPr txBox="1"/>
            <p:nvPr/>
          </p:nvSpPr>
          <p:spPr>
            <a:xfrm>
              <a:off x="4419600" y="5715000"/>
              <a:ext cx="623595" cy="369332"/>
            </a:xfrm>
            <a:prstGeom prst="rect">
              <a:avLst/>
            </a:prstGeom>
            <a:noFill/>
          </p:spPr>
          <p:txBody>
            <a:bodyPr vert="horz" rtlCol="0">
              <a:spAutoFit/>
            </a:bodyPr>
            <a:lstStyle/>
            <a:p>
              <a:r>
                <a:rPr lang="en-GB" b="1" smtClean="0">
                  <a:solidFill>
                    <a:srgbClr val="000000"/>
                  </a:solidFill>
                  <a:latin typeface="Trebuchet MS - 24"/>
                </a:rPr>
                <a:t>K</a:t>
              </a:r>
              <a:endParaRPr lang="en-GB" b="1">
                <a:solidFill>
                  <a:srgbClr val="000000"/>
                </a:solidFill>
                <a:latin typeface="Trebuchet MS - 24"/>
              </a:endParaRPr>
            </a:p>
          </p:txBody>
        </p:sp>
        <p:sp>
          <p:nvSpPr>
            <p:cNvPr id="73" name="TextBox 72"/>
            <p:cNvSpPr txBox="1"/>
            <p:nvPr/>
          </p:nvSpPr>
          <p:spPr>
            <a:xfrm>
              <a:off x="3060700" y="6184900"/>
              <a:ext cx="597459" cy="369332"/>
            </a:xfrm>
            <a:prstGeom prst="rect">
              <a:avLst/>
            </a:prstGeom>
            <a:noFill/>
          </p:spPr>
          <p:txBody>
            <a:bodyPr vert="horz" rtlCol="0">
              <a:spAutoFit/>
            </a:bodyPr>
            <a:lstStyle/>
            <a:p>
              <a:r>
                <a:rPr lang="en-GB" b="1" smtClean="0">
                  <a:solidFill>
                    <a:srgbClr val="000000"/>
                  </a:solidFill>
                  <a:latin typeface="Trebuchet MS - 24"/>
                </a:rPr>
                <a:t>L</a:t>
              </a:r>
              <a:endParaRPr lang="en-GB" b="1">
                <a:solidFill>
                  <a:srgbClr val="000000"/>
                </a:solidFill>
                <a:latin typeface="Trebuchet MS - 24"/>
              </a:endParaRPr>
            </a:p>
          </p:txBody>
        </p:sp>
        <p:sp>
          <p:nvSpPr>
            <p:cNvPr id="74" name="TextBox 73"/>
            <p:cNvSpPr txBox="1"/>
            <p:nvPr/>
          </p:nvSpPr>
          <p:spPr>
            <a:xfrm>
              <a:off x="4064000" y="6705600"/>
              <a:ext cx="662800" cy="369332"/>
            </a:xfrm>
            <a:prstGeom prst="rect">
              <a:avLst/>
            </a:prstGeom>
            <a:noFill/>
          </p:spPr>
          <p:txBody>
            <a:bodyPr vert="horz" rtlCol="0">
              <a:spAutoFit/>
            </a:bodyPr>
            <a:lstStyle/>
            <a:p>
              <a:r>
                <a:rPr lang="en-GB" b="1" smtClean="0">
                  <a:solidFill>
                    <a:srgbClr val="000000"/>
                  </a:solidFill>
                  <a:latin typeface="Trebuchet MS - 24"/>
                </a:rPr>
                <a:t>M</a:t>
              </a:r>
              <a:endParaRPr lang="en-GB" b="1">
                <a:solidFill>
                  <a:srgbClr val="000000"/>
                </a:solidFill>
                <a:latin typeface="Trebuchet MS - 24"/>
              </a:endParaRPr>
            </a:p>
          </p:txBody>
        </p:sp>
        <p:sp>
          <p:nvSpPr>
            <p:cNvPr id="75" name="TextBox 74"/>
            <p:cNvSpPr txBox="1"/>
            <p:nvPr/>
          </p:nvSpPr>
          <p:spPr>
            <a:xfrm>
              <a:off x="5372100" y="6261100"/>
              <a:ext cx="636663" cy="369332"/>
            </a:xfrm>
            <a:prstGeom prst="rect">
              <a:avLst/>
            </a:prstGeom>
            <a:noFill/>
          </p:spPr>
          <p:txBody>
            <a:bodyPr vert="horz" rtlCol="0">
              <a:spAutoFit/>
            </a:bodyPr>
            <a:lstStyle/>
            <a:p>
              <a:r>
                <a:rPr lang="en-GB" b="1" smtClean="0">
                  <a:solidFill>
                    <a:srgbClr val="000000"/>
                  </a:solidFill>
                  <a:latin typeface="Trebuchet MS - 24"/>
                </a:rPr>
                <a:t>N</a:t>
              </a:r>
              <a:endParaRPr lang="en-GB" b="1">
                <a:solidFill>
                  <a:srgbClr val="000000"/>
                </a:solidFill>
                <a:latin typeface="Trebuchet MS - 24"/>
              </a:endParaRPr>
            </a:p>
          </p:txBody>
        </p:sp>
        <p:sp>
          <p:nvSpPr>
            <p:cNvPr id="76" name="TextBox 75"/>
            <p:cNvSpPr txBox="1"/>
            <p:nvPr/>
          </p:nvSpPr>
          <p:spPr>
            <a:xfrm>
              <a:off x="6324600" y="6248400"/>
              <a:ext cx="649732" cy="369332"/>
            </a:xfrm>
            <a:prstGeom prst="rect">
              <a:avLst/>
            </a:prstGeom>
            <a:noFill/>
          </p:spPr>
          <p:txBody>
            <a:bodyPr vert="horz" rtlCol="0">
              <a:spAutoFit/>
            </a:bodyPr>
            <a:lstStyle/>
            <a:p>
              <a:r>
                <a:rPr lang="en-GB" b="1" smtClean="0">
                  <a:solidFill>
                    <a:srgbClr val="000000"/>
                  </a:solidFill>
                  <a:latin typeface="Trebuchet MS - 24"/>
                </a:rPr>
                <a:t>O</a:t>
              </a:r>
              <a:endParaRPr lang="en-GB" b="1">
                <a:solidFill>
                  <a:srgbClr val="000000"/>
                </a:solidFill>
                <a:latin typeface="Trebuchet MS - 24"/>
              </a:endParaRPr>
            </a:p>
          </p:txBody>
        </p:sp>
        <p:pic>
          <p:nvPicPr>
            <p:cNvPr id="77" name="Picture 7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178300" y="4343400"/>
              <a:ext cx="1860931" cy="1052576"/>
            </a:xfrm>
            <a:prstGeom prst="rect">
              <a:avLst/>
            </a:prstGeom>
            <a:solidFill>
              <a:scrgbClr r="0" g="0" b="0">
                <a:alpha val="0"/>
              </a:scrgbClr>
            </a:solidFill>
          </p:spPr>
        </p:pic>
      </p:grpSp>
      <p:sp>
        <p:nvSpPr>
          <p:cNvPr id="79" name="TextBox 78"/>
          <p:cNvSpPr txBox="1"/>
          <p:nvPr/>
        </p:nvSpPr>
        <p:spPr>
          <a:xfrm>
            <a:off x="7607300" y="5461000"/>
            <a:ext cx="2448427" cy="738664"/>
          </a:xfrm>
          <a:prstGeom prst="rect">
            <a:avLst/>
          </a:prstGeom>
          <a:noFill/>
        </p:spPr>
        <p:txBody>
          <a:bodyPr vert="horz" rtlCol="0">
            <a:spAutoFit/>
          </a:bodyPr>
          <a:lstStyle/>
          <a:p>
            <a:pPr algn="ctr"/>
            <a:r>
              <a:rPr lang="en-GB" sz="2100" b="1" u="sng" dirty="0" smtClean="0">
                <a:solidFill>
                  <a:srgbClr val="FF0000"/>
                </a:solidFill>
                <a:latin typeface="Trebuchet MS - 28"/>
              </a:rPr>
              <a:t>Answers:</a:t>
            </a:r>
          </a:p>
          <a:p>
            <a:pPr algn="ctr"/>
            <a:r>
              <a:rPr lang="en-GB" sz="2100" b="1" dirty="0" smtClean="0">
                <a:solidFill>
                  <a:srgbClr val="FF0000"/>
                </a:solidFill>
                <a:latin typeface="Trebuchet MS - 28"/>
              </a:rPr>
              <a:t>C, D, I, M</a:t>
            </a:r>
            <a:endParaRPr lang="en-GB" sz="2100" b="1" dirty="0">
              <a:solidFill>
                <a:srgbClr val="FF0000"/>
              </a:solidFill>
              <a:latin typeface="Trebuchet MS - 28"/>
            </a:endParaRPr>
          </a:p>
        </p:txBody>
      </p:sp>
      <p:pic>
        <p:nvPicPr>
          <p:cNvPr id="83" name="Picture 82"/>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8039100" y="6642100"/>
            <a:ext cx="1537589" cy="614045"/>
          </a:xfrm>
          <a:prstGeom prst="rect">
            <a:avLst/>
          </a:prstGeom>
          <a:solidFill>
            <a:scrgbClr r="0" g="0" b="0">
              <a:alpha val="0"/>
            </a:scrgbClr>
          </a:solidFill>
        </p:spPr>
      </p:pic>
    </p:spTree>
    <p:extLst>
      <p:ext uri="{BB962C8B-B14F-4D97-AF65-F5344CB8AC3E}">
        <p14:creationId xmlns:p14="http://schemas.microsoft.com/office/powerpoint/2010/main" val="297430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68300" y="711200"/>
            <a:ext cx="9327772" cy="1061829"/>
          </a:xfrm>
          <a:prstGeom prst="rect">
            <a:avLst/>
          </a:prstGeom>
          <a:noFill/>
        </p:spPr>
        <p:txBody>
          <a:bodyPr vert="horz" rtlCol="0">
            <a:spAutoFit/>
          </a:bodyPr>
          <a:lstStyle/>
          <a:p>
            <a:pPr algn="ctr"/>
            <a:r>
              <a:rPr lang="en-GB" sz="2100" smtClean="0">
                <a:solidFill>
                  <a:srgbClr val="000000"/>
                </a:solidFill>
                <a:latin typeface="Trebuchet MS - 28"/>
              </a:rPr>
              <a:t>Deputy Crimes has been informed that any buildings that are similar to Shape A are safe.</a:t>
            </a:r>
          </a:p>
          <a:p>
            <a:pPr algn="ctr"/>
            <a:r>
              <a:rPr lang="en-GB" sz="2100" smtClean="0">
                <a:solidFill>
                  <a:srgbClr val="000000"/>
                </a:solidFill>
                <a:latin typeface="Trebuchet MS - 28"/>
              </a:rPr>
              <a:t>Which of the buildings below can he go in safely?</a:t>
            </a:r>
            <a:endParaRPr lang="en-GB" sz="2100">
              <a:solidFill>
                <a:srgbClr val="000000"/>
              </a:solidFill>
              <a:latin typeface="Trebuchet MS - 28"/>
            </a:endParaRPr>
          </a:p>
        </p:txBody>
      </p:sp>
      <p:sp>
        <p:nvSpPr>
          <p:cNvPr id="3" name="TextBox 2"/>
          <p:cNvSpPr txBox="1"/>
          <p:nvPr/>
        </p:nvSpPr>
        <p:spPr>
          <a:xfrm>
            <a:off x="2463800" y="177800"/>
            <a:ext cx="5284136" cy="507831"/>
          </a:xfrm>
          <a:prstGeom prst="rect">
            <a:avLst/>
          </a:prstGeom>
          <a:noFill/>
        </p:spPr>
        <p:txBody>
          <a:bodyPr vert="horz" rtlCol="0">
            <a:spAutoFit/>
          </a:bodyPr>
          <a:lstStyle/>
          <a:p>
            <a:pPr algn="ctr"/>
            <a:r>
              <a:rPr lang="en-GB" sz="2700" b="1" u="sng" smtClean="0">
                <a:solidFill>
                  <a:srgbClr val="000000"/>
                </a:solidFill>
                <a:latin typeface="Trebuchet MS - 36"/>
              </a:rPr>
              <a:t>Situation 2</a:t>
            </a:r>
            <a:endParaRPr lang="en-GB" sz="2700" b="1" u="sng">
              <a:solidFill>
                <a:srgbClr val="000000"/>
              </a:solidFill>
              <a:latin typeface="Trebuchet MS - 36"/>
            </a:endParaRPr>
          </a:p>
        </p:txBody>
      </p:sp>
      <p:grpSp>
        <p:nvGrpSpPr>
          <p:cNvPr id="151" name="Group 150"/>
          <p:cNvGrpSpPr/>
          <p:nvPr/>
        </p:nvGrpSpPr>
        <p:grpSpPr>
          <a:xfrm>
            <a:off x="2476500" y="2159000"/>
            <a:ext cx="5105400" cy="5061332"/>
            <a:chOff x="2476500" y="2159000"/>
            <a:chExt cx="5105400" cy="5061332"/>
          </a:xfrm>
        </p:grpSpPr>
        <p:grpSp>
          <p:nvGrpSpPr>
            <p:cNvPr id="46" name="Group 45"/>
            <p:cNvGrpSpPr/>
            <p:nvPr/>
          </p:nvGrpSpPr>
          <p:grpSpPr>
            <a:xfrm>
              <a:off x="2501900" y="2159000"/>
              <a:ext cx="5065777" cy="5061332"/>
              <a:chOff x="2501900" y="2159000"/>
              <a:chExt cx="5065777" cy="5061332"/>
            </a:xfrm>
          </p:grpSpPr>
          <p:sp>
            <p:nvSpPr>
              <p:cNvPr id="4" name="Freeform 3"/>
              <p:cNvSpPr/>
              <p:nvPr/>
            </p:nvSpPr>
            <p:spPr>
              <a:xfrm>
                <a:off x="2501900" y="2170303"/>
                <a:ext cx="25274" cy="5032376"/>
              </a:xfrm>
              <a:custGeom>
                <a:avLst/>
                <a:gdLst/>
                <a:ahLst/>
                <a:cxnLst/>
                <a:rect l="0" t="0" r="0" b="0"/>
                <a:pathLst>
                  <a:path w="25274" h="5032376">
                    <a:moveTo>
                      <a:pt x="0" y="0"/>
                    </a:moveTo>
                    <a:lnTo>
                      <a:pt x="25273" y="0"/>
                    </a:lnTo>
                    <a:lnTo>
                      <a:pt x="25273" y="5032375"/>
                    </a:lnTo>
                    <a:lnTo>
                      <a:pt x="0" y="50323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2501900" y="2159000"/>
                <a:ext cx="5063872" cy="25147"/>
              </a:xfrm>
              <a:custGeom>
                <a:avLst/>
                <a:gdLst/>
                <a:ahLst/>
                <a:cxnLst/>
                <a:rect l="0" t="0" r="0" b="0"/>
                <a:pathLst>
                  <a:path w="5063872" h="25147">
                    <a:moveTo>
                      <a:pt x="0" y="0"/>
                    </a:moveTo>
                    <a:lnTo>
                      <a:pt x="5063871" y="0"/>
                    </a:lnTo>
                    <a:lnTo>
                      <a:pt x="5063871" y="25146"/>
                    </a:lnTo>
                    <a:lnTo>
                      <a:pt x="0" y="2514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2519680" y="2411984"/>
                <a:ext cx="5037710" cy="26163"/>
              </a:xfrm>
              <a:custGeom>
                <a:avLst/>
                <a:gdLst/>
                <a:ahLst/>
                <a:cxnLst/>
                <a:rect l="0" t="0" r="0" b="0"/>
                <a:pathLst>
                  <a:path w="5037710" h="26163">
                    <a:moveTo>
                      <a:pt x="0" y="0"/>
                    </a:moveTo>
                    <a:lnTo>
                      <a:pt x="5037709" y="0"/>
                    </a:lnTo>
                    <a:lnTo>
                      <a:pt x="5037709" y="26162"/>
                    </a:lnTo>
                    <a:lnTo>
                      <a:pt x="0" y="2616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2756027" y="2171573"/>
                <a:ext cx="26417" cy="5032503"/>
              </a:xfrm>
              <a:custGeom>
                <a:avLst/>
                <a:gdLst/>
                <a:ahLst/>
                <a:cxnLst/>
                <a:rect l="0" t="0" r="0" b="0"/>
                <a:pathLst>
                  <a:path w="26417" h="5032503">
                    <a:moveTo>
                      <a:pt x="0" y="0"/>
                    </a:moveTo>
                    <a:lnTo>
                      <a:pt x="26416" y="0"/>
                    </a:lnTo>
                    <a:lnTo>
                      <a:pt x="26416" y="5032502"/>
                    </a:lnTo>
                    <a:lnTo>
                      <a:pt x="0" y="503250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3006471" y="2170303"/>
                <a:ext cx="26163" cy="5032376"/>
              </a:xfrm>
              <a:custGeom>
                <a:avLst/>
                <a:gdLst/>
                <a:ahLst/>
                <a:cxnLst/>
                <a:rect l="0" t="0" r="0" b="0"/>
                <a:pathLst>
                  <a:path w="26163" h="5032376">
                    <a:moveTo>
                      <a:pt x="0" y="0"/>
                    </a:moveTo>
                    <a:lnTo>
                      <a:pt x="26162" y="0"/>
                    </a:lnTo>
                    <a:lnTo>
                      <a:pt x="26162" y="5032375"/>
                    </a:lnTo>
                    <a:lnTo>
                      <a:pt x="0" y="503237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3260344" y="2171573"/>
                <a:ext cx="28957" cy="5033900"/>
              </a:xfrm>
              <a:custGeom>
                <a:avLst/>
                <a:gdLst/>
                <a:ahLst/>
                <a:cxnLst/>
                <a:rect l="0" t="0" r="0" b="0"/>
                <a:pathLst>
                  <a:path w="28957" h="5033900">
                    <a:moveTo>
                      <a:pt x="0" y="0"/>
                    </a:moveTo>
                    <a:lnTo>
                      <a:pt x="28956" y="0"/>
                    </a:lnTo>
                    <a:lnTo>
                      <a:pt x="28956" y="5033899"/>
                    </a:lnTo>
                    <a:lnTo>
                      <a:pt x="0" y="503389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3506978" y="2170303"/>
                <a:ext cx="30100" cy="5035170"/>
              </a:xfrm>
              <a:custGeom>
                <a:avLst/>
                <a:gdLst/>
                <a:ahLst/>
                <a:cxnLst/>
                <a:rect l="0" t="0" r="0" b="0"/>
                <a:pathLst>
                  <a:path w="30100" h="5035170">
                    <a:moveTo>
                      <a:pt x="0" y="0"/>
                    </a:moveTo>
                    <a:lnTo>
                      <a:pt x="30099" y="0"/>
                    </a:lnTo>
                    <a:lnTo>
                      <a:pt x="30099" y="5035169"/>
                    </a:lnTo>
                    <a:lnTo>
                      <a:pt x="0" y="503516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3760978" y="2171573"/>
                <a:ext cx="26290" cy="5032503"/>
              </a:xfrm>
              <a:custGeom>
                <a:avLst/>
                <a:gdLst/>
                <a:ahLst/>
                <a:cxnLst/>
                <a:rect l="0" t="0" r="0" b="0"/>
                <a:pathLst>
                  <a:path w="26290" h="5032503">
                    <a:moveTo>
                      <a:pt x="0" y="0"/>
                    </a:moveTo>
                    <a:lnTo>
                      <a:pt x="26289" y="0"/>
                    </a:lnTo>
                    <a:lnTo>
                      <a:pt x="26289" y="5032502"/>
                    </a:lnTo>
                    <a:lnTo>
                      <a:pt x="0" y="503250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4015232" y="2172970"/>
                <a:ext cx="28957" cy="5033773"/>
              </a:xfrm>
              <a:custGeom>
                <a:avLst/>
                <a:gdLst/>
                <a:ahLst/>
                <a:cxnLst/>
                <a:rect l="0" t="0" r="0" b="0"/>
                <a:pathLst>
                  <a:path w="28957" h="5033773">
                    <a:moveTo>
                      <a:pt x="0" y="0"/>
                    </a:moveTo>
                    <a:lnTo>
                      <a:pt x="28956" y="0"/>
                    </a:lnTo>
                    <a:lnTo>
                      <a:pt x="28956" y="5033772"/>
                    </a:lnTo>
                    <a:lnTo>
                      <a:pt x="0" y="503377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4266692" y="2171573"/>
                <a:ext cx="27560" cy="5032503"/>
              </a:xfrm>
              <a:custGeom>
                <a:avLst/>
                <a:gdLst/>
                <a:ahLst/>
                <a:cxnLst/>
                <a:rect l="0" t="0" r="0" b="0"/>
                <a:pathLst>
                  <a:path w="27560" h="5032503">
                    <a:moveTo>
                      <a:pt x="0" y="0"/>
                    </a:moveTo>
                    <a:lnTo>
                      <a:pt x="27559" y="0"/>
                    </a:lnTo>
                    <a:lnTo>
                      <a:pt x="27559" y="5032502"/>
                    </a:lnTo>
                    <a:lnTo>
                      <a:pt x="0" y="503250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4519422" y="2173859"/>
                <a:ext cx="30354" cy="5031106"/>
              </a:xfrm>
              <a:custGeom>
                <a:avLst/>
                <a:gdLst/>
                <a:ahLst/>
                <a:cxnLst/>
                <a:rect l="0" t="0" r="0" b="0"/>
                <a:pathLst>
                  <a:path w="30354" h="5031106">
                    <a:moveTo>
                      <a:pt x="0" y="0"/>
                    </a:moveTo>
                    <a:lnTo>
                      <a:pt x="30353" y="0"/>
                    </a:lnTo>
                    <a:lnTo>
                      <a:pt x="30353" y="5031105"/>
                    </a:lnTo>
                    <a:lnTo>
                      <a:pt x="0" y="503110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4764659" y="2171573"/>
                <a:ext cx="32513" cy="5032503"/>
              </a:xfrm>
              <a:custGeom>
                <a:avLst/>
                <a:gdLst/>
                <a:ahLst/>
                <a:cxnLst/>
                <a:rect l="0" t="0" r="0" b="0"/>
                <a:pathLst>
                  <a:path w="32513" h="5032503">
                    <a:moveTo>
                      <a:pt x="0" y="0"/>
                    </a:moveTo>
                    <a:lnTo>
                      <a:pt x="32512" y="0"/>
                    </a:lnTo>
                    <a:lnTo>
                      <a:pt x="32512" y="5032502"/>
                    </a:lnTo>
                    <a:lnTo>
                      <a:pt x="0" y="503250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5020437" y="2172970"/>
                <a:ext cx="26163" cy="5028693"/>
              </a:xfrm>
              <a:custGeom>
                <a:avLst/>
                <a:gdLst/>
                <a:ahLst/>
                <a:cxnLst/>
                <a:rect l="0" t="0" r="0" b="0"/>
                <a:pathLst>
                  <a:path w="26163" h="5028693">
                    <a:moveTo>
                      <a:pt x="0" y="0"/>
                    </a:moveTo>
                    <a:lnTo>
                      <a:pt x="26162" y="0"/>
                    </a:lnTo>
                    <a:lnTo>
                      <a:pt x="26162" y="5028692"/>
                    </a:lnTo>
                    <a:lnTo>
                      <a:pt x="0" y="502869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5274310" y="2172970"/>
                <a:ext cx="28703" cy="5030090"/>
              </a:xfrm>
              <a:custGeom>
                <a:avLst/>
                <a:gdLst/>
                <a:ahLst/>
                <a:cxnLst/>
                <a:rect l="0" t="0" r="0" b="0"/>
                <a:pathLst>
                  <a:path w="28703" h="5030090">
                    <a:moveTo>
                      <a:pt x="0" y="0"/>
                    </a:moveTo>
                    <a:lnTo>
                      <a:pt x="28702" y="0"/>
                    </a:lnTo>
                    <a:lnTo>
                      <a:pt x="28702" y="5030089"/>
                    </a:lnTo>
                    <a:lnTo>
                      <a:pt x="0" y="503008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5525897" y="2172970"/>
                <a:ext cx="27560" cy="5031106"/>
              </a:xfrm>
              <a:custGeom>
                <a:avLst/>
                <a:gdLst/>
                <a:ahLst/>
                <a:cxnLst/>
                <a:rect l="0" t="0" r="0" b="0"/>
                <a:pathLst>
                  <a:path w="27560" h="5031106">
                    <a:moveTo>
                      <a:pt x="0" y="0"/>
                    </a:moveTo>
                    <a:lnTo>
                      <a:pt x="27559" y="0"/>
                    </a:lnTo>
                    <a:lnTo>
                      <a:pt x="27559" y="5031105"/>
                    </a:lnTo>
                    <a:lnTo>
                      <a:pt x="0" y="503110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5778754" y="2173859"/>
                <a:ext cx="30354" cy="5033900"/>
              </a:xfrm>
              <a:custGeom>
                <a:avLst/>
                <a:gdLst/>
                <a:ahLst/>
                <a:cxnLst/>
                <a:rect l="0" t="0" r="0" b="0"/>
                <a:pathLst>
                  <a:path w="30354" h="5033900">
                    <a:moveTo>
                      <a:pt x="0" y="0"/>
                    </a:moveTo>
                    <a:lnTo>
                      <a:pt x="30353" y="0"/>
                    </a:lnTo>
                    <a:lnTo>
                      <a:pt x="30353" y="5033899"/>
                    </a:lnTo>
                    <a:lnTo>
                      <a:pt x="0" y="503389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a:off x="6024118" y="2171573"/>
                <a:ext cx="32513" cy="5035170"/>
              </a:xfrm>
              <a:custGeom>
                <a:avLst/>
                <a:gdLst/>
                <a:ahLst/>
                <a:cxnLst/>
                <a:rect l="0" t="0" r="0" b="0"/>
                <a:pathLst>
                  <a:path w="32513" h="5035170">
                    <a:moveTo>
                      <a:pt x="0" y="0"/>
                    </a:moveTo>
                    <a:lnTo>
                      <a:pt x="32512" y="0"/>
                    </a:lnTo>
                    <a:lnTo>
                      <a:pt x="32512" y="5035169"/>
                    </a:lnTo>
                    <a:lnTo>
                      <a:pt x="0" y="503516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6279261" y="2172970"/>
                <a:ext cx="28957" cy="5032503"/>
              </a:xfrm>
              <a:custGeom>
                <a:avLst/>
                <a:gdLst/>
                <a:ahLst/>
                <a:cxnLst/>
                <a:rect l="0" t="0" r="0" b="0"/>
                <a:pathLst>
                  <a:path w="28957" h="5032503">
                    <a:moveTo>
                      <a:pt x="0" y="0"/>
                    </a:moveTo>
                    <a:lnTo>
                      <a:pt x="28956" y="0"/>
                    </a:lnTo>
                    <a:lnTo>
                      <a:pt x="28956" y="5032502"/>
                    </a:lnTo>
                    <a:lnTo>
                      <a:pt x="0" y="503250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6533261" y="2173859"/>
                <a:ext cx="31243" cy="5033900"/>
              </a:xfrm>
              <a:custGeom>
                <a:avLst/>
                <a:gdLst/>
                <a:ahLst/>
                <a:cxnLst/>
                <a:rect l="0" t="0" r="0" b="0"/>
                <a:pathLst>
                  <a:path w="31243" h="5033900">
                    <a:moveTo>
                      <a:pt x="0" y="0"/>
                    </a:moveTo>
                    <a:lnTo>
                      <a:pt x="31242" y="0"/>
                    </a:lnTo>
                    <a:lnTo>
                      <a:pt x="31242" y="5033899"/>
                    </a:lnTo>
                    <a:lnTo>
                      <a:pt x="0" y="503389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6784848" y="2172970"/>
                <a:ext cx="30227" cy="5032503"/>
              </a:xfrm>
              <a:custGeom>
                <a:avLst/>
                <a:gdLst/>
                <a:ahLst/>
                <a:cxnLst/>
                <a:rect l="0" t="0" r="0" b="0"/>
                <a:pathLst>
                  <a:path w="30227" h="5032503">
                    <a:moveTo>
                      <a:pt x="0" y="0"/>
                    </a:moveTo>
                    <a:lnTo>
                      <a:pt x="30226" y="0"/>
                    </a:lnTo>
                    <a:lnTo>
                      <a:pt x="30226" y="5032502"/>
                    </a:lnTo>
                    <a:lnTo>
                      <a:pt x="0" y="503250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7036308" y="2172970"/>
                <a:ext cx="32767" cy="5035043"/>
              </a:xfrm>
              <a:custGeom>
                <a:avLst/>
                <a:gdLst/>
                <a:ahLst/>
                <a:cxnLst/>
                <a:rect l="0" t="0" r="0" b="0"/>
                <a:pathLst>
                  <a:path w="32767" h="5035043">
                    <a:moveTo>
                      <a:pt x="0" y="0"/>
                    </a:moveTo>
                    <a:lnTo>
                      <a:pt x="32766" y="0"/>
                    </a:lnTo>
                    <a:lnTo>
                      <a:pt x="32766" y="5035042"/>
                    </a:lnTo>
                    <a:lnTo>
                      <a:pt x="0" y="503504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7283196" y="2172970"/>
                <a:ext cx="35180" cy="5035043"/>
              </a:xfrm>
              <a:custGeom>
                <a:avLst/>
                <a:gdLst/>
                <a:ahLst/>
                <a:cxnLst/>
                <a:rect l="0" t="0" r="0" b="0"/>
                <a:pathLst>
                  <a:path w="35180" h="5035043">
                    <a:moveTo>
                      <a:pt x="0" y="0"/>
                    </a:moveTo>
                    <a:lnTo>
                      <a:pt x="35179" y="0"/>
                    </a:lnTo>
                    <a:lnTo>
                      <a:pt x="35179" y="5035042"/>
                    </a:lnTo>
                    <a:lnTo>
                      <a:pt x="0" y="503504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7530973" y="2169033"/>
                <a:ext cx="36704" cy="5035932"/>
              </a:xfrm>
              <a:custGeom>
                <a:avLst/>
                <a:gdLst/>
                <a:ahLst/>
                <a:cxnLst/>
                <a:rect l="0" t="0" r="0" b="0"/>
                <a:pathLst>
                  <a:path w="36704" h="5035932">
                    <a:moveTo>
                      <a:pt x="0" y="0"/>
                    </a:moveTo>
                    <a:lnTo>
                      <a:pt x="36703" y="0"/>
                    </a:lnTo>
                    <a:lnTo>
                      <a:pt x="36703" y="5035931"/>
                    </a:lnTo>
                    <a:lnTo>
                      <a:pt x="0" y="503593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2516886" y="2664587"/>
                <a:ext cx="5032884" cy="26290"/>
              </a:xfrm>
              <a:custGeom>
                <a:avLst/>
                <a:gdLst/>
                <a:ahLst/>
                <a:cxnLst/>
                <a:rect l="0" t="0" r="0" b="0"/>
                <a:pathLst>
                  <a:path w="5032884" h="26290">
                    <a:moveTo>
                      <a:pt x="0" y="0"/>
                    </a:moveTo>
                    <a:lnTo>
                      <a:pt x="5032883" y="0"/>
                    </a:lnTo>
                    <a:lnTo>
                      <a:pt x="5032883" y="26289"/>
                    </a:lnTo>
                    <a:lnTo>
                      <a:pt x="0" y="2628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2518156" y="2915285"/>
                <a:ext cx="5040504" cy="26290"/>
              </a:xfrm>
              <a:custGeom>
                <a:avLst/>
                <a:gdLst/>
                <a:ahLst/>
                <a:cxnLst/>
                <a:rect l="0" t="0" r="0" b="0"/>
                <a:pathLst>
                  <a:path w="5040504" h="26290">
                    <a:moveTo>
                      <a:pt x="0" y="0"/>
                    </a:moveTo>
                    <a:lnTo>
                      <a:pt x="5040503" y="0"/>
                    </a:lnTo>
                    <a:lnTo>
                      <a:pt x="5040503" y="26289"/>
                    </a:lnTo>
                    <a:lnTo>
                      <a:pt x="0" y="2628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2515870" y="3161538"/>
                <a:ext cx="5041520" cy="27687"/>
              </a:xfrm>
              <a:custGeom>
                <a:avLst/>
                <a:gdLst/>
                <a:ahLst/>
                <a:cxnLst/>
                <a:rect l="0" t="0" r="0" b="0"/>
                <a:pathLst>
                  <a:path w="5041520" h="27687">
                    <a:moveTo>
                      <a:pt x="0" y="0"/>
                    </a:moveTo>
                    <a:lnTo>
                      <a:pt x="5041519" y="0"/>
                    </a:lnTo>
                    <a:lnTo>
                      <a:pt x="5041519" y="27686"/>
                    </a:lnTo>
                    <a:lnTo>
                      <a:pt x="0" y="2768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2520823" y="4424934"/>
                <a:ext cx="5041520" cy="27560"/>
              </a:xfrm>
              <a:custGeom>
                <a:avLst/>
                <a:gdLst/>
                <a:ahLst/>
                <a:cxnLst/>
                <a:rect l="0" t="0" r="0" b="0"/>
                <a:pathLst>
                  <a:path w="5041520" h="27560">
                    <a:moveTo>
                      <a:pt x="0" y="0"/>
                    </a:moveTo>
                    <a:lnTo>
                      <a:pt x="5041519" y="0"/>
                    </a:lnTo>
                    <a:lnTo>
                      <a:pt x="5041519" y="27559"/>
                    </a:lnTo>
                    <a:lnTo>
                      <a:pt x="0" y="2755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2518156" y="4174617"/>
                <a:ext cx="5041520" cy="27560"/>
              </a:xfrm>
              <a:custGeom>
                <a:avLst/>
                <a:gdLst/>
                <a:ahLst/>
                <a:cxnLst/>
                <a:rect l="0" t="0" r="0" b="0"/>
                <a:pathLst>
                  <a:path w="5041520" h="27560">
                    <a:moveTo>
                      <a:pt x="0" y="0"/>
                    </a:moveTo>
                    <a:lnTo>
                      <a:pt x="5041519" y="0"/>
                    </a:lnTo>
                    <a:lnTo>
                      <a:pt x="5041519" y="27559"/>
                    </a:lnTo>
                    <a:lnTo>
                      <a:pt x="0" y="2755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2518156" y="3921633"/>
                <a:ext cx="5032757" cy="27560"/>
              </a:xfrm>
              <a:custGeom>
                <a:avLst/>
                <a:gdLst/>
                <a:ahLst/>
                <a:cxnLst/>
                <a:rect l="0" t="0" r="0" b="0"/>
                <a:pathLst>
                  <a:path w="5032757" h="27560">
                    <a:moveTo>
                      <a:pt x="0" y="0"/>
                    </a:moveTo>
                    <a:lnTo>
                      <a:pt x="5032756" y="0"/>
                    </a:lnTo>
                    <a:lnTo>
                      <a:pt x="5032756" y="27559"/>
                    </a:lnTo>
                    <a:lnTo>
                      <a:pt x="0" y="2755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2520823" y="3668903"/>
                <a:ext cx="5040377" cy="26290"/>
              </a:xfrm>
              <a:custGeom>
                <a:avLst/>
                <a:gdLst/>
                <a:ahLst/>
                <a:cxnLst/>
                <a:rect l="0" t="0" r="0" b="0"/>
                <a:pathLst>
                  <a:path w="5040377" h="26290">
                    <a:moveTo>
                      <a:pt x="0" y="0"/>
                    </a:moveTo>
                    <a:lnTo>
                      <a:pt x="5040376" y="0"/>
                    </a:lnTo>
                    <a:lnTo>
                      <a:pt x="5040376" y="26289"/>
                    </a:lnTo>
                    <a:lnTo>
                      <a:pt x="0" y="2628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2519680" y="3418332"/>
                <a:ext cx="5026280" cy="26163"/>
              </a:xfrm>
              <a:custGeom>
                <a:avLst/>
                <a:gdLst/>
                <a:ahLst/>
                <a:cxnLst/>
                <a:rect l="0" t="0" r="0" b="0"/>
                <a:pathLst>
                  <a:path w="5026280" h="26163">
                    <a:moveTo>
                      <a:pt x="0" y="0"/>
                    </a:moveTo>
                    <a:lnTo>
                      <a:pt x="5026279" y="0"/>
                    </a:lnTo>
                    <a:lnTo>
                      <a:pt x="5026279" y="26162"/>
                    </a:lnTo>
                    <a:lnTo>
                      <a:pt x="0" y="2616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2516886" y="4673854"/>
                <a:ext cx="5031360" cy="26417"/>
              </a:xfrm>
              <a:custGeom>
                <a:avLst/>
                <a:gdLst/>
                <a:ahLst/>
                <a:cxnLst/>
                <a:rect l="0" t="0" r="0" b="0"/>
                <a:pathLst>
                  <a:path w="5031360" h="26417">
                    <a:moveTo>
                      <a:pt x="0" y="0"/>
                    </a:moveTo>
                    <a:lnTo>
                      <a:pt x="5031359" y="0"/>
                    </a:lnTo>
                    <a:lnTo>
                      <a:pt x="5031359" y="26416"/>
                    </a:lnTo>
                    <a:lnTo>
                      <a:pt x="0" y="2641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a:off x="2515870" y="4926965"/>
                <a:ext cx="5040504" cy="26163"/>
              </a:xfrm>
              <a:custGeom>
                <a:avLst/>
                <a:gdLst/>
                <a:ahLst/>
                <a:cxnLst/>
                <a:rect l="0" t="0" r="0" b="0"/>
                <a:pathLst>
                  <a:path w="5040504" h="26163">
                    <a:moveTo>
                      <a:pt x="0" y="0"/>
                    </a:moveTo>
                    <a:lnTo>
                      <a:pt x="5040503" y="0"/>
                    </a:lnTo>
                    <a:lnTo>
                      <a:pt x="5040503" y="26162"/>
                    </a:lnTo>
                    <a:lnTo>
                      <a:pt x="0" y="2616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2514473" y="5179822"/>
                <a:ext cx="5037710" cy="27560"/>
              </a:xfrm>
              <a:custGeom>
                <a:avLst/>
                <a:gdLst/>
                <a:ahLst/>
                <a:cxnLst/>
                <a:rect l="0" t="0" r="0" b="0"/>
                <a:pathLst>
                  <a:path w="5037710" h="27560">
                    <a:moveTo>
                      <a:pt x="0" y="0"/>
                    </a:moveTo>
                    <a:lnTo>
                      <a:pt x="5037709" y="0"/>
                    </a:lnTo>
                    <a:lnTo>
                      <a:pt x="5037709" y="27559"/>
                    </a:lnTo>
                    <a:lnTo>
                      <a:pt x="0" y="2755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2515870" y="5430266"/>
                <a:ext cx="5041520" cy="27560"/>
              </a:xfrm>
              <a:custGeom>
                <a:avLst/>
                <a:gdLst/>
                <a:ahLst/>
                <a:cxnLst/>
                <a:rect l="0" t="0" r="0" b="0"/>
                <a:pathLst>
                  <a:path w="5041520" h="27560">
                    <a:moveTo>
                      <a:pt x="0" y="0"/>
                    </a:moveTo>
                    <a:lnTo>
                      <a:pt x="5041519" y="0"/>
                    </a:lnTo>
                    <a:lnTo>
                      <a:pt x="5041519" y="27559"/>
                    </a:lnTo>
                    <a:lnTo>
                      <a:pt x="0" y="2755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2514473" y="5676773"/>
                <a:ext cx="5041393" cy="27814"/>
              </a:xfrm>
              <a:custGeom>
                <a:avLst/>
                <a:gdLst/>
                <a:ahLst/>
                <a:cxnLst/>
                <a:rect l="0" t="0" r="0" b="0"/>
                <a:pathLst>
                  <a:path w="5041393" h="27814">
                    <a:moveTo>
                      <a:pt x="0" y="0"/>
                    </a:moveTo>
                    <a:lnTo>
                      <a:pt x="5041392" y="0"/>
                    </a:lnTo>
                    <a:lnTo>
                      <a:pt x="5041392" y="27813"/>
                    </a:lnTo>
                    <a:lnTo>
                      <a:pt x="0" y="2781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2518156" y="6934835"/>
                <a:ext cx="5041520" cy="30354"/>
              </a:xfrm>
              <a:custGeom>
                <a:avLst/>
                <a:gdLst/>
                <a:ahLst/>
                <a:cxnLst/>
                <a:rect l="0" t="0" r="0" b="0"/>
                <a:pathLst>
                  <a:path w="5041520" h="30354">
                    <a:moveTo>
                      <a:pt x="0" y="0"/>
                    </a:moveTo>
                    <a:lnTo>
                      <a:pt x="5041519" y="0"/>
                    </a:lnTo>
                    <a:lnTo>
                      <a:pt x="5041519" y="30353"/>
                    </a:lnTo>
                    <a:lnTo>
                      <a:pt x="0" y="3035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2518156" y="6688201"/>
                <a:ext cx="5042790" cy="30100"/>
              </a:xfrm>
              <a:custGeom>
                <a:avLst/>
                <a:gdLst/>
                <a:ahLst/>
                <a:cxnLst/>
                <a:rect l="0" t="0" r="0" b="0"/>
                <a:pathLst>
                  <a:path w="5042790" h="30100">
                    <a:moveTo>
                      <a:pt x="0" y="0"/>
                    </a:moveTo>
                    <a:lnTo>
                      <a:pt x="5042789" y="0"/>
                    </a:lnTo>
                    <a:lnTo>
                      <a:pt x="5042789" y="30099"/>
                    </a:lnTo>
                    <a:lnTo>
                      <a:pt x="0" y="3009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2514473" y="6436487"/>
                <a:ext cx="5040631" cy="27687"/>
              </a:xfrm>
              <a:custGeom>
                <a:avLst/>
                <a:gdLst/>
                <a:ahLst/>
                <a:cxnLst/>
                <a:rect l="0" t="0" r="0" b="0"/>
                <a:pathLst>
                  <a:path w="5040631" h="27687">
                    <a:moveTo>
                      <a:pt x="0" y="0"/>
                    </a:moveTo>
                    <a:lnTo>
                      <a:pt x="5040630" y="0"/>
                    </a:lnTo>
                    <a:lnTo>
                      <a:pt x="5040630" y="27686"/>
                    </a:lnTo>
                    <a:lnTo>
                      <a:pt x="0" y="2768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2515870" y="6183757"/>
                <a:ext cx="5041520" cy="27687"/>
              </a:xfrm>
              <a:custGeom>
                <a:avLst/>
                <a:gdLst/>
                <a:ahLst/>
                <a:cxnLst/>
                <a:rect l="0" t="0" r="0" b="0"/>
                <a:pathLst>
                  <a:path w="5041520" h="27687">
                    <a:moveTo>
                      <a:pt x="0" y="0"/>
                    </a:moveTo>
                    <a:lnTo>
                      <a:pt x="5041519" y="0"/>
                    </a:lnTo>
                    <a:lnTo>
                      <a:pt x="5041519" y="27686"/>
                    </a:lnTo>
                    <a:lnTo>
                      <a:pt x="0" y="2768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eeform 43"/>
              <p:cNvSpPr/>
              <p:nvPr/>
            </p:nvSpPr>
            <p:spPr>
              <a:xfrm>
                <a:off x="2515870" y="5933567"/>
                <a:ext cx="5035043" cy="27560"/>
              </a:xfrm>
              <a:custGeom>
                <a:avLst/>
                <a:gdLst/>
                <a:ahLst/>
                <a:cxnLst/>
                <a:rect l="0" t="0" r="0" b="0"/>
                <a:pathLst>
                  <a:path w="5035043" h="27560">
                    <a:moveTo>
                      <a:pt x="0" y="0"/>
                    </a:moveTo>
                    <a:lnTo>
                      <a:pt x="5035042" y="0"/>
                    </a:lnTo>
                    <a:lnTo>
                      <a:pt x="5035042" y="27559"/>
                    </a:lnTo>
                    <a:lnTo>
                      <a:pt x="0" y="27559"/>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reeform 44"/>
              <p:cNvSpPr/>
              <p:nvPr/>
            </p:nvSpPr>
            <p:spPr>
              <a:xfrm>
                <a:off x="2501900" y="7190105"/>
                <a:ext cx="5065396" cy="30227"/>
              </a:xfrm>
              <a:custGeom>
                <a:avLst/>
                <a:gdLst/>
                <a:ahLst/>
                <a:cxnLst/>
                <a:rect l="0" t="0" r="0" b="0"/>
                <a:pathLst>
                  <a:path w="5065396" h="30227">
                    <a:moveTo>
                      <a:pt x="0" y="0"/>
                    </a:moveTo>
                    <a:lnTo>
                      <a:pt x="5065395" y="0"/>
                    </a:lnTo>
                    <a:lnTo>
                      <a:pt x="5065395" y="30226"/>
                    </a:lnTo>
                    <a:lnTo>
                      <a:pt x="0" y="3022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7" name="Picture 46"/>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191000" y="4400550"/>
              <a:ext cx="1860931" cy="1052576"/>
            </a:xfrm>
            <a:prstGeom prst="rect">
              <a:avLst/>
            </a:prstGeom>
            <a:solidFill>
              <a:scrgbClr r="0" g="0" b="0">
                <a:alpha val="0"/>
              </a:scrgbClr>
            </a:solidFill>
          </p:spPr>
        </p:pic>
        <p:grpSp>
          <p:nvGrpSpPr>
            <p:cNvPr id="52" name="Group 51"/>
            <p:cNvGrpSpPr/>
            <p:nvPr/>
          </p:nvGrpSpPr>
          <p:grpSpPr>
            <a:xfrm>
              <a:off x="2501900" y="2159000"/>
              <a:ext cx="515494" cy="769494"/>
              <a:chOff x="2501900" y="2159000"/>
              <a:chExt cx="515494" cy="769494"/>
            </a:xfrm>
          </p:grpSpPr>
          <p:sp>
            <p:nvSpPr>
              <p:cNvPr id="48" name="Freeform 47"/>
              <p:cNvSpPr/>
              <p:nvPr/>
            </p:nvSpPr>
            <p:spPr>
              <a:xfrm>
                <a:off x="2501900" y="2159000"/>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eeform 48"/>
              <p:cNvSpPr/>
              <p:nvPr/>
            </p:nvSpPr>
            <p:spPr>
              <a:xfrm>
                <a:off x="2501900" y="2413000"/>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Freeform 49"/>
              <p:cNvSpPr/>
              <p:nvPr/>
            </p:nvSpPr>
            <p:spPr>
              <a:xfrm>
                <a:off x="2501900" y="2667000"/>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reeform 50"/>
              <p:cNvSpPr/>
              <p:nvPr/>
            </p:nvSpPr>
            <p:spPr>
              <a:xfrm>
                <a:off x="2755900" y="2667000"/>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7" name="Group 56"/>
            <p:cNvGrpSpPr/>
            <p:nvPr/>
          </p:nvGrpSpPr>
          <p:grpSpPr>
            <a:xfrm>
              <a:off x="6530915" y="2174815"/>
              <a:ext cx="1021608" cy="1524988"/>
              <a:chOff x="6530915" y="2174815"/>
              <a:chExt cx="1021608" cy="1524988"/>
            </a:xfrm>
          </p:grpSpPr>
          <p:sp>
            <p:nvSpPr>
              <p:cNvPr id="53" name="Freeform 52"/>
              <p:cNvSpPr/>
              <p:nvPr/>
            </p:nvSpPr>
            <p:spPr>
              <a:xfrm>
                <a:off x="6530915" y="2174815"/>
                <a:ext cx="518226" cy="518226"/>
              </a:xfrm>
              <a:custGeom>
                <a:avLst/>
                <a:gdLst/>
                <a:ahLst/>
                <a:cxnLst/>
                <a:rect l="0" t="0" r="0" b="0"/>
                <a:pathLst>
                  <a:path w="518226" h="518226">
                    <a:moveTo>
                      <a:pt x="0" y="0"/>
                    </a:moveTo>
                    <a:lnTo>
                      <a:pt x="518225" y="0"/>
                    </a:lnTo>
                    <a:lnTo>
                      <a:pt x="518225" y="518225"/>
                    </a:lnTo>
                    <a:lnTo>
                      <a:pt x="0" y="518225"/>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Freeform 53"/>
              <p:cNvSpPr/>
              <p:nvPr/>
            </p:nvSpPr>
            <p:spPr>
              <a:xfrm>
                <a:off x="6530915" y="2678195"/>
                <a:ext cx="518226" cy="518227"/>
              </a:xfrm>
              <a:custGeom>
                <a:avLst/>
                <a:gdLst/>
                <a:ahLst/>
                <a:cxnLst/>
                <a:rect l="0" t="0" r="0" b="0"/>
                <a:pathLst>
                  <a:path w="518226" h="518227">
                    <a:moveTo>
                      <a:pt x="0" y="0"/>
                    </a:moveTo>
                    <a:lnTo>
                      <a:pt x="518225" y="0"/>
                    </a:lnTo>
                    <a:lnTo>
                      <a:pt x="518225" y="518226"/>
                    </a:lnTo>
                    <a:lnTo>
                      <a:pt x="0" y="518226"/>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Freeform 54"/>
              <p:cNvSpPr/>
              <p:nvPr/>
            </p:nvSpPr>
            <p:spPr>
              <a:xfrm>
                <a:off x="6530915" y="3181577"/>
                <a:ext cx="518226" cy="518226"/>
              </a:xfrm>
              <a:custGeom>
                <a:avLst/>
                <a:gdLst/>
                <a:ahLst/>
                <a:cxnLst/>
                <a:rect l="0" t="0" r="0" b="0"/>
                <a:pathLst>
                  <a:path w="518226" h="518226">
                    <a:moveTo>
                      <a:pt x="0" y="0"/>
                    </a:moveTo>
                    <a:lnTo>
                      <a:pt x="518225" y="0"/>
                    </a:lnTo>
                    <a:lnTo>
                      <a:pt x="518225" y="518225"/>
                    </a:lnTo>
                    <a:lnTo>
                      <a:pt x="0" y="518225"/>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Freeform 55"/>
              <p:cNvSpPr/>
              <p:nvPr/>
            </p:nvSpPr>
            <p:spPr>
              <a:xfrm>
                <a:off x="7034295" y="3181577"/>
                <a:ext cx="518228" cy="518226"/>
              </a:xfrm>
              <a:custGeom>
                <a:avLst/>
                <a:gdLst/>
                <a:ahLst/>
                <a:cxnLst/>
                <a:rect l="0" t="0" r="0" b="0"/>
                <a:pathLst>
                  <a:path w="518228" h="518226">
                    <a:moveTo>
                      <a:pt x="0" y="0"/>
                    </a:moveTo>
                    <a:lnTo>
                      <a:pt x="518227" y="0"/>
                    </a:lnTo>
                    <a:lnTo>
                      <a:pt x="518227" y="518225"/>
                    </a:lnTo>
                    <a:lnTo>
                      <a:pt x="0" y="518225"/>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 name="Group 61"/>
            <p:cNvGrpSpPr/>
            <p:nvPr/>
          </p:nvGrpSpPr>
          <p:grpSpPr>
            <a:xfrm rot="5400000">
              <a:off x="2759062" y="2911482"/>
              <a:ext cx="1021602" cy="1524883"/>
              <a:chOff x="2759062" y="2911482"/>
              <a:chExt cx="1021602" cy="1524883"/>
            </a:xfrm>
          </p:grpSpPr>
          <p:sp>
            <p:nvSpPr>
              <p:cNvPr id="58" name="Freeform 57"/>
              <p:cNvSpPr/>
              <p:nvPr/>
            </p:nvSpPr>
            <p:spPr>
              <a:xfrm>
                <a:off x="2759062" y="2911482"/>
                <a:ext cx="518161" cy="518161"/>
              </a:xfrm>
              <a:custGeom>
                <a:avLst/>
                <a:gdLst/>
                <a:ahLst/>
                <a:cxnLst/>
                <a:rect l="0" t="0" r="0" b="0"/>
                <a:pathLst>
                  <a:path w="518161" h="518161">
                    <a:moveTo>
                      <a:pt x="0" y="0"/>
                    </a:moveTo>
                    <a:lnTo>
                      <a:pt x="518160" y="0"/>
                    </a:lnTo>
                    <a:lnTo>
                      <a:pt x="518160" y="518160"/>
                    </a:lnTo>
                    <a:lnTo>
                      <a:pt x="0" y="518160"/>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Freeform 58"/>
              <p:cNvSpPr/>
              <p:nvPr/>
            </p:nvSpPr>
            <p:spPr>
              <a:xfrm>
                <a:off x="2759071" y="3414776"/>
                <a:ext cx="518161" cy="518288"/>
              </a:xfrm>
              <a:custGeom>
                <a:avLst/>
                <a:gdLst/>
                <a:ahLst/>
                <a:cxnLst/>
                <a:rect l="0" t="0" r="0" b="0"/>
                <a:pathLst>
                  <a:path w="518161" h="518288">
                    <a:moveTo>
                      <a:pt x="0" y="0"/>
                    </a:moveTo>
                    <a:lnTo>
                      <a:pt x="518160" y="0"/>
                    </a:lnTo>
                    <a:lnTo>
                      <a:pt x="518160" y="518287"/>
                    </a:lnTo>
                    <a:lnTo>
                      <a:pt x="0" y="518287"/>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Freeform 59"/>
              <p:cNvSpPr/>
              <p:nvPr/>
            </p:nvSpPr>
            <p:spPr>
              <a:xfrm>
                <a:off x="2759075" y="3918203"/>
                <a:ext cx="518160" cy="518162"/>
              </a:xfrm>
              <a:custGeom>
                <a:avLst/>
                <a:gdLst/>
                <a:ahLst/>
                <a:cxnLst/>
                <a:rect l="0" t="0" r="0" b="0"/>
                <a:pathLst>
                  <a:path w="518160" h="518162">
                    <a:moveTo>
                      <a:pt x="0" y="0"/>
                    </a:moveTo>
                    <a:lnTo>
                      <a:pt x="518159" y="0"/>
                    </a:lnTo>
                    <a:lnTo>
                      <a:pt x="518159" y="518161"/>
                    </a:lnTo>
                    <a:lnTo>
                      <a:pt x="0" y="518161"/>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Freeform 60"/>
              <p:cNvSpPr/>
              <p:nvPr/>
            </p:nvSpPr>
            <p:spPr>
              <a:xfrm>
                <a:off x="3262376" y="3918203"/>
                <a:ext cx="518288" cy="518162"/>
              </a:xfrm>
              <a:custGeom>
                <a:avLst/>
                <a:gdLst/>
                <a:ahLst/>
                <a:cxnLst/>
                <a:rect l="0" t="0" r="0" b="0"/>
                <a:pathLst>
                  <a:path w="518288" h="518162">
                    <a:moveTo>
                      <a:pt x="0" y="0"/>
                    </a:moveTo>
                    <a:lnTo>
                      <a:pt x="518287" y="0"/>
                    </a:lnTo>
                    <a:lnTo>
                      <a:pt x="518287" y="518161"/>
                    </a:lnTo>
                    <a:lnTo>
                      <a:pt x="0" y="518161"/>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7" name="Group 66"/>
            <p:cNvGrpSpPr/>
            <p:nvPr/>
          </p:nvGrpSpPr>
          <p:grpSpPr>
            <a:xfrm>
              <a:off x="2508062" y="4438453"/>
              <a:ext cx="1516011" cy="2263016"/>
              <a:chOff x="2508062" y="4438453"/>
              <a:chExt cx="1516011" cy="2263016"/>
            </a:xfrm>
          </p:grpSpPr>
          <p:sp>
            <p:nvSpPr>
              <p:cNvPr id="63" name="Freeform 62"/>
              <p:cNvSpPr/>
              <p:nvPr/>
            </p:nvSpPr>
            <p:spPr>
              <a:xfrm>
                <a:off x="2508062" y="4438453"/>
                <a:ext cx="769023" cy="769024"/>
              </a:xfrm>
              <a:custGeom>
                <a:avLst/>
                <a:gdLst/>
                <a:ahLst/>
                <a:cxnLst/>
                <a:rect l="0" t="0" r="0" b="0"/>
                <a:pathLst>
                  <a:path w="769023" h="769024">
                    <a:moveTo>
                      <a:pt x="0" y="0"/>
                    </a:moveTo>
                    <a:lnTo>
                      <a:pt x="769022" y="0"/>
                    </a:lnTo>
                    <a:lnTo>
                      <a:pt x="769022" y="769023"/>
                    </a:lnTo>
                    <a:lnTo>
                      <a:pt x="0" y="76902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Freeform 63"/>
              <p:cNvSpPr/>
              <p:nvPr/>
            </p:nvSpPr>
            <p:spPr>
              <a:xfrm>
                <a:off x="2508062" y="5185451"/>
                <a:ext cx="769023" cy="769022"/>
              </a:xfrm>
              <a:custGeom>
                <a:avLst/>
                <a:gdLst/>
                <a:ahLst/>
                <a:cxnLst/>
                <a:rect l="0" t="0" r="0" b="0"/>
                <a:pathLst>
                  <a:path w="769023" h="769022">
                    <a:moveTo>
                      <a:pt x="0" y="0"/>
                    </a:moveTo>
                    <a:lnTo>
                      <a:pt x="769022" y="0"/>
                    </a:lnTo>
                    <a:lnTo>
                      <a:pt x="769022" y="769021"/>
                    </a:lnTo>
                    <a:lnTo>
                      <a:pt x="0" y="769021"/>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Freeform 64"/>
              <p:cNvSpPr/>
              <p:nvPr/>
            </p:nvSpPr>
            <p:spPr>
              <a:xfrm>
                <a:off x="2508062" y="5932445"/>
                <a:ext cx="769023" cy="769024"/>
              </a:xfrm>
              <a:custGeom>
                <a:avLst/>
                <a:gdLst/>
                <a:ahLst/>
                <a:cxnLst/>
                <a:rect l="0" t="0" r="0" b="0"/>
                <a:pathLst>
                  <a:path w="769023" h="769024">
                    <a:moveTo>
                      <a:pt x="0" y="0"/>
                    </a:moveTo>
                    <a:lnTo>
                      <a:pt x="769022" y="0"/>
                    </a:lnTo>
                    <a:lnTo>
                      <a:pt x="769022" y="769023"/>
                    </a:lnTo>
                    <a:lnTo>
                      <a:pt x="0" y="76902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Freeform 65"/>
              <p:cNvSpPr/>
              <p:nvPr/>
            </p:nvSpPr>
            <p:spPr>
              <a:xfrm>
                <a:off x="3255051" y="5932445"/>
                <a:ext cx="769022" cy="769024"/>
              </a:xfrm>
              <a:custGeom>
                <a:avLst/>
                <a:gdLst/>
                <a:ahLst/>
                <a:cxnLst/>
                <a:rect l="0" t="0" r="0" b="0"/>
                <a:pathLst>
                  <a:path w="769022" h="769024">
                    <a:moveTo>
                      <a:pt x="0" y="0"/>
                    </a:moveTo>
                    <a:lnTo>
                      <a:pt x="769021" y="0"/>
                    </a:lnTo>
                    <a:lnTo>
                      <a:pt x="769021" y="769023"/>
                    </a:lnTo>
                    <a:lnTo>
                      <a:pt x="0" y="76902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2" name="Group 71"/>
            <p:cNvGrpSpPr/>
            <p:nvPr/>
          </p:nvGrpSpPr>
          <p:grpSpPr>
            <a:xfrm rot="16200000">
              <a:off x="5657723" y="5301995"/>
              <a:ext cx="1516011" cy="2263014"/>
              <a:chOff x="5657723" y="5301995"/>
              <a:chExt cx="1516011" cy="2263014"/>
            </a:xfrm>
          </p:grpSpPr>
          <p:sp>
            <p:nvSpPr>
              <p:cNvPr id="68" name="Freeform 67"/>
              <p:cNvSpPr/>
              <p:nvPr/>
            </p:nvSpPr>
            <p:spPr>
              <a:xfrm>
                <a:off x="5657723" y="5301995"/>
                <a:ext cx="768986" cy="769113"/>
              </a:xfrm>
              <a:custGeom>
                <a:avLst/>
                <a:gdLst/>
                <a:ahLst/>
                <a:cxnLst/>
                <a:rect l="0" t="0" r="0" b="0"/>
                <a:pathLst>
                  <a:path w="768986" h="769113">
                    <a:moveTo>
                      <a:pt x="0" y="0"/>
                    </a:moveTo>
                    <a:lnTo>
                      <a:pt x="768985" y="0"/>
                    </a:lnTo>
                    <a:lnTo>
                      <a:pt x="768985" y="769112"/>
                    </a:lnTo>
                    <a:lnTo>
                      <a:pt x="0" y="769112"/>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Freeform 68"/>
              <p:cNvSpPr/>
              <p:nvPr/>
            </p:nvSpPr>
            <p:spPr>
              <a:xfrm>
                <a:off x="5657736" y="6049009"/>
                <a:ext cx="768986" cy="769113"/>
              </a:xfrm>
              <a:custGeom>
                <a:avLst/>
                <a:gdLst/>
                <a:ahLst/>
                <a:cxnLst/>
                <a:rect l="0" t="0" r="0" b="0"/>
                <a:pathLst>
                  <a:path w="768986" h="769113">
                    <a:moveTo>
                      <a:pt x="0" y="0"/>
                    </a:moveTo>
                    <a:lnTo>
                      <a:pt x="768985" y="0"/>
                    </a:lnTo>
                    <a:lnTo>
                      <a:pt x="768985" y="769112"/>
                    </a:lnTo>
                    <a:lnTo>
                      <a:pt x="0" y="769112"/>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reeform 69"/>
              <p:cNvSpPr/>
              <p:nvPr/>
            </p:nvSpPr>
            <p:spPr>
              <a:xfrm>
                <a:off x="5657736" y="6796023"/>
                <a:ext cx="768986" cy="768986"/>
              </a:xfrm>
              <a:custGeom>
                <a:avLst/>
                <a:gdLst/>
                <a:ahLst/>
                <a:cxnLst/>
                <a:rect l="0" t="0" r="0" b="0"/>
                <a:pathLst>
                  <a:path w="768986" h="768986">
                    <a:moveTo>
                      <a:pt x="0" y="0"/>
                    </a:moveTo>
                    <a:lnTo>
                      <a:pt x="768985" y="0"/>
                    </a:lnTo>
                    <a:lnTo>
                      <a:pt x="768985" y="768985"/>
                    </a:lnTo>
                    <a:lnTo>
                      <a:pt x="0" y="768985"/>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Freeform 70"/>
              <p:cNvSpPr/>
              <p:nvPr/>
            </p:nvSpPr>
            <p:spPr>
              <a:xfrm>
                <a:off x="6404621" y="6795996"/>
                <a:ext cx="769113" cy="768986"/>
              </a:xfrm>
              <a:custGeom>
                <a:avLst/>
                <a:gdLst/>
                <a:ahLst/>
                <a:cxnLst/>
                <a:rect l="0" t="0" r="0" b="0"/>
                <a:pathLst>
                  <a:path w="769113" h="768986">
                    <a:moveTo>
                      <a:pt x="0" y="0"/>
                    </a:moveTo>
                    <a:lnTo>
                      <a:pt x="769112" y="0"/>
                    </a:lnTo>
                    <a:lnTo>
                      <a:pt x="769112" y="768985"/>
                    </a:lnTo>
                    <a:lnTo>
                      <a:pt x="0" y="768985"/>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7" name="Group 86"/>
            <p:cNvGrpSpPr/>
            <p:nvPr/>
          </p:nvGrpSpPr>
          <p:grpSpPr>
            <a:xfrm>
              <a:off x="4279900" y="2159000"/>
              <a:ext cx="1010794" cy="1277494"/>
              <a:chOff x="4279900" y="2159000"/>
              <a:chExt cx="1010794" cy="1277494"/>
            </a:xfrm>
          </p:grpSpPr>
          <p:sp>
            <p:nvSpPr>
              <p:cNvPr id="73" name="Freeform 72"/>
              <p:cNvSpPr/>
              <p:nvPr/>
            </p:nvSpPr>
            <p:spPr>
              <a:xfrm>
                <a:off x="4279900" y="2159000"/>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Freeform 73"/>
              <p:cNvSpPr/>
              <p:nvPr/>
            </p:nvSpPr>
            <p:spPr>
              <a:xfrm>
                <a:off x="4533900" y="2159000"/>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Freeform 74"/>
              <p:cNvSpPr/>
              <p:nvPr/>
            </p:nvSpPr>
            <p:spPr>
              <a:xfrm>
                <a:off x="4279900" y="2933700"/>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Freeform 75"/>
              <p:cNvSpPr/>
              <p:nvPr/>
            </p:nvSpPr>
            <p:spPr>
              <a:xfrm>
                <a:off x="4533900" y="2933700"/>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Freeform 76"/>
              <p:cNvSpPr/>
              <p:nvPr/>
            </p:nvSpPr>
            <p:spPr>
              <a:xfrm>
                <a:off x="4279900" y="2425700"/>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Freeform 77"/>
              <p:cNvSpPr/>
              <p:nvPr/>
            </p:nvSpPr>
            <p:spPr>
              <a:xfrm>
                <a:off x="4533900" y="2425700"/>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Freeform 78"/>
              <p:cNvSpPr/>
              <p:nvPr/>
            </p:nvSpPr>
            <p:spPr>
              <a:xfrm>
                <a:off x="4279900" y="2692400"/>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Freeform 79"/>
              <p:cNvSpPr/>
              <p:nvPr/>
            </p:nvSpPr>
            <p:spPr>
              <a:xfrm>
                <a:off x="4533900" y="2692400"/>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Freeform 80"/>
              <p:cNvSpPr/>
              <p:nvPr/>
            </p:nvSpPr>
            <p:spPr>
              <a:xfrm>
                <a:off x="4279900" y="3175000"/>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Freeform 81"/>
              <p:cNvSpPr/>
              <p:nvPr/>
            </p:nvSpPr>
            <p:spPr>
              <a:xfrm>
                <a:off x="4533900" y="3175000"/>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Freeform 82"/>
              <p:cNvSpPr/>
              <p:nvPr/>
            </p:nvSpPr>
            <p:spPr>
              <a:xfrm>
                <a:off x="4775200" y="2921000"/>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Freeform 83"/>
              <p:cNvSpPr/>
              <p:nvPr/>
            </p:nvSpPr>
            <p:spPr>
              <a:xfrm>
                <a:off x="5029200" y="2921000"/>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Freeform 84"/>
              <p:cNvSpPr/>
              <p:nvPr/>
            </p:nvSpPr>
            <p:spPr>
              <a:xfrm>
                <a:off x="4775200" y="3175000"/>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Freeform 85"/>
              <p:cNvSpPr/>
              <p:nvPr/>
            </p:nvSpPr>
            <p:spPr>
              <a:xfrm>
                <a:off x="5029200" y="3175000"/>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7" name="Group 96"/>
            <p:cNvGrpSpPr/>
            <p:nvPr/>
          </p:nvGrpSpPr>
          <p:grpSpPr>
            <a:xfrm>
              <a:off x="5524500" y="2679700"/>
              <a:ext cx="1023494" cy="1506094"/>
              <a:chOff x="5524500" y="2679700"/>
              <a:chExt cx="1023494" cy="1506094"/>
            </a:xfrm>
          </p:grpSpPr>
          <p:sp>
            <p:nvSpPr>
              <p:cNvPr id="88" name="Freeform 87"/>
              <p:cNvSpPr/>
              <p:nvPr/>
            </p:nvSpPr>
            <p:spPr>
              <a:xfrm>
                <a:off x="5524500" y="3683000"/>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Freeform 88"/>
              <p:cNvSpPr/>
              <p:nvPr/>
            </p:nvSpPr>
            <p:spPr>
              <a:xfrm>
                <a:off x="5524500" y="3924300"/>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Freeform 89"/>
              <p:cNvSpPr/>
              <p:nvPr/>
            </p:nvSpPr>
            <p:spPr>
              <a:xfrm>
                <a:off x="5524500" y="2679700"/>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Freeform 90"/>
              <p:cNvSpPr/>
              <p:nvPr/>
            </p:nvSpPr>
            <p:spPr>
              <a:xfrm>
                <a:off x="5524500" y="2908300"/>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Freeform 91"/>
              <p:cNvSpPr/>
              <p:nvPr/>
            </p:nvSpPr>
            <p:spPr>
              <a:xfrm>
                <a:off x="5524500" y="3416300"/>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Freeform 92"/>
              <p:cNvSpPr/>
              <p:nvPr/>
            </p:nvSpPr>
            <p:spPr>
              <a:xfrm>
                <a:off x="5524500" y="3162300"/>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Freeform 93"/>
              <p:cNvSpPr/>
              <p:nvPr/>
            </p:nvSpPr>
            <p:spPr>
              <a:xfrm>
                <a:off x="5791200" y="3924300"/>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Freeform 94"/>
              <p:cNvSpPr/>
              <p:nvPr/>
            </p:nvSpPr>
            <p:spPr>
              <a:xfrm>
                <a:off x="6057900" y="3924300"/>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Freeform 95"/>
              <p:cNvSpPr/>
              <p:nvPr/>
            </p:nvSpPr>
            <p:spPr>
              <a:xfrm>
                <a:off x="6286500" y="3924300"/>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7" name="Group 106"/>
            <p:cNvGrpSpPr/>
            <p:nvPr/>
          </p:nvGrpSpPr>
          <p:grpSpPr>
            <a:xfrm rot="5400000">
              <a:off x="4521186" y="5702299"/>
              <a:ext cx="1023529" cy="1506082"/>
              <a:chOff x="4521186" y="5702299"/>
              <a:chExt cx="1023529" cy="1506082"/>
            </a:xfrm>
          </p:grpSpPr>
          <p:sp>
            <p:nvSpPr>
              <p:cNvPr id="98" name="Freeform 97"/>
              <p:cNvSpPr/>
              <p:nvPr/>
            </p:nvSpPr>
            <p:spPr>
              <a:xfrm>
                <a:off x="4521199" y="6705586"/>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Freeform 98"/>
              <p:cNvSpPr/>
              <p:nvPr/>
            </p:nvSpPr>
            <p:spPr>
              <a:xfrm>
                <a:off x="4521199" y="6946874"/>
                <a:ext cx="261494" cy="261493"/>
              </a:xfrm>
              <a:custGeom>
                <a:avLst/>
                <a:gdLst/>
                <a:ahLst/>
                <a:cxnLst/>
                <a:rect l="0" t="0" r="0" b="0"/>
                <a:pathLst>
                  <a:path w="261494" h="261493">
                    <a:moveTo>
                      <a:pt x="0" y="0"/>
                    </a:moveTo>
                    <a:lnTo>
                      <a:pt x="261493" y="0"/>
                    </a:lnTo>
                    <a:lnTo>
                      <a:pt x="261493" y="261492"/>
                    </a:lnTo>
                    <a:lnTo>
                      <a:pt x="0" y="261492"/>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Freeform 99"/>
              <p:cNvSpPr/>
              <p:nvPr/>
            </p:nvSpPr>
            <p:spPr>
              <a:xfrm>
                <a:off x="4521186" y="5702299"/>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Freeform 100"/>
              <p:cNvSpPr/>
              <p:nvPr/>
            </p:nvSpPr>
            <p:spPr>
              <a:xfrm>
                <a:off x="4521186" y="5930899"/>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Freeform 101"/>
              <p:cNvSpPr/>
              <p:nvPr/>
            </p:nvSpPr>
            <p:spPr>
              <a:xfrm>
                <a:off x="4521193" y="6438893"/>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Freeform 102"/>
              <p:cNvSpPr/>
              <p:nvPr/>
            </p:nvSpPr>
            <p:spPr>
              <a:xfrm>
                <a:off x="4521186" y="6184906"/>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Freeform 103"/>
              <p:cNvSpPr/>
              <p:nvPr/>
            </p:nvSpPr>
            <p:spPr>
              <a:xfrm>
                <a:off x="4787906" y="6946874"/>
                <a:ext cx="261494" cy="261493"/>
              </a:xfrm>
              <a:custGeom>
                <a:avLst/>
                <a:gdLst/>
                <a:ahLst/>
                <a:cxnLst/>
                <a:rect l="0" t="0" r="0" b="0"/>
                <a:pathLst>
                  <a:path w="261494" h="261493">
                    <a:moveTo>
                      <a:pt x="0" y="0"/>
                    </a:moveTo>
                    <a:lnTo>
                      <a:pt x="261493" y="0"/>
                    </a:lnTo>
                    <a:lnTo>
                      <a:pt x="261493" y="261492"/>
                    </a:lnTo>
                    <a:lnTo>
                      <a:pt x="0" y="261492"/>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Freeform 104"/>
              <p:cNvSpPr/>
              <p:nvPr/>
            </p:nvSpPr>
            <p:spPr>
              <a:xfrm>
                <a:off x="5054599" y="6946887"/>
                <a:ext cx="261495" cy="261494"/>
              </a:xfrm>
              <a:custGeom>
                <a:avLst/>
                <a:gdLst/>
                <a:ahLst/>
                <a:cxnLst/>
                <a:rect l="0" t="0" r="0" b="0"/>
                <a:pathLst>
                  <a:path w="261495" h="261494">
                    <a:moveTo>
                      <a:pt x="0" y="0"/>
                    </a:moveTo>
                    <a:lnTo>
                      <a:pt x="261494" y="0"/>
                    </a:lnTo>
                    <a:lnTo>
                      <a:pt x="261494"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Freeform 105"/>
              <p:cNvSpPr/>
              <p:nvPr/>
            </p:nvSpPr>
            <p:spPr>
              <a:xfrm>
                <a:off x="5283221" y="6946887"/>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7" name="Group 126"/>
            <p:cNvGrpSpPr/>
            <p:nvPr/>
          </p:nvGrpSpPr>
          <p:grpSpPr>
            <a:xfrm>
              <a:off x="3517900" y="3924300"/>
              <a:ext cx="1010794" cy="1772794"/>
              <a:chOff x="3517900" y="3924300"/>
              <a:chExt cx="1010794" cy="1772794"/>
            </a:xfrm>
          </p:grpSpPr>
          <p:grpSp>
            <p:nvGrpSpPr>
              <p:cNvPr id="122" name="Group 121"/>
              <p:cNvGrpSpPr/>
              <p:nvPr/>
            </p:nvGrpSpPr>
            <p:grpSpPr>
              <a:xfrm>
                <a:off x="3517900" y="4419600"/>
                <a:ext cx="1010794" cy="1277494"/>
                <a:chOff x="3517900" y="4419600"/>
                <a:chExt cx="1010794" cy="1277494"/>
              </a:xfrm>
            </p:grpSpPr>
            <p:sp>
              <p:nvSpPr>
                <p:cNvPr id="108" name="Freeform 107"/>
                <p:cNvSpPr/>
                <p:nvPr/>
              </p:nvSpPr>
              <p:spPr>
                <a:xfrm>
                  <a:off x="3517900" y="4419600"/>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108"/>
                <p:cNvSpPr/>
                <p:nvPr/>
              </p:nvSpPr>
              <p:spPr>
                <a:xfrm>
                  <a:off x="3771900" y="4419600"/>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Freeform 109"/>
                <p:cNvSpPr/>
                <p:nvPr/>
              </p:nvSpPr>
              <p:spPr>
                <a:xfrm>
                  <a:off x="3517900" y="5194300"/>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Freeform 110"/>
                <p:cNvSpPr/>
                <p:nvPr/>
              </p:nvSpPr>
              <p:spPr>
                <a:xfrm>
                  <a:off x="3771900" y="5194300"/>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Freeform 111"/>
                <p:cNvSpPr/>
                <p:nvPr/>
              </p:nvSpPr>
              <p:spPr>
                <a:xfrm>
                  <a:off x="3517900" y="4686300"/>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Freeform 112"/>
                <p:cNvSpPr/>
                <p:nvPr/>
              </p:nvSpPr>
              <p:spPr>
                <a:xfrm>
                  <a:off x="3771900" y="4686300"/>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Freeform 113"/>
                <p:cNvSpPr/>
                <p:nvPr/>
              </p:nvSpPr>
              <p:spPr>
                <a:xfrm>
                  <a:off x="3517900" y="4953000"/>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Freeform 114"/>
                <p:cNvSpPr/>
                <p:nvPr/>
              </p:nvSpPr>
              <p:spPr>
                <a:xfrm>
                  <a:off x="3771900" y="4953000"/>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Freeform 115"/>
                <p:cNvSpPr/>
                <p:nvPr/>
              </p:nvSpPr>
              <p:spPr>
                <a:xfrm>
                  <a:off x="3517900" y="5435600"/>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Freeform 116"/>
                <p:cNvSpPr/>
                <p:nvPr/>
              </p:nvSpPr>
              <p:spPr>
                <a:xfrm>
                  <a:off x="3771900" y="5435600"/>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Freeform 117"/>
                <p:cNvSpPr/>
                <p:nvPr/>
              </p:nvSpPr>
              <p:spPr>
                <a:xfrm>
                  <a:off x="4013200" y="5181600"/>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Freeform 118"/>
                <p:cNvSpPr/>
                <p:nvPr/>
              </p:nvSpPr>
              <p:spPr>
                <a:xfrm>
                  <a:off x="4267200" y="5181600"/>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Freeform 119"/>
                <p:cNvSpPr/>
                <p:nvPr/>
              </p:nvSpPr>
              <p:spPr>
                <a:xfrm>
                  <a:off x="4013200" y="5435600"/>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Freeform 120"/>
                <p:cNvSpPr/>
                <p:nvPr/>
              </p:nvSpPr>
              <p:spPr>
                <a:xfrm>
                  <a:off x="4267200" y="5435600"/>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3" name="Freeform 122"/>
              <p:cNvSpPr/>
              <p:nvPr/>
            </p:nvSpPr>
            <p:spPr>
              <a:xfrm>
                <a:off x="3517900" y="4178300"/>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Freeform 123"/>
              <p:cNvSpPr/>
              <p:nvPr/>
            </p:nvSpPr>
            <p:spPr>
              <a:xfrm>
                <a:off x="3517900" y="3924300"/>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Freeform 124"/>
              <p:cNvSpPr/>
              <p:nvPr/>
            </p:nvSpPr>
            <p:spPr>
              <a:xfrm>
                <a:off x="3771900" y="4178300"/>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Freeform 125"/>
              <p:cNvSpPr/>
              <p:nvPr/>
            </p:nvSpPr>
            <p:spPr>
              <a:xfrm>
                <a:off x="3771900" y="3924300"/>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0" name="Group 139"/>
            <p:cNvGrpSpPr/>
            <p:nvPr/>
          </p:nvGrpSpPr>
          <p:grpSpPr>
            <a:xfrm rot="5400000">
              <a:off x="6286490" y="4432313"/>
              <a:ext cx="1010777" cy="1010789"/>
              <a:chOff x="6286490" y="4432313"/>
              <a:chExt cx="1010777" cy="1010789"/>
            </a:xfrm>
          </p:grpSpPr>
          <p:sp>
            <p:nvSpPr>
              <p:cNvPr id="128" name="Freeform 127"/>
              <p:cNvSpPr/>
              <p:nvPr/>
            </p:nvSpPr>
            <p:spPr>
              <a:xfrm>
                <a:off x="6286499" y="4940313"/>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Freeform 128"/>
              <p:cNvSpPr/>
              <p:nvPr/>
            </p:nvSpPr>
            <p:spPr>
              <a:xfrm>
                <a:off x="6540473" y="4940313"/>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Freeform 129"/>
              <p:cNvSpPr/>
              <p:nvPr/>
            </p:nvSpPr>
            <p:spPr>
              <a:xfrm>
                <a:off x="6286499" y="4432326"/>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Freeform 130"/>
              <p:cNvSpPr/>
              <p:nvPr/>
            </p:nvSpPr>
            <p:spPr>
              <a:xfrm>
                <a:off x="6540473" y="4432313"/>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Freeform 131"/>
              <p:cNvSpPr/>
              <p:nvPr/>
            </p:nvSpPr>
            <p:spPr>
              <a:xfrm>
                <a:off x="6286499" y="4699026"/>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Freeform 132"/>
              <p:cNvSpPr/>
              <p:nvPr/>
            </p:nvSpPr>
            <p:spPr>
              <a:xfrm>
                <a:off x="6540473" y="4699013"/>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Freeform 133"/>
              <p:cNvSpPr/>
              <p:nvPr/>
            </p:nvSpPr>
            <p:spPr>
              <a:xfrm>
                <a:off x="6286490" y="5181608"/>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Freeform 134"/>
              <p:cNvSpPr/>
              <p:nvPr/>
            </p:nvSpPr>
            <p:spPr>
              <a:xfrm>
                <a:off x="6540475" y="5181600"/>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6781773" y="4927613"/>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Freeform 136"/>
              <p:cNvSpPr/>
              <p:nvPr/>
            </p:nvSpPr>
            <p:spPr>
              <a:xfrm>
                <a:off x="7035773" y="4927613"/>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Freeform 137"/>
              <p:cNvSpPr/>
              <p:nvPr/>
            </p:nvSpPr>
            <p:spPr>
              <a:xfrm>
                <a:off x="6781772" y="5181600"/>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Freeform 138"/>
              <p:cNvSpPr/>
              <p:nvPr/>
            </p:nvSpPr>
            <p:spPr>
              <a:xfrm>
                <a:off x="7035772" y="5181600"/>
                <a:ext cx="261494" cy="261494"/>
              </a:xfrm>
              <a:custGeom>
                <a:avLst/>
                <a:gdLst/>
                <a:ahLst/>
                <a:cxnLst/>
                <a:rect l="0" t="0" r="0" b="0"/>
                <a:pathLst>
                  <a:path w="261494" h="261494">
                    <a:moveTo>
                      <a:pt x="0" y="0"/>
                    </a:moveTo>
                    <a:lnTo>
                      <a:pt x="261493" y="0"/>
                    </a:lnTo>
                    <a:lnTo>
                      <a:pt x="261493" y="261493"/>
                    </a:lnTo>
                    <a:lnTo>
                      <a:pt x="0" y="261493"/>
                    </a:lnTo>
                    <a:close/>
                  </a:path>
                </a:pathLst>
              </a:custGeom>
              <a:solidFill>
                <a:srgbClr val="FF0000"/>
              </a:solid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1" name="TextBox 140"/>
            <p:cNvSpPr txBox="1"/>
            <p:nvPr/>
          </p:nvSpPr>
          <p:spPr>
            <a:xfrm>
              <a:off x="2476500" y="2514600"/>
              <a:ext cx="609600" cy="369332"/>
            </a:xfrm>
            <a:prstGeom prst="rect">
              <a:avLst/>
            </a:prstGeom>
            <a:noFill/>
          </p:spPr>
          <p:txBody>
            <a:bodyPr vert="horz" rtlCol="0">
              <a:spAutoFit/>
            </a:bodyPr>
            <a:lstStyle/>
            <a:p>
              <a:r>
                <a:rPr lang="en-GB" b="1" smtClean="0">
                  <a:solidFill>
                    <a:srgbClr val="000000"/>
                  </a:solidFill>
                  <a:latin typeface="Trebuchet MS - 24"/>
                </a:rPr>
                <a:t>A</a:t>
              </a:r>
              <a:endParaRPr lang="en-GB" b="1">
                <a:solidFill>
                  <a:srgbClr val="000000"/>
                </a:solidFill>
                <a:latin typeface="Trebuchet MS - 24"/>
              </a:endParaRPr>
            </a:p>
          </p:txBody>
        </p:sp>
        <p:sp>
          <p:nvSpPr>
            <p:cNvPr id="142" name="TextBox 141"/>
            <p:cNvSpPr txBox="1"/>
            <p:nvPr/>
          </p:nvSpPr>
          <p:spPr>
            <a:xfrm>
              <a:off x="4394200" y="2921000"/>
              <a:ext cx="609600" cy="369332"/>
            </a:xfrm>
            <a:prstGeom prst="rect">
              <a:avLst/>
            </a:prstGeom>
            <a:noFill/>
          </p:spPr>
          <p:txBody>
            <a:bodyPr vert="horz" rtlCol="0">
              <a:spAutoFit/>
            </a:bodyPr>
            <a:lstStyle/>
            <a:p>
              <a:r>
                <a:rPr lang="en-GB" b="1" smtClean="0">
                  <a:solidFill>
                    <a:srgbClr val="000000"/>
                  </a:solidFill>
                  <a:latin typeface="Trebuchet MS - 24"/>
                </a:rPr>
                <a:t>B</a:t>
              </a:r>
              <a:endParaRPr lang="en-GB" b="1">
                <a:solidFill>
                  <a:srgbClr val="000000"/>
                </a:solidFill>
                <a:latin typeface="Trebuchet MS - 24"/>
              </a:endParaRPr>
            </a:p>
          </p:txBody>
        </p:sp>
        <p:sp>
          <p:nvSpPr>
            <p:cNvPr id="143" name="TextBox 142"/>
            <p:cNvSpPr txBox="1"/>
            <p:nvPr/>
          </p:nvSpPr>
          <p:spPr>
            <a:xfrm>
              <a:off x="6616700" y="3225800"/>
              <a:ext cx="609600" cy="369332"/>
            </a:xfrm>
            <a:prstGeom prst="rect">
              <a:avLst/>
            </a:prstGeom>
            <a:noFill/>
          </p:spPr>
          <p:txBody>
            <a:bodyPr vert="horz" rtlCol="0">
              <a:spAutoFit/>
            </a:bodyPr>
            <a:lstStyle/>
            <a:p>
              <a:r>
                <a:rPr lang="en-GB" b="1" smtClean="0">
                  <a:solidFill>
                    <a:srgbClr val="000000"/>
                  </a:solidFill>
                  <a:latin typeface="Trebuchet MS - 24"/>
                </a:rPr>
                <a:t>C</a:t>
              </a:r>
              <a:endParaRPr lang="en-GB" b="1">
                <a:solidFill>
                  <a:srgbClr val="000000"/>
                </a:solidFill>
                <a:latin typeface="Trebuchet MS - 24"/>
              </a:endParaRPr>
            </a:p>
          </p:txBody>
        </p:sp>
        <p:sp>
          <p:nvSpPr>
            <p:cNvPr id="144" name="TextBox 143"/>
            <p:cNvSpPr txBox="1"/>
            <p:nvPr/>
          </p:nvSpPr>
          <p:spPr>
            <a:xfrm>
              <a:off x="5486400" y="3810000"/>
              <a:ext cx="622300" cy="369332"/>
            </a:xfrm>
            <a:prstGeom prst="rect">
              <a:avLst/>
            </a:prstGeom>
            <a:noFill/>
          </p:spPr>
          <p:txBody>
            <a:bodyPr vert="horz" rtlCol="0">
              <a:spAutoFit/>
            </a:bodyPr>
            <a:lstStyle/>
            <a:p>
              <a:r>
                <a:rPr lang="en-GB" b="1" smtClean="0">
                  <a:solidFill>
                    <a:srgbClr val="000000"/>
                  </a:solidFill>
                  <a:latin typeface="Trebuchet MS - 24"/>
                </a:rPr>
                <a:t>D</a:t>
              </a:r>
              <a:endParaRPr lang="en-GB" b="1">
                <a:solidFill>
                  <a:srgbClr val="000000"/>
                </a:solidFill>
                <a:latin typeface="Trebuchet MS - 24"/>
              </a:endParaRPr>
            </a:p>
          </p:txBody>
        </p:sp>
        <p:sp>
          <p:nvSpPr>
            <p:cNvPr id="145" name="TextBox 144"/>
            <p:cNvSpPr txBox="1"/>
            <p:nvPr/>
          </p:nvSpPr>
          <p:spPr>
            <a:xfrm>
              <a:off x="2552700" y="3276600"/>
              <a:ext cx="596900" cy="369332"/>
            </a:xfrm>
            <a:prstGeom prst="rect">
              <a:avLst/>
            </a:prstGeom>
            <a:noFill/>
          </p:spPr>
          <p:txBody>
            <a:bodyPr vert="horz" rtlCol="0">
              <a:spAutoFit/>
            </a:bodyPr>
            <a:lstStyle/>
            <a:p>
              <a:r>
                <a:rPr lang="en-GB" b="1" smtClean="0">
                  <a:solidFill>
                    <a:srgbClr val="000000"/>
                  </a:solidFill>
                  <a:latin typeface="Trebuchet MS - 24"/>
                </a:rPr>
                <a:t>E</a:t>
              </a:r>
              <a:endParaRPr lang="en-GB" b="1">
                <a:solidFill>
                  <a:srgbClr val="000000"/>
                </a:solidFill>
                <a:latin typeface="Trebuchet MS - 24"/>
              </a:endParaRPr>
            </a:p>
          </p:txBody>
        </p:sp>
        <p:sp>
          <p:nvSpPr>
            <p:cNvPr id="146" name="TextBox 145"/>
            <p:cNvSpPr txBox="1"/>
            <p:nvPr/>
          </p:nvSpPr>
          <p:spPr>
            <a:xfrm>
              <a:off x="3619500" y="5232400"/>
              <a:ext cx="596900" cy="369332"/>
            </a:xfrm>
            <a:prstGeom prst="rect">
              <a:avLst/>
            </a:prstGeom>
            <a:noFill/>
          </p:spPr>
          <p:txBody>
            <a:bodyPr vert="horz" rtlCol="0">
              <a:spAutoFit/>
            </a:bodyPr>
            <a:lstStyle/>
            <a:p>
              <a:r>
                <a:rPr lang="en-GB" b="1" smtClean="0">
                  <a:solidFill>
                    <a:srgbClr val="000000"/>
                  </a:solidFill>
                  <a:latin typeface="Trebuchet MS - 24"/>
                </a:rPr>
                <a:t>F</a:t>
              </a:r>
              <a:endParaRPr lang="en-GB" b="1">
                <a:solidFill>
                  <a:srgbClr val="000000"/>
                </a:solidFill>
                <a:latin typeface="Trebuchet MS - 24"/>
              </a:endParaRPr>
            </a:p>
          </p:txBody>
        </p:sp>
        <p:sp>
          <p:nvSpPr>
            <p:cNvPr id="147" name="TextBox 146"/>
            <p:cNvSpPr txBox="1"/>
            <p:nvPr/>
          </p:nvSpPr>
          <p:spPr>
            <a:xfrm>
              <a:off x="6362700" y="4508500"/>
              <a:ext cx="635000" cy="369332"/>
            </a:xfrm>
            <a:prstGeom prst="rect">
              <a:avLst/>
            </a:prstGeom>
            <a:noFill/>
          </p:spPr>
          <p:txBody>
            <a:bodyPr vert="horz" rtlCol="0">
              <a:spAutoFit/>
            </a:bodyPr>
            <a:lstStyle/>
            <a:p>
              <a:r>
                <a:rPr lang="en-GB" b="1" smtClean="0">
                  <a:solidFill>
                    <a:srgbClr val="000000"/>
                  </a:solidFill>
                  <a:latin typeface="Trebuchet MS - 24"/>
                </a:rPr>
                <a:t>G</a:t>
              </a:r>
              <a:endParaRPr lang="en-GB" b="1">
                <a:solidFill>
                  <a:srgbClr val="000000"/>
                </a:solidFill>
                <a:latin typeface="Trebuchet MS - 24"/>
              </a:endParaRPr>
            </a:p>
          </p:txBody>
        </p:sp>
        <p:sp>
          <p:nvSpPr>
            <p:cNvPr id="148" name="TextBox 147"/>
            <p:cNvSpPr txBox="1"/>
            <p:nvPr/>
          </p:nvSpPr>
          <p:spPr>
            <a:xfrm>
              <a:off x="2717800" y="6172200"/>
              <a:ext cx="635000" cy="369332"/>
            </a:xfrm>
            <a:prstGeom prst="rect">
              <a:avLst/>
            </a:prstGeom>
            <a:noFill/>
          </p:spPr>
          <p:txBody>
            <a:bodyPr vert="horz" rtlCol="0">
              <a:spAutoFit/>
            </a:bodyPr>
            <a:lstStyle/>
            <a:p>
              <a:r>
                <a:rPr lang="en-GB" b="1" smtClean="0">
                  <a:solidFill>
                    <a:srgbClr val="000000"/>
                  </a:solidFill>
                  <a:latin typeface="Trebuchet MS - 24"/>
                </a:rPr>
                <a:t>H</a:t>
              </a:r>
              <a:endParaRPr lang="en-GB" b="1">
                <a:solidFill>
                  <a:srgbClr val="000000"/>
                </a:solidFill>
                <a:latin typeface="Trebuchet MS - 24"/>
              </a:endParaRPr>
            </a:p>
          </p:txBody>
        </p:sp>
        <p:sp>
          <p:nvSpPr>
            <p:cNvPr id="149" name="TextBox 148"/>
            <p:cNvSpPr txBox="1"/>
            <p:nvPr/>
          </p:nvSpPr>
          <p:spPr>
            <a:xfrm>
              <a:off x="4292600" y="5956300"/>
              <a:ext cx="520700" cy="369332"/>
            </a:xfrm>
            <a:prstGeom prst="rect">
              <a:avLst/>
            </a:prstGeom>
            <a:noFill/>
          </p:spPr>
          <p:txBody>
            <a:bodyPr vert="horz" rtlCol="0">
              <a:spAutoFit/>
            </a:bodyPr>
            <a:lstStyle/>
            <a:p>
              <a:r>
                <a:rPr lang="en-GB" b="1" smtClean="0">
                  <a:solidFill>
                    <a:srgbClr val="000000"/>
                  </a:solidFill>
                  <a:latin typeface="Trebuchet MS - 24"/>
                </a:rPr>
                <a:t>I</a:t>
              </a:r>
              <a:endParaRPr lang="en-GB" b="1">
                <a:solidFill>
                  <a:srgbClr val="000000"/>
                </a:solidFill>
                <a:latin typeface="Trebuchet MS - 24"/>
              </a:endParaRPr>
            </a:p>
          </p:txBody>
        </p:sp>
        <p:sp>
          <p:nvSpPr>
            <p:cNvPr id="150" name="TextBox 149"/>
            <p:cNvSpPr txBox="1"/>
            <p:nvPr/>
          </p:nvSpPr>
          <p:spPr>
            <a:xfrm>
              <a:off x="7010400" y="6642100"/>
              <a:ext cx="571500" cy="369332"/>
            </a:xfrm>
            <a:prstGeom prst="rect">
              <a:avLst/>
            </a:prstGeom>
            <a:noFill/>
          </p:spPr>
          <p:txBody>
            <a:bodyPr vert="horz" rtlCol="0">
              <a:spAutoFit/>
            </a:bodyPr>
            <a:lstStyle/>
            <a:p>
              <a:r>
                <a:rPr lang="en-GB" b="1" smtClean="0">
                  <a:solidFill>
                    <a:srgbClr val="000000"/>
                  </a:solidFill>
                  <a:latin typeface="Trebuchet MS - 24"/>
                </a:rPr>
                <a:t>J</a:t>
              </a:r>
              <a:endParaRPr lang="en-GB" b="1">
                <a:solidFill>
                  <a:srgbClr val="000000"/>
                </a:solidFill>
                <a:latin typeface="Trebuchet MS - 24"/>
              </a:endParaRPr>
            </a:p>
          </p:txBody>
        </p:sp>
      </p:grpSp>
      <p:sp>
        <p:nvSpPr>
          <p:cNvPr id="152" name="TextBox 151"/>
          <p:cNvSpPr txBox="1"/>
          <p:nvPr/>
        </p:nvSpPr>
        <p:spPr>
          <a:xfrm>
            <a:off x="7556500" y="5473700"/>
            <a:ext cx="2454409" cy="738664"/>
          </a:xfrm>
          <a:prstGeom prst="rect">
            <a:avLst/>
          </a:prstGeom>
          <a:noFill/>
        </p:spPr>
        <p:txBody>
          <a:bodyPr vert="horz" rtlCol="0">
            <a:spAutoFit/>
          </a:bodyPr>
          <a:lstStyle/>
          <a:p>
            <a:pPr algn="ctr"/>
            <a:r>
              <a:rPr lang="en-GB" sz="2100" b="1" u="sng" dirty="0" smtClean="0">
                <a:solidFill>
                  <a:srgbClr val="FF0000"/>
                </a:solidFill>
                <a:latin typeface="Trebuchet MS - 28"/>
              </a:rPr>
              <a:t>Answers:</a:t>
            </a:r>
          </a:p>
          <a:p>
            <a:pPr algn="ctr"/>
            <a:r>
              <a:rPr lang="en-GB" sz="2100" b="1" dirty="0" smtClean="0">
                <a:solidFill>
                  <a:srgbClr val="FF0000"/>
                </a:solidFill>
                <a:latin typeface="Trebuchet MS - 28"/>
              </a:rPr>
              <a:t>C, E, H, J</a:t>
            </a:r>
            <a:endParaRPr lang="en-GB" sz="2100" b="1" dirty="0">
              <a:solidFill>
                <a:srgbClr val="FF0000"/>
              </a:solidFill>
              <a:latin typeface="Trebuchet MS - 28"/>
            </a:endParaRPr>
          </a:p>
        </p:txBody>
      </p:sp>
      <p:pic>
        <p:nvPicPr>
          <p:cNvPr id="156" name="Picture 15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013700" y="6731000"/>
            <a:ext cx="1537589" cy="614045"/>
          </a:xfrm>
          <a:prstGeom prst="rect">
            <a:avLst/>
          </a:prstGeom>
          <a:solidFill>
            <a:scrgbClr r="0" g="0" b="0">
              <a:alpha val="0"/>
            </a:scrgbClr>
          </a:solidFill>
        </p:spPr>
      </p:pic>
    </p:spTree>
    <p:extLst>
      <p:ext uri="{BB962C8B-B14F-4D97-AF65-F5344CB8AC3E}">
        <p14:creationId xmlns:p14="http://schemas.microsoft.com/office/powerpoint/2010/main" val="344263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wipe(left)">
                                      <p:cBhvr>
                                        <p:cTn id="7"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p:cNvSpPr txBox="1"/>
          <p:nvPr/>
        </p:nvSpPr>
        <p:spPr>
          <a:xfrm>
            <a:off x="2463800" y="177800"/>
            <a:ext cx="5309251" cy="507831"/>
          </a:xfrm>
          <a:prstGeom prst="rect">
            <a:avLst/>
          </a:prstGeom>
          <a:noFill/>
        </p:spPr>
        <p:txBody>
          <a:bodyPr vert="horz" rtlCol="0">
            <a:spAutoFit/>
          </a:bodyPr>
          <a:lstStyle/>
          <a:p>
            <a:pPr algn="ctr"/>
            <a:r>
              <a:rPr lang="en-GB" sz="2700" b="1" u="sng" smtClean="0">
                <a:solidFill>
                  <a:srgbClr val="000000"/>
                </a:solidFill>
                <a:latin typeface="Trebuchet MS - 36"/>
              </a:rPr>
              <a:t>Situation 3</a:t>
            </a:r>
            <a:endParaRPr lang="en-GB" sz="2700" b="1" u="sng">
              <a:solidFill>
                <a:srgbClr val="000000"/>
              </a:solidFill>
              <a:latin typeface="Trebuchet MS - 36"/>
            </a:endParaRPr>
          </a:p>
        </p:txBody>
      </p:sp>
      <p:sp>
        <p:nvSpPr>
          <p:cNvPr id="4" name="TextBox 3"/>
          <p:cNvSpPr txBox="1"/>
          <p:nvPr/>
        </p:nvSpPr>
        <p:spPr>
          <a:xfrm>
            <a:off x="205030" y="785664"/>
            <a:ext cx="9469679" cy="1061829"/>
          </a:xfrm>
          <a:prstGeom prst="rect">
            <a:avLst/>
          </a:prstGeom>
          <a:noFill/>
        </p:spPr>
        <p:txBody>
          <a:bodyPr vert="horz" rtlCol="0">
            <a:spAutoFit/>
          </a:bodyPr>
          <a:lstStyle/>
          <a:p>
            <a:pPr algn="ctr"/>
            <a:r>
              <a:rPr lang="en-GB" sz="2100" dirty="0" smtClean="0">
                <a:solidFill>
                  <a:srgbClr val="000000"/>
                </a:solidFill>
                <a:latin typeface="Trebuchet MS - 28"/>
              </a:rPr>
              <a:t>Deputy Crimes has been informed that any buildings that are similar to a cuboid of dimensions 3cm by 4cm by 5cm are safe. Which of the buildings below can he go in safely?</a:t>
            </a:r>
            <a:endParaRPr lang="en-GB" sz="2100" dirty="0">
              <a:solidFill>
                <a:srgbClr val="000000"/>
              </a:solidFill>
              <a:latin typeface="Trebuchet MS - 28"/>
            </a:endParaRPr>
          </a:p>
        </p:txBody>
      </p:sp>
      <p:grpSp>
        <p:nvGrpSpPr>
          <p:cNvPr id="22" name="Group 21"/>
          <p:cNvGrpSpPr/>
          <p:nvPr/>
        </p:nvGrpSpPr>
        <p:grpSpPr>
          <a:xfrm>
            <a:off x="824440" y="2373795"/>
            <a:ext cx="3080810" cy="1869037"/>
            <a:chOff x="824440" y="2373795"/>
            <a:chExt cx="3080810" cy="1869037"/>
          </a:xfrm>
        </p:grpSpPr>
        <p:grpSp>
          <p:nvGrpSpPr>
            <p:cNvPr id="17" name="Group 16"/>
            <p:cNvGrpSpPr/>
            <p:nvPr/>
          </p:nvGrpSpPr>
          <p:grpSpPr>
            <a:xfrm>
              <a:off x="824440" y="2373795"/>
              <a:ext cx="2237450" cy="1491303"/>
              <a:chOff x="824440" y="2373795"/>
              <a:chExt cx="2237450" cy="1491303"/>
            </a:xfrm>
          </p:grpSpPr>
          <p:sp>
            <p:nvSpPr>
              <p:cNvPr id="5" name="Freeform 4"/>
              <p:cNvSpPr/>
              <p:nvPr/>
            </p:nvSpPr>
            <p:spPr>
              <a:xfrm>
                <a:off x="1172833" y="2375287"/>
                <a:ext cx="1887449" cy="388297"/>
              </a:xfrm>
              <a:custGeom>
                <a:avLst/>
                <a:gdLst/>
                <a:ahLst/>
                <a:cxnLst/>
                <a:rect l="0" t="0" r="0" b="0"/>
                <a:pathLst>
                  <a:path w="1887449" h="388297">
                    <a:moveTo>
                      <a:pt x="1887448" y="1325"/>
                    </a:moveTo>
                    <a:lnTo>
                      <a:pt x="1540577" y="388296"/>
                    </a:lnTo>
                    <a:lnTo>
                      <a:pt x="0" y="388296"/>
                    </a:lnTo>
                    <a:lnTo>
                      <a:pt x="0" y="1905"/>
                    </a:lnTo>
                    <a:lnTo>
                      <a:pt x="1945" y="0"/>
                    </a:lnTo>
                    <a:lnTo>
                      <a:pt x="1887448" y="0"/>
                    </a:lnTo>
                    <a:close/>
                  </a:path>
                </a:pathLst>
              </a:custGeom>
              <a:solidFill>
                <a:srgbClr val="FFD700"/>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2713410" y="2376613"/>
                <a:ext cx="348480" cy="1101844"/>
              </a:xfrm>
              <a:custGeom>
                <a:avLst/>
                <a:gdLst/>
                <a:ahLst/>
                <a:cxnLst/>
                <a:rect l="0" t="0" r="0" b="0"/>
                <a:pathLst>
                  <a:path w="348480" h="1101844">
                    <a:moveTo>
                      <a:pt x="0" y="386970"/>
                    </a:moveTo>
                    <a:lnTo>
                      <a:pt x="346872" y="0"/>
                    </a:lnTo>
                    <a:lnTo>
                      <a:pt x="348479" y="1101843"/>
                    </a:lnTo>
                    <a:lnTo>
                      <a:pt x="0" y="1101843"/>
                    </a:lnTo>
                    <a:close/>
                  </a:path>
                </a:pathLst>
              </a:custGeom>
              <a:solidFill>
                <a:srgbClr val="FFD700"/>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2713410" y="3478457"/>
                <a:ext cx="348480" cy="386641"/>
              </a:xfrm>
              <a:custGeom>
                <a:avLst/>
                <a:gdLst/>
                <a:ahLst/>
                <a:cxnLst/>
                <a:rect l="0" t="0" r="0" b="0"/>
                <a:pathLst>
                  <a:path w="348480" h="386641">
                    <a:moveTo>
                      <a:pt x="0" y="386640"/>
                    </a:moveTo>
                    <a:lnTo>
                      <a:pt x="0" y="0"/>
                    </a:lnTo>
                    <a:lnTo>
                      <a:pt x="348479" y="0"/>
                    </a:lnTo>
                    <a:close/>
                  </a:path>
                </a:pathLst>
              </a:custGeom>
              <a:solidFill>
                <a:srgbClr val="FFD700"/>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824440" y="3478457"/>
                <a:ext cx="1888970" cy="386641"/>
              </a:xfrm>
              <a:custGeom>
                <a:avLst/>
                <a:gdLst/>
                <a:ahLst/>
                <a:cxnLst/>
                <a:rect l="0" t="0" r="0" b="0"/>
                <a:pathLst>
                  <a:path w="1888970" h="386641">
                    <a:moveTo>
                      <a:pt x="1888969" y="386640"/>
                    </a:moveTo>
                    <a:lnTo>
                      <a:pt x="0" y="386640"/>
                    </a:lnTo>
                    <a:lnTo>
                      <a:pt x="348393" y="0"/>
                    </a:lnTo>
                    <a:lnTo>
                      <a:pt x="1888969" y="0"/>
                    </a:lnTo>
                    <a:close/>
                  </a:path>
                </a:pathLst>
              </a:custGeom>
              <a:solidFill>
                <a:srgbClr val="FFD700"/>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1172833" y="2763584"/>
                <a:ext cx="1540578" cy="714872"/>
              </a:xfrm>
              <a:custGeom>
                <a:avLst/>
                <a:gdLst/>
                <a:ahLst/>
                <a:cxnLst/>
                <a:rect l="0" t="0" r="0" b="0"/>
                <a:pathLst>
                  <a:path w="1540578" h="714872">
                    <a:moveTo>
                      <a:pt x="1540577" y="714871"/>
                    </a:moveTo>
                    <a:lnTo>
                      <a:pt x="0" y="714871"/>
                    </a:lnTo>
                    <a:lnTo>
                      <a:pt x="0" y="0"/>
                    </a:lnTo>
                    <a:lnTo>
                      <a:pt x="1540577" y="0"/>
                    </a:lnTo>
                    <a:close/>
                  </a:path>
                </a:pathLst>
              </a:custGeom>
              <a:solidFill>
                <a:srgbClr val="FFD700"/>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827908" y="2376613"/>
                <a:ext cx="344926" cy="386971"/>
              </a:xfrm>
              <a:custGeom>
                <a:avLst/>
                <a:gdLst/>
                <a:ahLst/>
                <a:cxnLst/>
                <a:rect l="0" t="0" r="0" b="0"/>
                <a:pathLst>
                  <a:path w="344926" h="386971">
                    <a:moveTo>
                      <a:pt x="344925" y="580"/>
                    </a:moveTo>
                    <a:lnTo>
                      <a:pt x="344925" y="386970"/>
                    </a:lnTo>
                    <a:lnTo>
                      <a:pt x="0" y="386970"/>
                    </a:lnTo>
                    <a:lnTo>
                      <a:pt x="0" y="383822"/>
                    </a:lnTo>
                    <a:lnTo>
                      <a:pt x="343318" y="0"/>
                    </a:lnTo>
                    <a:close/>
                  </a:path>
                </a:pathLst>
              </a:custGeom>
              <a:solidFill>
                <a:srgbClr val="FFD700"/>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824440" y="2763584"/>
                <a:ext cx="348394" cy="1101511"/>
              </a:xfrm>
              <a:custGeom>
                <a:avLst/>
                <a:gdLst/>
                <a:ahLst/>
                <a:cxnLst/>
                <a:rect l="0" t="0" r="0" b="0"/>
                <a:pathLst>
                  <a:path w="348394" h="1101511">
                    <a:moveTo>
                      <a:pt x="0" y="0"/>
                    </a:moveTo>
                    <a:lnTo>
                      <a:pt x="3468" y="0"/>
                    </a:lnTo>
                    <a:lnTo>
                      <a:pt x="348393" y="0"/>
                    </a:lnTo>
                    <a:lnTo>
                      <a:pt x="348393" y="714872"/>
                    </a:lnTo>
                    <a:lnTo>
                      <a:pt x="0" y="1101510"/>
                    </a:lnTo>
                    <a:close/>
                  </a:path>
                </a:pathLst>
              </a:custGeom>
              <a:solidFill>
                <a:srgbClr val="FFD700"/>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2713156" y="2376282"/>
                <a:ext cx="348480" cy="1488733"/>
              </a:xfrm>
              <a:custGeom>
                <a:avLst/>
                <a:gdLst/>
                <a:ahLst/>
                <a:cxnLst/>
                <a:rect l="0" t="0" r="0" b="0"/>
                <a:pathLst>
                  <a:path w="348480" h="1488733">
                    <a:moveTo>
                      <a:pt x="346787" y="0"/>
                    </a:moveTo>
                    <a:lnTo>
                      <a:pt x="348479" y="1101844"/>
                    </a:lnTo>
                    <a:lnTo>
                      <a:pt x="0" y="1488732"/>
                    </a:lnTo>
                  </a:path>
                </a:pathLst>
              </a:custGeom>
              <a:ln w="8285"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Freeform 12"/>
              <p:cNvSpPr/>
              <p:nvPr/>
            </p:nvSpPr>
            <p:spPr>
              <a:xfrm>
                <a:off x="824440" y="2760684"/>
                <a:ext cx="1888717" cy="1104329"/>
              </a:xfrm>
              <a:custGeom>
                <a:avLst/>
                <a:gdLst/>
                <a:ahLst/>
                <a:cxnLst/>
                <a:rect l="0" t="0" r="0" b="0"/>
                <a:pathLst>
                  <a:path w="1888717" h="1104329">
                    <a:moveTo>
                      <a:pt x="1888716" y="2485"/>
                    </a:moveTo>
                    <a:lnTo>
                      <a:pt x="1888716" y="717441"/>
                    </a:lnTo>
                    <a:lnTo>
                      <a:pt x="1888716" y="1104328"/>
                    </a:lnTo>
                    <a:lnTo>
                      <a:pt x="0" y="1104328"/>
                    </a:lnTo>
                    <a:lnTo>
                      <a:pt x="0" y="2485"/>
                    </a:lnTo>
                    <a:lnTo>
                      <a:pt x="0" y="0"/>
                    </a:lnTo>
                    <a:lnTo>
                      <a:pt x="3383" y="0"/>
                    </a:lnTo>
                  </a:path>
                </a:pathLst>
              </a:custGeom>
              <a:ln w="8285"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Freeform 13"/>
              <p:cNvSpPr/>
              <p:nvPr/>
            </p:nvSpPr>
            <p:spPr>
              <a:xfrm>
                <a:off x="824440" y="2760684"/>
                <a:ext cx="1888717" cy="2486"/>
              </a:xfrm>
              <a:custGeom>
                <a:avLst/>
                <a:gdLst/>
                <a:ahLst/>
                <a:cxnLst/>
                <a:rect l="0" t="0" r="0" b="0"/>
                <a:pathLst>
                  <a:path w="1888717" h="2486">
                    <a:moveTo>
                      <a:pt x="1888716" y="2485"/>
                    </a:moveTo>
                    <a:lnTo>
                      <a:pt x="348478" y="2485"/>
                    </a:lnTo>
                    <a:lnTo>
                      <a:pt x="3383" y="2485"/>
                    </a:lnTo>
                    <a:lnTo>
                      <a:pt x="0" y="2485"/>
                    </a:lnTo>
                    <a:lnTo>
                      <a:pt x="3383" y="0"/>
                    </a:lnTo>
                  </a:path>
                </a:pathLst>
              </a:custGeom>
              <a:ln w="8284"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Freeform 14"/>
              <p:cNvSpPr/>
              <p:nvPr/>
            </p:nvSpPr>
            <p:spPr>
              <a:xfrm>
                <a:off x="1172918" y="2373795"/>
                <a:ext cx="3384" cy="3315"/>
              </a:xfrm>
              <a:custGeom>
                <a:avLst/>
                <a:gdLst/>
                <a:ahLst/>
                <a:cxnLst/>
                <a:rect l="0" t="0" r="0" b="0"/>
                <a:pathLst>
                  <a:path w="3384" h="3315">
                    <a:moveTo>
                      <a:pt x="0" y="3314"/>
                    </a:moveTo>
                    <a:lnTo>
                      <a:pt x="0" y="1657"/>
                    </a:lnTo>
                    <a:lnTo>
                      <a:pt x="0" y="0"/>
                    </a:lnTo>
                    <a:lnTo>
                      <a:pt x="3383" y="0"/>
                    </a:lnTo>
                    <a:lnTo>
                      <a:pt x="1691" y="1657"/>
                    </a:lnTo>
                    <a:close/>
                  </a:path>
                </a:pathLst>
              </a:custGeom>
              <a:solidFill>
                <a:schemeClr val="accent1">
                  <a:alpha val="0"/>
                </a:schemeClr>
              </a:solidFill>
              <a:ln w="8284"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827823" y="2375453"/>
                <a:ext cx="2233814" cy="388545"/>
              </a:xfrm>
              <a:custGeom>
                <a:avLst/>
                <a:gdLst/>
                <a:ahLst/>
                <a:cxnLst/>
                <a:rect l="0" t="0" r="0" b="0"/>
                <a:pathLst>
                  <a:path w="2233814" h="388545">
                    <a:moveTo>
                      <a:pt x="0" y="385230"/>
                    </a:moveTo>
                    <a:lnTo>
                      <a:pt x="343403" y="828"/>
                    </a:lnTo>
                    <a:lnTo>
                      <a:pt x="345095" y="0"/>
                    </a:lnTo>
                    <a:lnTo>
                      <a:pt x="345095" y="0"/>
                    </a:lnTo>
                    <a:lnTo>
                      <a:pt x="346787" y="0"/>
                    </a:lnTo>
                    <a:lnTo>
                      <a:pt x="2232121" y="0"/>
                    </a:lnTo>
                    <a:lnTo>
                      <a:pt x="2233813" y="0"/>
                    </a:lnTo>
                    <a:lnTo>
                      <a:pt x="2232121" y="828"/>
                    </a:lnTo>
                    <a:lnTo>
                      <a:pt x="1885335" y="388544"/>
                    </a:lnTo>
                  </a:path>
                </a:pathLst>
              </a:custGeom>
              <a:ln w="8285"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8" name="TextBox 17"/>
            <p:cNvSpPr txBox="1"/>
            <p:nvPr/>
          </p:nvSpPr>
          <p:spPr>
            <a:xfrm>
              <a:off x="1143000" y="2908300"/>
              <a:ext cx="1862889" cy="369332"/>
            </a:xfrm>
            <a:prstGeom prst="rect">
              <a:avLst/>
            </a:prstGeom>
            <a:noFill/>
          </p:spPr>
          <p:txBody>
            <a:bodyPr vert="horz" rtlCol="0">
              <a:spAutoFit/>
            </a:bodyPr>
            <a:lstStyle/>
            <a:p>
              <a:r>
                <a:rPr lang="en-GB" b="1" smtClean="0">
                  <a:solidFill>
                    <a:srgbClr val="000000"/>
                  </a:solidFill>
                  <a:latin typeface="Trebuchet MS - 24"/>
                </a:rPr>
                <a:t>Building A</a:t>
              </a:r>
              <a:endParaRPr lang="en-GB" b="1">
                <a:solidFill>
                  <a:srgbClr val="000000"/>
                </a:solidFill>
                <a:latin typeface="Trebuchet MS - 24"/>
              </a:endParaRPr>
            </a:p>
          </p:txBody>
        </p:sp>
        <p:sp>
          <p:nvSpPr>
            <p:cNvPr id="19" name="TextBox 18"/>
            <p:cNvSpPr txBox="1"/>
            <p:nvPr/>
          </p:nvSpPr>
          <p:spPr>
            <a:xfrm>
              <a:off x="3060700" y="2755900"/>
              <a:ext cx="844550" cy="369332"/>
            </a:xfrm>
            <a:prstGeom prst="rect">
              <a:avLst/>
            </a:prstGeom>
            <a:noFill/>
          </p:spPr>
          <p:txBody>
            <a:bodyPr vert="horz" rtlCol="0">
              <a:spAutoFit/>
            </a:bodyPr>
            <a:lstStyle/>
            <a:p>
              <a:r>
                <a:rPr lang="en-GB" smtClean="0">
                  <a:solidFill>
                    <a:srgbClr val="000000"/>
                  </a:solidFill>
                  <a:latin typeface="Trebuchet MS - 24"/>
                </a:rPr>
                <a:t>6m</a:t>
              </a:r>
              <a:endParaRPr lang="en-GB">
                <a:solidFill>
                  <a:srgbClr val="000000"/>
                </a:solidFill>
                <a:latin typeface="Trebuchet MS - 24"/>
              </a:endParaRPr>
            </a:p>
          </p:txBody>
        </p:sp>
        <p:sp>
          <p:nvSpPr>
            <p:cNvPr id="20" name="TextBox 19"/>
            <p:cNvSpPr txBox="1"/>
            <p:nvPr/>
          </p:nvSpPr>
          <p:spPr>
            <a:xfrm>
              <a:off x="2882900" y="3568700"/>
              <a:ext cx="839134" cy="369332"/>
            </a:xfrm>
            <a:prstGeom prst="rect">
              <a:avLst/>
            </a:prstGeom>
            <a:noFill/>
          </p:spPr>
          <p:txBody>
            <a:bodyPr vert="horz" rtlCol="0">
              <a:spAutoFit/>
            </a:bodyPr>
            <a:lstStyle/>
            <a:p>
              <a:r>
                <a:rPr lang="en-GB" smtClean="0">
                  <a:solidFill>
                    <a:srgbClr val="000000"/>
                  </a:solidFill>
                  <a:latin typeface="Trebuchet MS - 24"/>
                </a:rPr>
                <a:t>8m</a:t>
              </a:r>
              <a:endParaRPr lang="en-GB">
                <a:solidFill>
                  <a:srgbClr val="000000"/>
                </a:solidFill>
                <a:latin typeface="Trebuchet MS - 24"/>
              </a:endParaRPr>
            </a:p>
          </p:txBody>
        </p:sp>
        <p:sp>
          <p:nvSpPr>
            <p:cNvPr id="21" name="TextBox 20"/>
            <p:cNvSpPr txBox="1"/>
            <p:nvPr/>
          </p:nvSpPr>
          <p:spPr>
            <a:xfrm>
              <a:off x="1536700" y="3873500"/>
              <a:ext cx="996619" cy="369332"/>
            </a:xfrm>
            <a:prstGeom prst="rect">
              <a:avLst/>
            </a:prstGeom>
            <a:noFill/>
          </p:spPr>
          <p:txBody>
            <a:bodyPr vert="horz" rtlCol="0">
              <a:spAutoFit/>
            </a:bodyPr>
            <a:lstStyle/>
            <a:p>
              <a:r>
                <a:rPr lang="en-GB" smtClean="0">
                  <a:solidFill>
                    <a:srgbClr val="000000"/>
                  </a:solidFill>
                  <a:latin typeface="Trebuchet MS - 24"/>
                </a:rPr>
                <a:t>10m</a:t>
              </a:r>
              <a:endParaRPr lang="en-GB">
                <a:solidFill>
                  <a:srgbClr val="000000"/>
                </a:solidFill>
                <a:latin typeface="Trebuchet MS - 24"/>
              </a:endParaRPr>
            </a:p>
          </p:txBody>
        </p:sp>
      </p:grpSp>
      <p:grpSp>
        <p:nvGrpSpPr>
          <p:cNvPr id="40" name="Group 39"/>
          <p:cNvGrpSpPr/>
          <p:nvPr/>
        </p:nvGrpSpPr>
        <p:grpSpPr>
          <a:xfrm>
            <a:off x="6437840" y="5205895"/>
            <a:ext cx="3329411" cy="1856337"/>
            <a:chOff x="6437840" y="5205895"/>
            <a:chExt cx="3329411" cy="1856337"/>
          </a:xfrm>
        </p:grpSpPr>
        <p:grpSp>
          <p:nvGrpSpPr>
            <p:cNvPr id="35" name="Group 34"/>
            <p:cNvGrpSpPr/>
            <p:nvPr/>
          </p:nvGrpSpPr>
          <p:grpSpPr>
            <a:xfrm>
              <a:off x="6437840" y="5205895"/>
              <a:ext cx="2237404" cy="1491324"/>
              <a:chOff x="6437840" y="5205895"/>
              <a:chExt cx="2237404" cy="1491324"/>
            </a:xfrm>
          </p:grpSpPr>
          <p:sp>
            <p:nvSpPr>
              <p:cNvPr id="23" name="Freeform 22"/>
              <p:cNvSpPr/>
              <p:nvPr/>
            </p:nvSpPr>
            <p:spPr>
              <a:xfrm>
                <a:off x="6786245" y="5207381"/>
                <a:ext cx="1887475" cy="388240"/>
              </a:xfrm>
              <a:custGeom>
                <a:avLst/>
                <a:gdLst/>
                <a:ahLst/>
                <a:cxnLst/>
                <a:rect l="0" t="0" r="0" b="0"/>
                <a:pathLst>
                  <a:path w="1887475" h="388240">
                    <a:moveTo>
                      <a:pt x="1887474" y="1270"/>
                    </a:moveTo>
                    <a:lnTo>
                      <a:pt x="1540510" y="388239"/>
                    </a:lnTo>
                    <a:lnTo>
                      <a:pt x="0" y="388239"/>
                    </a:lnTo>
                    <a:lnTo>
                      <a:pt x="0" y="1905"/>
                    </a:lnTo>
                    <a:lnTo>
                      <a:pt x="1905" y="0"/>
                    </a:lnTo>
                    <a:lnTo>
                      <a:pt x="1887474" y="0"/>
                    </a:lnTo>
                    <a:close/>
                  </a:path>
                </a:pathLst>
              </a:custGeom>
              <a:solidFill>
                <a:srgbClr val="98FB98"/>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8326755" y="5208651"/>
                <a:ext cx="348489" cy="1101853"/>
              </a:xfrm>
              <a:custGeom>
                <a:avLst/>
                <a:gdLst/>
                <a:ahLst/>
                <a:cxnLst/>
                <a:rect l="0" t="0" r="0" b="0"/>
                <a:pathLst>
                  <a:path w="348489" h="1101853">
                    <a:moveTo>
                      <a:pt x="0" y="386969"/>
                    </a:moveTo>
                    <a:lnTo>
                      <a:pt x="346964" y="0"/>
                    </a:lnTo>
                    <a:lnTo>
                      <a:pt x="348488" y="1101852"/>
                    </a:lnTo>
                    <a:lnTo>
                      <a:pt x="0" y="1101852"/>
                    </a:lnTo>
                    <a:close/>
                  </a:path>
                </a:pathLst>
              </a:custGeom>
              <a:solidFill>
                <a:srgbClr val="98FB98"/>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8326755" y="6310503"/>
                <a:ext cx="348489" cy="386716"/>
              </a:xfrm>
              <a:custGeom>
                <a:avLst/>
                <a:gdLst/>
                <a:ahLst/>
                <a:cxnLst/>
                <a:rect l="0" t="0" r="0" b="0"/>
                <a:pathLst>
                  <a:path w="348489" h="386716">
                    <a:moveTo>
                      <a:pt x="0" y="386715"/>
                    </a:moveTo>
                    <a:lnTo>
                      <a:pt x="0" y="0"/>
                    </a:lnTo>
                    <a:lnTo>
                      <a:pt x="348488" y="0"/>
                    </a:lnTo>
                    <a:close/>
                  </a:path>
                </a:pathLst>
              </a:custGeom>
              <a:solidFill>
                <a:srgbClr val="98FB98"/>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6437884" y="6310503"/>
                <a:ext cx="1888872" cy="386716"/>
              </a:xfrm>
              <a:custGeom>
                <a:avLst/>
                <a:gdLst/>
                <a:ahLst/>
                <a:cxnLst/>
                <a:rect l="0" t="0" r="0" b="0"/>
                <a:pathLst>
                  <a:path w="1888872" h="386716">
                    <a:moveTo>
                      <a:pt x="1888871" y="386715"/>
                    </a:moveTo>
                    <a:lnTo>
                      <a:pt x="0" y="386715"/>
                    </a:lnTo>
                    <a:lnTo>
                      <a:pt x="348361" y="0"/>
                    </a:lnTo>
                    <a:lnTo>
                      <a:pt x="1888871" y="0"/>
                    </a:lnTo>
                    <a:close/>
                  </a:path>
                </a:pathLst>
              </a:custGeom>
              <a:solidFill>
                <a:srgbClr val="98FB98"/>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6786245" y="5595747"/>
                <a:ext cx="1540511" cy="714757"/>
              </a:xfrm>
              <a:custGeom>
                <a:avLst/>
                <a:gdLst/>
                <a:ahLst/>
                <a:cxnLst/>
                <a:rect l="0" t="0" r="0" b="0"/>
                <a:pathLst>
                  <a:path w="1540511" h="714757">
                    <a:moveTo>
                      <a:pt x="1540510" y="714756"/>
                    </a:moveTo>
                    <a:lnTo>
                      <a:pt x="0" y="714756"/>
                    </a:lnTo>
                    <a:lnTo>
                      <a:pt x="0" y="0"/>
                    </a:lnTo>
                    <a:lnTo>
                      <a:pt x="1540510" y="0"/>
                    </a:lnTo>
                    <a:close/>
                  </a:path>
                </a:pathLst>
              </a:custGeom>
              <a:solidFill>
                <a:srgbClr val="98FB98"/>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6441313" y="5208651"/>
                <a:ext cx="344933" cy="386970"/>
              </a:xfrm>
              <a:custGeom>
                <a:avLst/>
                <a:gdLst/>
                <a:ahLst/>
                <a:cxnLst/>
                <a:rect l="0" t="0" r="0" b="0"/>
                <a:pathLst>
                  <a:path w="344933" h="386970">
                    <a:moveTo>
                      <a:pt x="344932" y="635"/>
                    </a:moveTo>
                    <a:lnTo>
                      <a:pt x="344932" y="386969"/>
                    </a:lnTo>
                    <a:lnTo>
                      <a:pt x="0" y="386969"/>
                    </a:lnTo>
                    <a:lnTo>
                      <a:pt x="0" y="383921"/>
                    </a:lnTo>
                    <a:lnTo>
                      <a:pt x="343281" y="0"/>
                    </a:lnTo>
                    <a:close/>
                  </a:path>
                </a:pathLst>
              </a:custGeom>
              <a:solidFill>
                <a:srgbClr val="98FB98"/>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6437884" y="5595747"/>
                <a:ext cx="348362" cy="1101472"/>
              </a:xfrm>
              <a:custGeom>
                <a:avLst/>
                <a:gdLst/>
                <a:ahLst/>
                <a:cxnLst/>
                <a:rect l="0" t="0" r="0" b="0"/>
                <a:pathLst>
                  <a:path w="348362" h="1101472">
                    <a:moveTo>
                      <a:pt x="0" y="0"/>
                    </a:moveTo>
                    <a:lnTo>
                      <a:pt x="3429" y="0"/>
                    </a:lnTo>
                    <a:lnTo>
                      <a:pt x="348361" y="0"/>
                    </a:lnTo>
                    <a:lnTo>
                      <a:pt x="348361" y="714756"/>
                    </a:lnTo>
                    <a:lnTo>
                      <a:pt x="0" y="1101471"/>
                    </a:lnTo>
                    <a:close/>
                  </a:path>
                </a:pathLst>
              </a:custGeom>
              <a:solidFill>
                <a:srgbClr val="98FB98"/>
              </a:solidFill>
              <a:ln w="0" cap="flat" cmpd="sng" algn="ctr">
                <a:solidFill>
                  <a:srgbClr val="009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8326556" y="5208382"/>
                <a:ext cx="348480" cy="1488733"/>
              </a:xfrm>
              <a:custGeom>
                <a:avLst/>
                <a:gdLst/>
                <a:ahLst/>
                <a:cxnLst/>
                <a:rect l="0" t="0" r="0" b="0"/>
                <a:pathLst>
                  <a:path w="348480" h="1488733">
                    <a:moveTo>
                      <a:pt x="346787" y="0"/>
                    </a:moveTo>
                    <a:lnTo>
                      <a:pt x="348479" y="1101844"/>
                    </a:lnTo>
                    <a:lnTo>
                      <a:pt x="0" y="1488732"/>
                    </a:lnTo>
                  </a:path>
                </a:pathLst>
              </a:custGeom>
              <a:ln w="8255"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Freeform 30"/>
              <p:cNvSpPr/>
              <p:nvPr/>
            </p:nvSpPr>
            <p:spPr>
              <a:xfrm>
                <a:off x="6437840" y="5592784"/>
                <a:ext cx="1888717" cy="1104329"/>
              </a:xfrm>
              <a:custGeom>
                <a:avLst/>
                <a:gdLst/>
                <a:ahLst/>
                <a:cxnLst/>
                <a:rect l="0" t="0" r="0" b="0"/>
                <a:pathLst>
                  <a:path w="1888717" h="1104329">
                    <a:moveTo>
                      <a:pt x="1888716" y="2485"/>
                    </a:moveTo>
                    <a:lnTo>
                      <a:pt x="1888716" y="717441"/>
                    </a:lnTo>
                    <a:lnTo>
                      <a:pt x="1888716" y="1104328"/>
                    </a:lnTo>
                    <a:lnTo>
                      <a:pt x="0" y="1104328"/>
                    </a:lnTo>
                    <a:lnTo>
                      <a:pt x="0" y="2485"/>
                    </a:lnTo>
                    <a:lnTo>
                      <a:pt x="0" y="0"/>
                    </a:lnTo>
                    <a:lnTo>
                      <a:pt x="3383" y="0"/>
                    </a:lnTo>
                  </a:path>
                </a:pathLst>
              </a:custGeom>
              <a:ln w="8255"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Freeform 31"/>
              <p:cNvSpPr/>
              <p:nvPr/>
            </p:nvSpPr>
            <p:spPr>
              <a:xfrm>
                <a:off x="6437840" y="5592784"/>
                <a:ext cx="1888717" cy="2486"/>
              </a:xfrm>
              <a:custGeom>
                <a:avLst/>
                <a:gdLst/>
                <a:ahLst/>
                <a:cxnLst/>
                <a:rect l="0" t="0" r="0" b="0"/>
                <a:pathLst>
                  <a:path w="1888717" h="2486">
                    <a:moveTo>
                      <a:pt x="1888716" y="2485"/>
                    </a:moveTo>
                    <a:lnTo>
                      <a:pt x="348478" y="2485"/>
                    </a:lnTo>
                    <a:lnTo>
                      <a:pt x="3383" y="2485"/>
                    </a:lnTo>
                    <a:lnTo>
                      <a:pt x="0" y="2485"/>
                    </a:lnTo>
                    <a:lnTo>
                      <a:pt x="3383" y="0"/>
                    </a:lnTo>
                  </a:path>
                </a:pathLst>
              </a:custGeom>
              <a:ln w="8255"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Freeform 32"/>
              <p:cNvSpPr/>
              <p:nvPr/>
            </p:nvSpPr>
            <p:spPr>
              <a:xfrm>
                <a:off x="6786318" y="5205895"/>
                <a:ext cx="3384" cy="3315"/>
              </a:xfrm>
              <a:custGeom>
                <a:avLst/>
                <a:gdLst/>
                <a:ahLst/>
                <a:cxnLst/>
                <a:rect l="0" t="0" r="0" b="0"/>
                <a:pathLst>
                  <a:path w="3384" h="3315">
                    <a:moveTo>
                      <a:pt x="0" y="3314"/>
                    </a:moveTo>
                    <a:lnTo>
                      <a:pt x="0" y="1657"/>
                    </a:lnTo>
                    <a:lnTo>
                      <a:pt x="0" y="0"/>
                    </a:lnTo>
                    <a:lnTo>
                      <a:pt x="3383" y="0"/>
                    </a:lnTo>
                    <a:lnTo>
                      <a:pt x="1691" y="1657"/>
                    </a:lnTo>
                    <a:close/>
                  </a:path>
                </a:pathLst>
              </a:custGeom>
              <a:solidFill>
                <a:schemeClr val="accent1">
                  <a:alpha val="0"/>
                </a:schemeClr>
              </a:solidFill>
              <a:ln w="8255"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6441223" y="5207553"/>
                <a:ext cx="2233814" cy="388545"/>
              </a:xfrm>
              <a:custGeom>
                <a:avLst/>
                <a:gdLst/>
                <a:ahLst/>
                <a:cxnLst/>
                <a:rect l="0" t="0" r="0" b="0"/>
                <a:pathLst>
                  <a:path w="2233814" h="388545">
                    <a:moveTo>
                      <a:pt x="0" y="385230"/>
                    </a:moveTo>
                    <a:lnTo>
                      <a:pt x="343403" y="828"/>
                    </a:lnTo>
                    <a:lnTo>
                      <a:pt x="345095" y="0"/>
                    </a:lnTo>
                    <a:lnTo>
                      <a:pt x="345095" y="0"/>
                    </a:lnTo>
                    <a:lnTo>
                      <a:pt x="346786" y="0"/>
                    </a:lnTo>
                    <a:lnTo>
                      <a:pt x="2232121" y="0"/>
                    </a:lnTo>
                    <a:lnTo>
                      <a:pt x="2233813" y="0"/>
                    </a:lnTo>
                    <a:lnTo>
                      <a:pt x="2232121" y="828"/>
                    </a:lnTo>
                    <a:lnTo>
                      <a:pt x="1885335" y="388544"/>
                    </a:lnTo>
                  </a:path>
                </a:pathLst>
              </a:custGeom>
              <a:ln w="8255"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36" name="TextBox 35"/>
            <p:cNvSpPr txBox="1"/>
            <p:nvPr/>
          </p:nvSpPr>
          <p:spPr>
            <a:xfrm>
              <a:off x="6756400" y="5740400"/>
              <a:ext cx="1853636" cy="369332"/>
            </a:xfrm>
            <a:prstGeom prst="rect">
              <a:avLst/>
            </a:prstGeom>
            <a:noFill/>
          </p:spPr>
          <p:txBody>
            <a:bodyPr vert="horz" rtlCol="0">
              <a:spAutoFit/>
            </a:bodyPr>
            <a:lstStyle/>
            <a:p>
              <a:r>
                <a:rPr lang="en-GB" b="1" smtClean="0">
                  <a:solidFill>
                    <a:srgbClr val="000000"/>
                  </a:solidFill>
                  <a:latin typeface="Trebuchet MS - 24"/>
                </a:rPr>
                <a:t>Building E</a:t>
              </a:r>
              <a:endParaRPr lang="en-GB" b="1">
                <a:solidFill>
                  <a:srgbClr val="000000"/>
                </a:solidFill>
                <a:latin typeface="Trebuchet MS - 24"/>
              </a:endParaRPr>
            </a:p>
          </p:txBody>
        </p:sp>
        <p:sp>
          <p:nvSpPr>
            <p:cNvPr id="37" name="TextBox 36"/>
            <p:cNvSpPr txBox="1"/>
            <p:nvPr/>
          </p:nvSpPr>
          <p:spPr>
            <a:xfrm>
              <a:off x="8661400" y="5626100"/>
              <a:ext cx="1105851" cy="369332"/>
            </a:xfrm>
            <a:prstGeom prst="rect">
              <a:avLst/>
            </a:prstGeom>
            <a:noFill/>
          </p:spPr>
          <p:txBody>
            <a:bodyPr vert="horz" rtlCol="0">
              <a:spAutoFit/>
            </a:bodyPr>
            <a:lstStyle/>
            <a:p>
              <a:r>
                <a:rPr lang="en-GB" smtClean="0">
                  <a:solidFill>
                    <a:srgbClr val="000000"/>
                  </a:solidFill>
                  <a:latin typeface="Trebuchet MS - 24"/>
                </a:rPr>
                <a:t>4.5m</a:t>
              </a:r>
              <a:endParaRPr lang="en-GB">
                <a:solidFill>
                  <a:srgbClr val="000000"/>
                </a:solidFill>
                <a:latin typeface="Trebuchet MS - 24"/>
              </a:endParaRPr>
            </a:p>
          </p:txBody>
        </p:sp>
        <p:sp>
          <p:nvSpPr>
            <p:cNvPr id="38" name="TextBox 37"/>
            <p:cNvSpPr txBox="1"/>
            <p:nvPr/>
          </p:nvSpPr>
          <p:spPr>
            <a:xfrm>
              <a:off x="8496300" y="6400800"/>
              <a:ext cx="1104863" cy="369332"/>
            </a:xfrm>
            <a:prstGeom prst="rect">
              <a:avLst/>
            </a:prstGeom>
            <a:noFill/>
          </p:spPr>
          <p:txBody>
            <a:bodyPr vert="horz" rtlCol="0">
              <a:spAutoFit/>
            </a:bodyPr>
            <a:lstStyle/>
            <a:p>
              <a:r>
                <a:rPr lang="en-GB" smtClean="0">
                  <a:solidFill>
                    <a:srgbClr val="000000"/>
                  </a:solidFill>
                  <a:latin typeface="Trebuchet MS - 24"/>
                </a:rPr>
                <a:t>5.5m</a:t>
              </a:r>
              <a:endParaRPr lang="en-GB">
                <a:solidFill>
                  <a:srgbClr val="000000"/>
                </a:solidFill>
                <a:latin typeface="Trebuchet MS - 24"/>
              </a:endParaRPr>
            </a:p>
          </p:txBody>
        </p:sp>
        <p:sp>
          <p:nvSpPr>
            <p:cNvPr id="39" name="TextBox 38"/>
            <p:cNvSpPr txBox="1"/>
            <p:nvPr/>
          </p:nvSpPr>
          <p:spPr>
            <a:xfrm>
              <a:off x="7061200" y="6692900"/>
              <a:ext cx="1097528" cy="369332"/>
            </a:xfrm>
            <a:prstGeom prst="rect">
              <a:avLst/>
            </a:prstGeom>
            <a:noFill/>
          </p:spPr>
          <p:txBody>
            <a:bodyPr vert="horz" rtlCol="0">
              <a:spAutoFit/>
            </a:bodyPr>
            <a:lstStyle/>
            <a:p>
              <a:r>
                <a:rPr lang="en-GB" smtClean="0">
                  <a:solidFill>
                    <a:srgbClr val="000000"/>
                  </a:solidFill>
                  <a:latin typeface="Trebuchet MS - 24"/>
                </a:rPr>
                <a:t>7.5m</a:t>
              </a:r>
              <a:endParaRPr lang="en-GB">
                <a:solidFill>
                  <a:srgbClr val="000000"/>
                </a:solidFill>
                <a:latin typeface="Trebuchet MS - 24"/>
              </a:endParaRPr>
            </a:p>
          </p:txBody>
        </p:sp>
      </p:grpSp>
      <p:sp>
        <p:nvSpPr>
          <p:cNvPr id="41" name="TextBox 40"/>
          <p:cNvSpPr txBox="1"/>
          <p:nvPr/>
        </p:nvSpPr>
        <p:spPr>
          <a:xfrm>
            <a:off x="5524500" y="2387600"/>
            <a:ext cx="4150209" cy="1200329"/>
          </a:xfrm>
          <a:prstGeom prst="rect">
            <a:avLst/>
          </a:prstGeom>
          <a:noFill/>
        </p:spPr>
        <p:txBody>
          <a:bodyPr vert="horz" rtlCol="0">
            <a:spAutoFit/>
          </a:bodyPr>
          <a:lstStyle/>
          <a:p>
            <a:pPr algn="ctr"/>
            <a:r>
              <a:rPr lang="en-GB" b="1" u="sng" dirty="0" smtClean="0">
                <a:solidFill>
                  <a:srgbClr val="000000"/>
                </a:solidFill>
                <a:latin typeface="Trebuchet MS - 24"/>
              </a:rPr>
              <a:t>Building B:</a:t>
            </a:r>
          </a:p>
          <a:p>
            <a:pPr algn="ctr"/>
            <a:r>
              <a:rPr lang="en-GB" dirty="0" smtClean="0">
                <a:solidFill>
                  <a:srgbClr val="000000"/>
                </a:solidFill>
                <a:latin typeface="Trebuchet MS - 24"/>
              </a:rPr>
              <a:t>Height: 9m</a:t>
            </a:r>
          </a:p>
          <a:p>
            <a:pPr algn="ctr"/>
            <a:r>
              <a:rPr lang="en-GB" dirty="0" smtClean="0">
                <a:solidFill>
                  <a:srgbClr val="000000"/>
                </a:solidFill>
                <a:latin typeface="Trebuchet MS - 24"/>
              </a:rPr>
              <a:t>Width: 11m</a:t>
            </a:r>
          </a:p>
          <a:p>
            <a:pPr algn="ctr"/>
            <a:r>
              <a:rPr lang="en-GB" dirty="0" smtClean="0">
                <a:solidFill>
                  <a:srgbClr val="000000"/>
                </a:solidFill>
                <a:latin typeface="Trebuchet MS - 24"/>
              </a:rPr>
              <a:t>Length: 15m</a:t>
            </a:r>
            <a:endParaRPr lang="en-GB" dirty="0">
              <a:solidFill>
                <a:srgbClr val="000000"/>
              </a:solidFill>
              <a:latin typeface="Trebuchet MS - 24"/>
            </a:endParaRPr>
          </a:p>
        </p:txBody>
      </p:sp>
      <p:sp>
        <p:nvSpPr>
          <p:cNvPr id="42" name="TextBox 41"/>
          <p:cNvSpPr txBox="1"/>
          <p:nvPr/>
        </p:nvSpPr>
        <p:spPr>
          <a:xfrm>
            <a:off x="2768600" y="3822700"/>
            <a:ext cx="4164944" cy="1200329"/>
          </a:xfrm>
          <a:prstGeom prst="rect">
            <a:avLst/>
          </a:prstGeom>
          <a:noFill/>
        </p:spPr>
        <p:txBody>
          <a:bodyPr vert="horz" rtlCol="0">
            <a:spAutoFit/>
          </a:bodyPr>
          <a:lstStyle/>
          <a:p>
            <a:pPr algn="ctr"/>
            <a:r>
              <a:rPr lang="en-GB" b="1" u="sng" dirty="0" smtClean="0">
                <a:solidFill>
                  <a:srgbClr val="000000"/>
                </a:solidFill>
                <a:latin typeface="Trebuchet MS - 24"/>
              </a:rPr>
              <a:t>Building C:</a:t>
            </a:r>
          </a:p>
          <a:p>
            <a:pPr algn="ctr"/>
            <a:r>
              <a:rPr lang="en-GB" dirty="0" smtClean="0">
                <a:solidFill>
                  <a:srgbClr val="000000"/>
                </a:solidFill>
                <a:latin typeface="Trebuchet MS - 24"/>
              </a:rPr>
              <a:t>Height: 12m</a:t>
            </a:r>
          </a:p>
          <a:p>
            <a:pPr algn="ctr"/>
            <a:r>
              <a:rPr lang="en-GB" dirty="0" smtClean="0">
                <a:solidFill>
                  <a:srgbClr val="000000"/>
                </a:solidFill>
                <a:latin typeface="Trebuchet MS - 24"/>
              </a:rPr>
              <a:t>Width: 16m</a:t>
            </a:r>
          </a:p>
          <a:p>
            <a:pPr algn="ctr"/>
            <a:r>
              <a:rPr lang="en-GB" dirty="0" smtClean="0">
                <a:solidFill>
                  <a:srgbClr val="000000"/>
                </a:solidFill>
                <a:latin typeface="Trebuchet MS - 24"/>
              </a:rPr>
              <a:t>Length: 20m</a:t>
            </a:r>
            <a:endParaRPr lang="en-GB" dirty="0">
              <a:solidFill>
                <a:srgbClr val="000000"/>
              </a:solidFill>
              <a:latin typeface="Trebuchet MS - 24"/>
            </a:endParaRPr>
          </a:p>
        </p:txBody>
      </p:sp>
      <p:sp>
        <p:nvSpPr>
          <p:cNvPr id="43" name="TextBox 42"/>
          <p:cNvSpPr txBox="1"/>
          <p:nvPr/>
        </p:nvSpPr>
        <p:spPr>
          <a:xfrm>
            <a:off x="0" y="5168900"/>
            <a:ext cx="4163094" cy="1200329"/>
          </a:xfrm>
          <a:prstGeom prst="rect">
            <a:avLst/>
          </a:prstGeom>
          <a:noFill/>
        </p:spPr>
        <p:txBody>
          <a:bodyPr vert="horz" rtlCol="0">
            <a:spAutoFit/>
          </a:bodyPr>
          <a:lstStyle/>
          <a:p>
            <a:pPr algn="ctr"/>
            <a:r>
              <a:rPr lang="en-GB" b="1" u="sng" dirty="0" smtClean="0">
                <a:solidFill>
                  <a:srgbClr val="000000"/>
                </a:solidFill>
                <a:latin typeface="Trebuchet MS - 24"/>
              </a:rPr>
              <a:t>Building D:</a:t>
            </a:r>
          </a:p>
          <a:p>
            <a:pPr algn="ctr"/>
            <a:r>
              <a:rPr lang="en-GB" dirty="0" smtClean="0">
                <a:solidFill>
                  <a:srgbClr val="000000"/>
                </a:solidFill>
                <a:latin typeface="Trebuchet MS - 24"/>
              </a:rPr>
              <a:t>Height: 7.5m</a:t>
            </a:r>
          </a:p>
          <a:p>
            <a:pPr algn="ctr"/>
            <a:r>
              <a:rPr lang="en-GB" dirty="0" smtClean="0">
                <a:solidFill>
                  <a:srgbClr val="000000"/>
                </a:solidFill>
                <a:latin typeface="Trebuchet MS - 24"/>
              </a:rPr>
              <a:t>Width: 10m</a:t>
            </a:r>
          </a:p>
          <a:p>
            <a:pPr algn="ctr"/>
            <a:r>
              <a:rPr lang="en-GB" dirty="0" smtClean="0">
                <a:solidFill>
                  <a:srgbClr val="000000"/>
                </a:solidFill>
                <a:latin typeface="Trebuchet MS - 24"/>
              </a:rPr>
              <a:t>Length: 12.5m</a:t>
            </a:r>
            <a:endParaRPr lang="en-GB" dirty="0">
              <a:solidFill>
                <a:srgbClr val="000000"/>
              </a:solidFill>
              <a:latin typeface="Trebuchet MS - 24"/>
            </a:endParaRPr>
          </a:p>
        </p:txBody>
      </p:sp>
      <p:sp>
        <p:nvSpPr>
          <p:cNvPr id="44" name="TextBox 43"/>
          <p:cNvSpPr txBox="1"/>
          <p:nvPr/>
        </p:nvSpPr>
        <p:spPr>
          <a:xfrm>
            <a:off x="3581400" y="5765800"/>
            <a:ext cx="2473479" cy="738664"/>
          </a:xfrm>
          <a:prstGeom prst="rect">
            <a:avLst/>
          </a:prstGeom>
          <a:noFill/>
        </p:spPr>
        <p:txBody>
          <a:bodyPr vert="horz" rtlCol="0">
            <a:spAutoFit/>
          </a:bodyPr>
          <a:lstStyle/>
          <a:p>
            <a:pPr algn="ctr"/>
            <a:r>
              <a:rPr lang="en-GB" sz="2100" b="1" u="sng" dirty="0" smtClean="0">
                <a:solidFill>
                  <a:srgbClr val="FF0000"/>
                </a:solidFill>
                <a:latin typeface="Trebuchet MS - 28"/>
              </a:rPr>
              <a:t>Answers:</a:t>
            </a:r>
          </a:p>
          <a:p>
            <a:pPr algn="ctr"/>
            <a:r>
              <a:rPr lang="en-GB" sz="2100" b="1" dirty="0" smtClean="0">
                <a:solidFill>
                  <a:srgbClr val="FF0000"/>
                </a:solidFill>
                <a:latin typeface="Trebuchet MS - 28"/>
              </a:rPr>
              <a:t>A, C, D</a:t>
            </a:r>
            <a:endParaRPr lang="en-GB" sz="2100" b="1" dirty="0">
              <a:solidFill>
                <a:srgbClr val="FF0000"/>
              </a:solidFill>
              <a:latin typeface="Trebuchet MS - 28"/>
            </a:endParaRPr>
          </a:p>
        </p:txBody>
      </p:sp>
      <p:pic>
        <p:nvPicPr>
          <p:cNvPr id="48" name="Picture 47"/>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3962400" y="2508250"/>
            <a:ext cx="1860931" cy="1052576"/>
          </a:xfrm>
          <a:prstGeom prst="rect">
            <a:avLst/>
          </a:prstGeom>
          <a:solidFill>
            <a:scrgbClr r="0" g="0" b="0">
              <a:alpha val="0"/>
            </a:scrgbClr>
          </a:solidFill>
        </p:spPr>
      </p:pic>
      <p:pic>
        <p:nvPicPr>
          <p:cNvPr id="49" name="Picture 4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331200" y="6756400"/>
            <a:ext cx="1537589" cy="614045"/>
          </a:xfrm>
          <a:prstGeom prst="rect">
            <a:avLst/>
          </a:prstGeom>
          <a:solidFill>
            <a:scrgbClr r="0" g="0" b="0">
              <a:alpha val="0"/>
            </a:scrgbClr>
          </a:solidFill>
        </p:spPr>
      </p:pic>
    </p:spTree>
    <p:extLst>
      <p:ext uri="{BB962C8B-B14F-4D97-AF65-F5344CB8AC3E}">
        <p14:creationId xmlns:p14="http://schemas.microsoft.com/office/powerpoint/2010/main" val="313366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247900" y="63500"/>
            <a:ext cx="5342739" cy="507831"/>
          </a:xfrm>
          <a:prstGeom prst="rect">
            <a:avLst/>
          </a:prstGeom>
          <a:noFill/>
        </p:spPr>
        <p:txBody>
          <a:bodyPr vert="horz" rtlCol="0">
            <a:spAutoFit/>
          </a:bodyPr>
          <a:lstStyle/>
          <a:p>
            <a:pPr algn="ctr"/>
            <a:r>
              <a:rPr lang="en-GB" sz="2700" b="1" u="sng" smtClean="0">
                <a:solidFill>
                  <a:srgbClr val="000000"/>
                </a:solidFill>
                <a:latin typeface="Trebuchet MS - 36"/>
              </a:rPr>
              <a:t>Situation 4</a:t>
            </a:r>
            <a:endParaRPr lang="en-GB" sz="2700" b="1" u="sng">
              <a:solidFill>
                <a:srgbClr val="000000"/>
              </a:solidFill>
              <a:latin typeface="Trebuchet MS - 36"/>
            </a:endParaRPr>
          </a:p>
        </p:txBody>
      </p:sp>
      <p:sp>
        <p:nvSpPr>
          <p:cNvPr id="3" name="TextBox 2"/>
          <p:cNvSpPr txBox="1"/>
          <p:nvPr/>
        </p:nvSpPr>
        <p:spPr>
          <a:xfrm>
            <a:off x="254000" y="685800"/>
            <a:ext cx="9535346" cy="1061829"/>
          </a:xfrm>
          <a:prstGeom prst="rect">
            <a:avLst/>
          </a:prstGeom>
          <a:noFill/>
        </p:spPr>
        <p:txBody>
          <a:bodyPr vert="horz" rtlCol="0">
            <a:spAutoFit/>
          </a:bodyPr>
          <a:lstStyle/>
          <a:p>
            <a:pPr algn="ctr"/>
            <a:r>
              <a:rPr lang="en-GB" sz="2100" smtClean="0">
                <a:solidFill>
                  <a:srgbClr val="000000"/>
                </a:solidFill>
                <a:latin typeface="Trebuchet MS - 28"/>
              </a:rPr>
              <a:t>Deputy Crimes knows that the picture of the triangle and the silhouette of the building are similar. He wants to know the missing lengths on both triangles and the scale factor of enlargement.</a:t>
            </a:r>
            <a:endParaRPr lang="en-GB" sz="2100">
              <a:solidFill>
                <a:srgbClr val="000000"/>
              </a:solidFill>
              <a:latin typeface="Trebuchet MS - 28"/>
            </a:endParaRPr>
          </a:p>
        </p:txBody>
      </p:sp>
      <p:grpSp>
        <p:nvGrpSpPr>
          <p:cNvPr id="7" name="Group 6"/>
          <p:cNvGrpSpPr/>
          <p:nvPr/>
        </p:nvGrpSpPr>
        <p:grpSpPr>
          <a:xfrm>
            <a:off x="711200" y="3835400"/>
            <a:ext cx="1933027" cy="2121932"/>
            <a:chOff x="711200" y="3835400"/>
            <a:chExt cx="1933027" cy="2121932"/>
          </a:xfrm>
        </p:grpSpPr>
        <p:sp>
          <p:nvSpPr>
            <p:cNvPr id="4" name="Freeform 3"/>
            <p:cNvSpPr/>
            <p:nvPr/>
          </p:nvSpPr>
          <p:spPr>
            <a:xfrm>
              <a:off x="1066800" y="3835400"/>
              <a:ext cx="1577427" cy="1742527"/>
            </a:xfrm>
            <a:custGeom>
              <a:avLst/>
              <a:gdLst/>
              <a:ahLst/>
              <a:cxnLst/>
              <a:rect l="0" t="0" r="0" b="0"/>
              <a:pathLst>
                <a:path w="1577427" h="1742527">
                  <a:moveTo>
                    <a:pt x="788713" y="0"/>
                  </a:moveTo>
                  <a:lnTo>
                    <a:pt x="1577426" y="1742526"/>
                  </a:lnTo>
                  <a:lnTo>
                    <a:pt x="0" y="1742526"/>
                  </a:lnTo>
                  <a:close/>
                </a:path>
              </a:pathLst>
            </a:custGeom>
            <a:solidFill>
              <a:srgbClr val="32CD32"/>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485900" y="5588000"/>
              <a:ext cx="986858" cy="369332"/>
            </a:xfrm>
            <a:prstGeom prst="rect">
              <a:avLst/>
            </a:prstGeom>
            <a:noFill/>
          </p:spPr>
          <p:txBody>
            <a:bodyPr vert="horz" rtlCol="0">
              <a:spAutoFit/>
            </a:bodyPr>
            <a:lstStyle/>
            <a:p>
              <a:r>
                <a:rPr lang="en-GB" smtClean="0">
                  <a:solidFill>
                    <a:srgbClr val="000000"/>
                  </a:solidFill>
                  <a:latin typeface="Trebuchet MS - 24"/>
                </a:rPr>
                <a:t>6cm</a:t>
              </a:r>
              <a:endParaRPr lang="en-GB">
                <a:solidFill>
                  <a:srgbClr val="000000"/>
                </a:solidFill>
                <a:latin typeface="Trebuchet MS - 24"/>
              </a:endParaRPr>
            </a:p>
          </p:txBody>
        </p:sp>
        <p:sp>
          <p:nvSpPr>
            <p:cNvPr id="6" name="TextBox 5"/>
            <p:cNvSpPr txBox="1"/>
            <p:nvPr/>
          </p:nvSpPr>
          <p:spPr>
            <a:xfrm>
              <a:off x="711200" y="4521200"/>
              <a:ext cx="990902" cy="369332"/>
            </a:xfrm>
            <a:prstGeom prst="rect">
              <a:avLst/>
            </a:prstGeom>
            <a:noFill/>
          </p:spPr>
          <p:txBody>
            <a:bodyPr vert="horz" rtlCol="0">
              <a:spAutoFit/>
            </a:bodyPr>
            <a:lstStyle/>
            <a:p>
              <a:r>
                <a:rPr lang="en-GB" smtClean="0">
                  <a:solidFill>
                    <a:srgbClr val="000000"/>
                  </a:solidFill>
                  <a:latin typeface="Trebuchet MS - 24"/>
                </a:rPr>
                <a:t>8cm</a:t>
              </a:r>
              <a:endParaRPr lang="en-GB">
                <a:solidFill>
                  <a:srgbClr val="000000"/>
                </a:solidFill>
                <a:latin typeface="Trebuchet MS - 24"/>
              </a:endParaRPr>
            </a:p>
          </p:txBody>
        </p:sp>
      </p:grpSp>
      <p:sp>
        <p:nvSpPr>
          <p:cNvPr id="8" name="TextBox 7"/>
          <p:cNvSpPr txBox="1"/>
          <p:nvPr/>
        </p:nvSpPr>
        <p:spPr>
          <a:xfrm>
            <a:off x="2286000" y="4508500"/>
            <a:ext cx="990902" cy="369332"/>
          </a:xfrm>
          <a:prstGeom prst="rect">
            <a:avLst/>
          </a:prstGeom>
          <a:noFill/>
        </p:spPr>
        <p:txBody>
          <a:bodyPr vert="horz" rtlCol="0">
            <a:spAutoFit/>
          </a:bodyPr>
          <a:lstStyle/>
          <a:p>
            <a:r>
              <a:rPr lang="en-GB" b="1" dirty="0" smtClean="0">
                <a:solidFill>
                  <a:srgbClr val="FF0000"/>
                </a:solidFill>
                <a:latin typeface="Trebuchet MS - 24"/>
              </a:rPr>
              <a:t>9cm</a:t>
            </a:r>
            <a:endParaRPr lang="en-GB" b="1" dirty="0">
              <a:solidFill>
                <a:srgbClr val="FF0000"/>
              </a:solidFill>
              <a:latin typeface="Trebuchet MS - 24"/>
            </a:endParaRPr>
          </a:p>
        </p:txBody>
      </p:sp>
      <p:grpSp>
        <p:nvGrpSpPr>
          <p:cNvPr id="13" name="Group 12"/>
          <p:cNvGrpSpPr/>
          <p:nvPr/>
        </p:nvGrpSpPr>
        <p:grpSpPr>
          <a:xfrm>
            <a:off x="5143500" y="2755900"/>
            <a:ext cx="3951292" cy="4217432"/>
            <a:chOff x="5143500" y="2755900"/>
            <a:chExt cx="3951292" cy="4217432"/>
          </a:xfrm>
        </p:grpSpPr>
        <p:sp>
          <p:nvSpPr>
            <p:cNvPr id="10" name="Freeform 9"/>
            <p:cNvSpPr/>
            <p:nvPr/>
          </p:nvSpPr>
          <p:spPr>
            <a:xfrm>
              <a:off x="5143500" y="2755900"/>
              <a:ext cx="3477879" cy="3817177"/>
            </a:xfrm>
            <a:custGeom>
              <a:avLst/>
              <a:gdLst/>
              <a:ahLst/>
              <a:cxnLst/>
              <a:rect l="0" t="0" r="0" b="0"/>
              <a:pathLst>
                <a:path w="3477879" h="3817177">
                  <a:moveTo>
                    <a:pt x="1738799" y="0"/>
                  </a:moveTo>
                  <a:lnTo>
                    <a:pt x="3477878" y="3817176"/>
                  </a:lnTo>
                  <a:lnTo>
                    <a:pt x="0" y="3817176"/>
                  </a:lnTo>
                  <a:close/>
                </a:path>
              </a:pathLst>
            </a:custGeom>
            <a:solidFill>
              <a:srgbClr val="A52A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6502400" y="6604000"/>
              <a:ext cx="996618" cy="369332"/>
            </a:xfrm>
            <a:prstGeom prst="rect">
              <a:avLst/>
            </a:prstGeom>
            <a:noFill/>
          </p:spPr>
          <p:txBody>
            <a:bodyPr vert="horz" rtlCol="0">
              <a:spAutoFit/>
            </a:bodyPr>
            <a:lstStyle/>
            <a:p>
              <a:r>
                <a:rPr lang="en-GB" smtClean="0">
                  <a:solidFill>
                    <a:srgbClr val="000000"/>
                  </a:solidFill>
                  <a:latin typeface="Trebuchet MS - 24"/>
                </a:rPr>
                <a:t>21m</a:t>
              </a:r>
              <a:endParaRPr lang="en-GB">
                <a:solidFill>
                  <a:srgbClr val="000000"/>
                </a:solidFill>
                <a:latin typeface="Trebuchet MS - 24"/>
              </a:endParaRPr>
            </a:p>
          </p:txBody>
        </p:sp>
        <p:sp>
          <p:nvSpPr>
            <p:cNvPr id="12" name="TextBox 11"/>
            <p:cNvSpPr txBox="1"/>
            <p:nvPr/>
          </p:nvSpPr>
          <p:spPr>
            <a:xfrm>
              <a:off x="7835900" y="4470400"/>
              <a:ext cx="1258892" cy="369332"/>
            </a:xfrm>
            <a:prstGeom prst="rect">
              <a:avLst/>
            </a:prstGeom>
            <a:noFill/>
          </p:spPr>
          <p:txBody>
            <a:bodyPr vert="horz" rtlCol="0">
              <a:spAutoFit/>
            </a:bodyPr>
            <a:lstStyle/>
            <a:p>
              <a:r>
                <a:rPr lang="en-GB" smtClean="0">
                  <a:solidFill>
                    <a:srgbClr val="000000"/>
                  </a:solidFill>
                  <a:latin typeface="Trebuchet MS - 24"/>
                </a:rPr>
                <a:t>31.5m</a:t>
              </a:r>
              <a:endParaRPr lang="en-GB">
                <a:solidFill>
                  <a:srgbClr val="000000"/>
                </a:solidFill>
                <a:latin typeface="Trebuchet MS - 24"/>
              </a:endParaRPr>
            </a:p>
          </p:txBody>
        </p:sp>
      </p:grpSp>
      <p:sp>
        <p:nvSpPr>
          <p:cNvPr id="14" name="TextBox 13"/>
          <p:cNvSpPr txBox="1"/>
          <p:nvPr/>
        </p:nvSpPr>
        <p:spPr>
          <a:xfrm>
            <a:off x="5232400" y="4495800"/>
            <a:ext cx="999254" cy="369332"/>
          </a:xfrm>
          <a:prstGeom prst="rect">
            <a:avLst/>
          </a:prstGeom>
          <a:noFill/>
        </p:spPr>
        <p:txBody>
          <a:bodyPr vert="horz" rtlCol="0">
            <a:spAutoFit/>
          </a:bodyPr>
          <a:lstStyle/>
          <a:p>
            <a:r>
              <a:rPr lang="en-GB" b="1" dirty="0" smtClean="0">
                <a:solidFill>
                  <a:srgbClr val="FF0000"/>
                </a:solidFill>
                <a:latin typeface="Trebuchet MS - 24"/>
              </a:rPr>
              <a:t>28m</a:t>
            </a:r>
            <a:endParaRPr lang="en-GB" b="1" dirty="0">
              <a:solidFill>
                <a:srgbClr val="FF0000"/>
              </a:solidFill>
              <a:latin typeface="Trebuchet MS - 24"/>
            </a:endParaRPr>
          </a:p>
        </p:txBody>
      </p:sp>
      <p:sp>
        <p:nvSpPr>
          <p:cNvPr id="22" name="TextBox 21"/>
          <p:cNvSpPr txBox="1"/>
          <p:nvPr/>
        </p:nvSpPr>
        <p:spPr>
          <a:xfrm>
            <a:off x="2273300" y="6438900"/>
            <a:ext cx="2790113" cy="369332"/>
          </a:xfrm>
          <a:prstGeom prst="rect">
            <a:avLst/>
          </a:prstGeom>
          <a:noFill/>
        </p:spPr>
        <p:txBody>
          <a:bodyPr vert="horz" rtlCol="0">
            <a:spAutoFit/>
          </a:bodyPr>
          <a:lstStyle/>
          <a:p>
            <a:r>
              <a:rPr lang="en-GB" b="1" dirty="0" smtClean="0">
                <a:solidFill>
                  <a:srgbClr val="FF0000"/>
                </a:solidFill>
                <a:latin typeface="Trebuchet MS - 24"/>
              </a:rPr>
              <a:t>Scale Factor: 3.5</a:t>
            </a:r>
            <a:endParaRPr lang="en-GB" b="1" dirty="0">
              <a:solidFill>
                <a:srgbClr val="FF0000"/>
              </a:solidFill>
              <a:latin typeface="Trebuchet MS - 24"/>
            </a:endParaRPr>
          </a:p>
        </p:txBody>
      </p:sp>
      <p:pic>
        <p:nvPicPr>
          <p:cNvPr id="26" name="Picture 25"/>
          <p:cNvPicPr>
            <a:picLocks/>
          </p:cNvPicPr>
          <p:nvPr/>
        </p:nvPicPr>
        <p:blipFill>
          <a:blip r:embed="rId2">
            <a:extLst>
              <a:ext uri="{28A0092B-C50C-407E-A947-70E740481C1C}">
                <a14:useLocalDpi xmlns:a14="http://schemas.microsoft.com/office/drawing/2010/main" val="0"/>
              </a:ext>
            </a:extLst>
          </a:blip>
          <a:stretch>
            <a:fillRect/>
          </a:stretch>
        </p:blipFill>
        <p:spPr>
          <a:xfrm>
            <a:off x="2794000" y="2774950"/>
            <a:ext cx="2331788" cy="1337414"/>
          </a:xfrm>
          <a:prstGeom prst="rect">
            <a:avLst/>
          </a:prstGeom>
          <a:solidFill>
            <a:scrgbClr r="0" g="0" b="0">
              <a:alpha val="0"/>
            </a:scrgbClr>
          </a:solidFill>
        </p:spPr>
      </p:pic>
      <p:pic>
        <p:nvPicPr>
          <p:cNvPr id="27" name="Picture 2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204200" y="6731000"/>
            <a:ext cx="1537557" cy="613995"/>
          </a:xfrm>
          <a:prstGeom prst="rect">
            <a:avLst/>
          </a:prstGeom>
          <a:solidFill>
            <a:scrgbClr r="0" g="0" b="0">
              <a:alpha val="0"/>
            </a:scrgbClr>
          </a:solidFill>
        </p:spPr>
      </p:pic>
    </p:spTree>
    <p:extLst>
      <p:ext uri="{BB962C8B-B14F-4D97-AF65-F5344CB8AC3E}">
        <p14:creationId xmlns:p14="http://schemas.microsoft.com/office/powerpoint/2010/main" val="187627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318</Words>
  <Application>Microsoft Office PowerPoint</Application>
  <PresentationFormat>Custom</PresentationFormat>
  <Paragraphs>75</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Trebuchet MS - 28</vt:lpstr>
      <vt:lpstr>Trebuchet MS - 48</vt:lpstr>
      <vt:lpstr>Trebuchet MS - 24</vt:lpstr>
      <vt:lpstr>Calibri</vt:lpstr>
      <vt:lpstr>Trebuchet MS - 36</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Worthing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Lutwyche</dc:creator>
  <cp:lastModifiedBy>A Lutwyche</cp:lastModifiedBy>
  <cp:revision>2</cp:revision>
  <dcterms:created xsi:type="dcterms:W3CDTF">2015-01-05T15:14:13Z</dcterms:created>
  <dcterms:modified xsi:type="dcterms:W3CDTF">2015-01-05T15:21:47Z</dcterms:modified>
</cp:coreProperties>
</file>