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7"/>
  </p:notesMasterIdLst>
  <p:handoutMasterIdLst>
    <p:handoutMasterId r:id="rId28"/>
  </p:handoutMasterIdLst>
  <p:sldIdLst>
    <p:sldId id="257" r:id="rId3"/>
    <p:sldId id="263" r:id="rId4"/>
    <p:sldId id="273" r:id="rId5"/>
    <p:sldId id="274" r:id="rId6"/>
    <p:sldId id="275" r:id="rId7"/>
    <p:sldId id="276" r:id="rId8"/>
    <p:sldId id="277" r:id="rId9"/>
    <p:sldId id="271" r:id="rId10"/>
    <p:sldId id="278" r:id="rId11"/>
    <p:sldId id="279" r:id="rId12"/>
    <p:sldId id="280" r:id="rId13"/>
    <p:sldId id="281" r:id="rId14"/>
    <p:sldId id="258" r:id="rId15"/>
    <p:sldId id="289" r:id="rId16"/>
    <p:sldId id="290" r:id="rId17"/>
    <p:sldId id="282" r:id="rId18"/>
    <p:sldId id="284" r:id="rId19"/>
    <p:sldId id="285" r:id="rId20"/>
    <p:sldId id="286" r:id="rId21"/>
    <p:sldId id="287" r:id="rId22"/>
    <p:sldId id="288" r:id="rId23"/>
    <p:sldId id="291" r:id="rId24"/>
    <p:sldId id="272" r:id="rId25"/>
    <p:sldId id="26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1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EFAF7DB-220E-474B-A306-B18848A2E64E}">
      <dgm:prSet phldrT="[Text]" custT="1"/>
      <dgm:spPr>
        <a:solidFill>
          <a:srgbClr val="99CC00"/>
        </a:solidFill>
      </dgm:spPr>
      <dgm:t>
        <a:bodyPr/>
        <a:lstStyle/>
        <a:p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3 Blind Mice</a:t>
          </a:r>
        </a:p>
      </dgm:t>
    </dgm:pt>
    <dgm:pt modelId="{ADEA5C60-BA03-45CE-8AE4-87E8350E817F}" type="parTrans" cxnId="{E88E6FD0-5EE8-42CE-8AC4-D71962510EE7}">
      <dgm:prSet/>
      <dgm:spPr/>
      <dgm:t>
        <a:bodyPr/>
        <a:lstStyle/>
        <a:p>
          <a:endParaRPr lang="en-US" sz="2000" b="1"/>
        </a:p>
      </dgm:t>
    </dgm:pt>
    <dgm:pt modelId="{8655DB40-16AB-41AF-B7B9-C009642A6E8E}" type="sibTrans" cxnId="{E88E6FD0-5EE8-42CE-8AC4-D71962510EE7}">
      <dgm:prSet/>
      <dgm:spPr/>
      <dgm:t>
        <a:bodyPr/>
        <a:lstStyle/>
        <a:p>
          <a:endParaRPr lang="en-US" sz="2000" b="1"/>
        </a:p>
      </dgm:t>
    </dgm:pt>
    <dgm:pt modelId="{9CA7C66F-6CF9-4093-95BD-C861D9811AA0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2000" b="1" dirty="0"/>
            <a:t>Old MacDonald the Farmer</a:t>
          </a:r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/>
        <a:lstStyle/>
        <a:p>
          <a:endParaRPr lang="en-US" sz="2000" b="1"/>
        </a:p>
      </dgm:t>
    </dgm:pt>
    <dgm:pt modelId="{9AC506A7-F034-46F5-B26F-46FD22856FB4}" type="sibTrans" cxnId="{1A254136-9EEE-43D0-BC71-1289B085104A}">
      <dgm:prSet/>
      <dgm:spPr/>
      <dgm:t>
        <a:bodyPr/>
        <a:lstStyle/>
        <a:p>
          <a:endParaRPr lang="en-US" sz="2000" b="1"/>
        </a:p>
      </dgm:t>
    </dgm:pt>
    <dgm:pt modelId="{8AEC6483-23EF-4414-8E2A-6A005181899E}">
      <dgm:prSet phldrT="[Text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2000" b="1" dirty="0"/>
            <a:t>Princess and  the Pea</a:t>
          </a:r>
        </a:p>
      </dgm:t>
    </dgm:pt>
    <dgm:pt modelId="{526DBE94-00A7-461E-AF61-51DFFA468BD0}" type="parTrans" cxnId="{976405B9-79B8-494E-A105-801AB128A327}">
      <dgm:prSet/>
      <dgm:spPr/>
      <dgm:t>
        <a:bodyPr/>
        <a:lstStyle/>
        <a:p>
          <a:endParaRPr lang="en-US" sz="2000" b="1"/>
        </a:p>
      </dgm:t>
    </dgm:pt>
    <dgm:pt modelId="{C81D2561-AE20-4589-919A-5479573342B0}" type="sibTrans" cxnId="{976405B9-79B8-494E-A105-801AB128A327}">
      <dgm:prSet/>
      <dgm:spPr/>
      <dgm:t>
        <a:bodyPr/>
        <a:lstStyle/>
        <a:p>
          <a:endParaRPr lang="en-US" sz="2000" b="1"/>
        </a:p>
      </dgm:t>
    </dgm:pt>
    <dgm:pt modelId="{056BF56F-CC43-4DDD-9D89-CA94DE101ECC}">
      <dgm:prSet phldrT="[Text]" custT="1"/>
      <dgm:spPr>
        <a:solidFill>
          <a:srgbClr val="FF3300"/>
        </a:solidFill>
      </dgm:spPr>
      <dgm:t>
        <a:bodyPr/>
        <a:lstStyle/>
        <a:p>
          <a:r>
            <a:rPr lang="en-US" sz="2000" b="1" dirty="0"/>
            <a:t>2 little Dicky Birds        Peter and Paul</a:t>
          </a:r>
        </a:p>
      </dgm:t>
    </dgm:pt>
    <dgm:pt modelId="{001921C4-E4A3-488C-B466-13D798BB2038}" type="parTrans" cxnId="{778F2B2A-B50E-4B4B-8031-BBB0BAF3076A}">
      <dgm:prSet/>
      <dgm:spPr/>
      <dgm:t>
        <a:bodyPr/>
        <a:lstStyle/>
        <a:p>
          <a:endParaRPr lang="en-US" sz="2000" b="1"/>
        </a:p>
      </dgm:t>
    </dgm:pt>
    <dgm:pt modelId="{B28DA56B-359A-427D-B40B-7C9A5E29DAD4}" type="sibTrans" cxnId="{778F2B2A-B50E-4B4B-8031-BBB0BAF3076A}">
      <dgm:prSet/>
      <dgm:spPr/>
      <dgm:t>
        <a:bodyPr/>
        <a:lstStyle/>
        <a:p>
          <a:endParaRPr lang="en-US" sz="2000" b="1"/>
        </a:p>
      </dgm:t>
    </dgm:pt>
    <dgm:pt modelId="{204779DA-9EFD-416C-AA17-3047285492E6}">
      <dgm:prSet phldrT="[Text]" custT="1"/>
      <dgm:spPr>
        <a:solidFill>
          <a:srgbClr val="CC66FF"/>
        </a:solidFill>
      </dgm:spPr>
      <dgm:t>
        <a:bodyPr/>
        <a:lstStyle/>
        <a:p>
          <a:r>
            <a:rPr lang="en-US" sz="2000" b="1" dirty="0" err="1">
              <a:solidFill>
                <a:srgbClr val="660066"/>
              </a:solidFill>
            </a:rPr>
            <a:t>Incy</a:t>
          </a:r>
          <a:r>
            <a:rPr lang="en-US" sz="2000" b="1" dirty="0">
              <a:solidFill>
                <a:srgbClr val="660066"/>
              </a:solidFill>
            </a:rPr>
            <a:t> </a:t>
          </a:r>
          <a:r>
            <a:rPr lang="en-US" sz="2000" b="1" dirty="0" err="1">
              <a:solidFill>
                <a:srgbClr val="660066"/>
              </a:solidFill>
            </a:rPr>
            <a:t>Wincy</a:t>
          </a:r>
          <a:r>
            <a:rPr lang="en-US" sz="2000" b="1" dirty="0">
              <a:solidFill>
                <a:srgbClr val="660066"/>
              </a:solidFill>
            </a:rPr>
            <a:t> Spider</a:t>
          </a:r>
        </a:p>
      </dgm:t>
    </dgm:pt>
    <dgm:pt modelId="{10182E5A-267A-4FF5-8BE4-365E5F0F59FD}" type="parTrans" cxnId="{4B45AE37-5E95-4459-A22C-A76A562E440A}">
      <dgm:prSet/>
      <dgm:spPr/>
      <dgm:t>
        <a:bodyPr/>
        <a:lstStyle/>
        <a:p>
          <a:endParaRPr lang="en-US" sz="2000" b="1"/>
        </a:p>
      </dgm:t>
    </dgm:pt>
    <dgm:pt modelId="{89F8EF12-ABE9-4852-AA60-32F3BE4FD92C}" type="sibTrans" cxnId="{4B45AE37-5E95-4459-A22C-A76A562E440A}">
      <dgm:prSet/>
      <dgm:spPr/>
      <dgm:t>
        <a:bodyPr/>
        <a:lstStyle/>
        <a:p>
          <a:endParaRPr lang="en-US" sz="2000" b="1"/>
        </a:p>
      </dgm:t>
    </dgm:pt>
    <dgm:pt modelId="{FBE57202-63C6-4AC6-8A48-2F7EEDE18422}">
      <dgm:prSet phldrT="[Text]" custT="1"/>
      <dgm:spPr>
        <a:solidFill>
          <a:srgbClr val="0099FF"/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2 little Speckled Frogs</a:t>
          </a:r>
        </a:p>
      </dgm:t>
    </dgm:pt>
    <dgm:pt modelId="{22E9EA7B-06A1-4DB0-8C13-4FDDC38F5300}" type="parTrans" cxnId="{89F86E09-7B46-4DCB-A438-8B1FC1DB0A71}">
      <dgm:prSet/>
      <dgm:spPr/>
      <dgm:t>
        <a:bodyPr/>
        <a:lstStyle/>
        <a:p>
          <a:endParaRPr lang="en-US" sz="2000" b="1"/>
        </a:p>
      </dgm:t>
    </dgm:pt>
    <dgm:pt modelId="{29B1D402-63E0-4277-B9B1-DE1AE207061C}" type="sibTrans" cxnId="{89F86E09-7B46-4DCB-A438-8B1FC1DB0A71}">
      <dgm:prSet/>
      <dgm:spPr/>
      <dgm:t>
        <a:bodyPr/>
        <a:lstStyle/>
        <a:p>
          <a:endParaRPr lang="en-US" sz="2000" b="1"/>
        </a:p>
      </dgm:t>
    </dgm:pt>
    <dgm:pt modelId="{0176A5FE-850A-492C-B11E-195054AB4309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GB" sz="2000" b="1" dirty="0"/>
            <a:t>4 Little Men in a Flying Saucer</a:t>
          </a:r>
          <a:endParaRPr lang="en-US" sz="2000" b="1" dirty="0"/>
        </a:p>
      </dgm:t>
    </dgm:pt>
    <dgm:pt modelId="{4AEE4AA3-EFC4-4EF4-B561-BED8036C5A09}" type="parTrans" cxnId="{B640D92A-FA97-46CD-8C27-36E1703E8D2F}">
      <dgm:prSet/>
      <dgm:spPr/>
      <dgm:t>
        <a:bodyPr/>
        <a:lstStyle/>
        <a:p>
          <a:endParaRPr lang="en-US" sz="2000" b="1"/>
        </a:p>
      </dgm:t>
    </dgm:pt>
    <dgm:pt modelId="{82348FC5-B6B5-46D9-A633-CE5526D59541}" type="sibTrans" cxnId="{B640D92A-FA97-46CD-8C27-36E1703E8D2F}">
      <dgm:prSet/>
      <dgm:spPr/>
      <dgm:t>
        <a:bodyPr/>
        <a:lstStyle/>
        <a:p>
          <a:endParaRPr lang="en-US" sz="2000" b="1"/>
        </a:p>
      </dgm:t>
    </dgm:pt>
    <dgm:pt modelId="{0D3BFFB4-3093-43C8-A673-EDFB21BEC5D3}">
      <dgm:prSet phldrT="[Text]" custT="1"/>
      <dgm:spPr>
        <a:solidFill>
          <a:srgbClr val="993300"/>
        </a:solidFill>
      </dgm:spPr>
      <dgm:t>
        <a:bodyPr/>
        <a:lstStyle/>
        <a:p>
          <a:r>
            <a:rPr lang="en-GB" sz="2000" b="1" dirty="0"/>
            <a:t>Another Client of your choice</a:t>
          </a:r>
          <a:endParaRPr lang="en-US" sz="2000" b="1" dirty="0"/>
        </a:p>
      </dgm:t>
    </dgm:pt>
    <dgm:pt modelId="{B1E7C771-59F1-490E-B6E5-4F22050AB0E6}" type="parTrans" cxnId="{13F7137F-C074-46EC-9B65-85DDDFB231EC}">
      <dgm:prSet/>
      <dgm:spPr/>
      <dgm:t>
        <a:bodyPr/>
        <a:lstStyle/>
        <a:p>
          <a:endParaRPr lang="en-US" sz="2000" b="1"/>
        </a:p>
      </dgm:t>
    </dgm:pt>
    <dgm:pt modelId="{D72E510C-D169-445F-B147-2FA3417A0CC6}" type="sibTrans" cxnId="{13F7137F-C074-46EC-9B65-85DDDFB231EC}">
      <dgm:prSet/>
      <dgm:spPr/>
      <dgm:t>
        <a:bodyPr/>
        <a:lstStyle/>
        <a:p>
          <a:endParaRPr lang="en-US" sz="2000" b="1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</dgm:pt>
    <dgm:pt modelId="{EAA4FAF7-2B1B-440D-AB04-52061A8327A8}" type="pres">
      <dgm:prSet presAssocID="{0EFAF7DB-220E-474B-A306-B18848A2E64E}" presName="node" presStyleLbl="node1" presStyleIdx="0" presStyleCnt="8">
        <dgm:presLayoutVars>
          <dgm:bulletEnabled val="1"/>
        </dgm:presLayoutVars>
      </dgm:prSet>
      <dgm:spPr/>
    </dgm:pt>
    <dgm:pt modelId="{D86C629E-FD24-4979-AD6C-FF765663342C}" type="pres">
      <dgm:prSet presAssocID="{8655DB40-16AB-41AF-B7B9-C009642A6E8E}" presName="sibTrans" presStyleCnt="0"/>
      <dgm:spPr/>
    </dgm:pt>
    <dgm:pt modelId="{C593AB34-4B84-4F47-A09D-1663F9F71AFC}" type="pres">
      <dgm:prSet presAssocID="{9CA7C66F-6CF9-4093-95BD-C861D9811AA0}" presName="node" presStyleLbl="node1" presStyleIdx="1" presStyleCnt="8">
        <dgm:presLayoutVars>
          <dgm:bulletEnabled val="1"/>
        </dgm:presLayoutVars>
      </dgm:prSet>
      <dgm:spPr/>
    </dgm:pt>
    <dgm:pt modelId="{5AD6466A-5AEB-4BDD-BDCC-43ADA92E714A}" type="pres">
      <dgm:prSet presAssocID="{9AC506A7-F034-46F5-B26F-46FD22856FB4}" presName="sibTrans" presStyleCnt="0"/>
      <dgm:spPr/>
    </dgm:pt>
    <dgm:pt modelId="{917D3CD9-BA5B-404E-931F-223BF970C99B}" type="pres">
      <dgm:prSet presAssocID="{8AEC6483-23EF-4414-8E2A-6A005181899E}" presName="node" presStyleLbl="node1" presStyleIdx="2" presStyleCnt="8">
        <dgm:presLayoutVars>
          <dgm:bulletEnabled val="1"/>
        </dgm:presLayoutVars>
      </dgm:prSet>
      <dgm:spPr/>
    </dgm:pt>
    <dgm:pt modelId="{D803BB6F-28BD-4A03-B872-7769C680243B}" type="pres">
      <dgm:prSet presAssocID="{C81D2561-AE20-4589-919A-5479573342B0}" presName="sibTrans" presStyleCnt="0"/>
      <dgm:spPr/>
    </dgm:pt>
    <dgm:pt modelId="{4F7EBD7D-DFCF-42D9-919C-E6E65091B79C}" type="pres">
      <dgm:prSet presAssocID="{056BF56F-CC43-4DDD-9D89-CA94DE101ECC}" presName="node" presStyleLbl="node1" presStyleIdx="3" presStyleCnt="8">
        <dgm:presLayoutVars>
          <dgm:bulletEnabled val="1"/>
        </dgm:presLayoutVars>
      </dgm:prSet>
      <dgm:spPr/>
    </dgm:pt>
    <dgm:pt modelId="{371926FB-9294-4D9C-9214-4CEF0275C497}" type="pres">
      <dgm:prSet presAssocID="{B28DA56B-359A-427D-B40B-7C9A5E29DAD4}" presName="sibTrans" presStyleCnt="0"/>
      <dgm:spPr/>
    </dgm:pt>
    <dgm:pt modelId="{CB52FD11-6E75-4074-AC8F-10E0FD59B7A0}" type="pres">
      <dgm:prSet presAssocID="{204779DA-9EFD-416C-AA17-3047285492E6}" presName="node" presStyleLbl="node1" presStyleIdx="4" presStyleCnt="8">
        <dgm:presLayoutVars>
          <dgm:bulletEnabled val="1"/>
        </dgm:presLayoutVars>
      </dgm:prSet>
      <dgm:spPr/>
    </dgm:pt>
    <dgm:pt modelId="{08588CD8-2C19-489E-9D24-02924B217C45}" type="pres">
      <dgm:prSet presAssocID="{89F8EF12-ABE9-4852-AA60-32F3BE4FD92C}" presName="sibTrans" presStyleCnt="0"/>
      <dgm:spPr/>
    </dgm:pt>
    <dgm:pt modelId="{76049CD1-75A7-4C80-9C4F-81F0D3E4B5DC}" type="pres">
      <dgm:prSet presAssocID="{FBE57202-63C6-4AC6-8A48-2F7EEDE18422}" presName="node" presStyleLbl="node1" presStyleIdx="5" presStyleCnt="8">
        <dgm:presLayoutVars>
          <dgm:bulletEnabled val="1"/>
        </dgm:presLayoutVars>
      </dgm:prSet>
      <dgm:spPr/>
    </dgm:pt>
    <dgm:pt modelId="{D04F6861-2EBB-4AF8-A0E9-A4FC477E52AE}" type="pres">
      <dgm:prSet presAssocID="{29B1D402-63E0-4277-B9B1-DE1AE207061C}" presName="sibTrans" presStyleCnt="0"/>
      <dgm:spPr/>
    </dgm:pt>
    <dgm:pt modelId="{497EE5E3-B9A4-4023-B209-7D033C039F1E}" type="pres">
      <dgm:prSet presAssocID="{0176A5FE-850A-492C-B11E-195054AB4309}" presName="node" presStyleLbl="node1" presStyleIdx="6" presStyleCnt="8">
        <dgm:presLayoutVars>
          <dgm:bulletEnabled val="1"/>
        </dgm:presLayoutVars>
      </dgm:prSet>
      <dgm:spPr/>
    </dgm:pt>
    <dgm:pt modelId="{4647C9E8-0451-49AA-9783-092D1414E8BF}" type="pres">
      <dgm:prSet presAssocID="{82348FC5-B6B5-46D9-A633-CE5526D59541}" presName="sibTrans" presStyleCnt="0"/>
      <dgm:spPr/>
    </dgm:pt>
    <dgm:pt modelId="{FF77844C-ECF6-45F9-8B63-443521EBFD8E}" type="pres">
      <dgm:prSet presAssocID="{0D3BFFB4-3093-43C8-A673-EDFB21BEC5D3}" presName="node" presStyleLbl="node1" presStyleIdx="7" presStyleCnt="8">
        <dgm:presLayoutVars>
          <dgm:bulletEnabled val="1"/>
        </dgm:presLayoutVars>
      </dgm:prSet>
      <dgm:spPr/>
    </dgm:pt>
  </dgm:ptLst>
  <dgm:cxnLst>
    <dgm:cxn modelId="{C2739289-C7F5-4C2B-8002-E64A84A3CCF1}" type="presOf" srcId="{9CA7C66F-6CF9-4093-95BD-C861D9811AA0}" destId="{C593AB34-4B84-4F47-A09D-1663F9F71AFC}" srcOrd="0" destOrd="0" presId="urn:microsoft.com/office/officeart/2005/8/layout/default"/>
    <dgm:cxn modelId="{778F2B2A-B50E-4B4B-8031-BBB0BAF3076A}" srcId="{B842BC11-90CF-49FF-8D61-E8A8AAFE1BB6}" destId="{056BF56F-CC43-4DDD-9D89-CA94DE101ECC}" srcOrd="3" destOrd="0" parTransId="{001921C4-E4A3-488C-B466-13D798BB2038}" sibTransId="{B28DA56B-359A-427D-B40B-7C9A5E29DAD4}"/>
    <dgm:cxn modelId="{976405B9-79B8-494E-A105-801AB128A327}" srcId="{B842BC11-90CF-49FF-8D61-E8A8AAFE1BB6}" destId="{8AEC6483-23EF-4414-8E2A-6A005181899E}" srcOrd="2" destOrd="0" parTransId="{526DBE94-00A7-461E-AF61-51DFFA468BD0}" sibTransId="{C81D2561-AE20-4589-919A-5479573342B0}"/>
    <dgm:cxn modelId="{7095E1F8-4EDE-4430-B07D-B7175589A733}" type="presOf" srcId="{B842BC11-90CF-49FF-8D61-E8A8AAFE1BB6}" destId="{068CCA7D-1404-4068-AB93-6968EFC37502}" srcOrd="0" destOrd="0" presId="urn:microsoft.com/office/officeart/2005/8/layout/default"/>
    <dgm:cxn modelId="{289835DE-B611-4AA0-9EF6-1CFC5E1285A6}" type="presOf" srcId="{0D3BFFB4-3093-43C8-A673-EDFB21BEC5D3}" destId="{FF77844C-ECF6-45F9-8B63-443521EBFD8E}" srcOrd="0" destOrd="0" presId="urn:microsoft.com/office/officeart/2005/8/layout/default"/>
    <dgm:cxn modelId="{5257829B-1EC2-4B27-82CD-9A4900A3CEF5}" type="presOf" srcId="{204779DA-9EFD-416C-AA17-3047285492E6}" destId="{CB52FD11-6E75-4074-AC8F-10E0FD59B7A0}" srcOrd="0" destOrd="0" presId="urn:microsoft.com/office/officeart/2005/8/layout/default"/>
    <dgm:cxn modelId="{13F7137F-C074-46EC-9B65-85DDDFB231EC}" srcId="{B842BC11-90CF-49FF-8D61-E8A8AAFE1BB6}" destId="{0D3BFFB4-3093-43C8-A673-EDFB21BEC5D3}" srcOrd="7" destOrd="0" parTransId="{B1E7C771-59F1-490E-B6E5-4F22050AB0E6}" sibTransId="{D72E510C-D169-445F-B147-2FA3417A0CC6}"/>
    <dgm:cxn modelId="{98E9781F-6C85-4C8B-A8C8-ACC68D56FD26}" type="presOf" srcId="{0EFAF7DB-220E-474B-A306-B18848A2E64E}" destId="{EAA4FAF7-2B1B-440D-AB04-52061A8327A8}" srcOrd="0" destOrd="0" presId="urn:microsoft.com/office/officeart/2005/8/layout/default"/>
    <dgm:cxn modelId="{4C41BE15-3799-4642-92AF-58F1C6904769}" type="presOf" srcId="{056BF56F-CC43-4DDD-9D89-CA94DE101ECC}" destId="{4F7EBD7D-DFCF-42D9-919C-E6E65091B79C}" srcOrd="0" destOrd="0" presId="urn:microsoft.com/office/officeart/2005/8/layout/default"/>
    <dgm:cxn modelId="{4B3A68AC-F7E0-44C7-B1C8-7CD80B465A26}" type="presOf" srcId="{8AEC6483-23EF-4414-8E2A-6A005181899E}" destId="{917D3CD9-BA5B-404E-931F-223BF970C99B}" srcOrd="0" destOrd="0" presId="urn:microsoft.com/office/officeart/2005/8/layout/default"/>
    <dgm:cxn modelId="{4B45AE37-5E95-4459-A22C-A76A562E440A}" srcId="{B842BC11-90CF-49FF-8D61-E8A8AAFE1BB6}" destId="{204779DA-9EFD-416C-AA17-3047285492E6}" srcOrd="4" destOrd="0" parTransId="{10182E5A-267A-4FF5-8BE4-365E5F0F59FD}" sibTransId="{89F8EF12-ABE9-4852-AA60-32F3BE4FD92C}"/>
    <dgm:cxn modelId="{66BBC843-9577-4B8C-A865-61374C6D56A6}" type="presOf" srcId="{0176A5FE-850A-492C-B11E-195054AB4309}" destId="{497EE5E3-B9A4-4023-B209-7D033C039F1E}" srcOrd="0" destOrd="0" presId="urn:microsoft.com/office/officeart/2005/8/layout/default"/>
    <dgm:cxn modelId="{89F86E09-7B46-4DCB-A438-8B1FC1DB0A71}" srcId="{B842BC11-90CF-49FF-8D61-E8A8AAFE1BB6}" destId="{FBE57202-63C6-4AC6-8A48-2F7EEDE18422}" srcOrd="5" destOrd="0" parTransId="{22E9EA7B-06A1-4DB0-8C13-4FDDC38F5300}" sibTransId="{29B1D402-63E0-4277-B9B1-DE1AE207061C}"/>
    <dgm:cxn modelId="{E88E6FD0-5EE8-42CE-8AC4-D71962510EE7}" srcId="{B842BC11-90CF-49FF-8D61-E8A8AAFE1BB6}" destId="{0EFAF7DB-220E-474B-A306-B18848A2E64E}" srcOrd="0" destOrd="0" parTransId="{ADEA5C60-BA03-45CE-8AE4-87E8350E817F}" sibTransId="{8655DB40-16AB-41AF-B7B9-C009642A6E8E}"/>
    <dgm:cxn modelId="{1A373FBE-0C0B-4365-8600-C5B96F883073}" type="presOf" srcId="{FBE57202-63C6-4AC6-8A48-2F7EEDE18422}" destId="{76049CD1-75A7-4C80-9C4F-81F0D3E4B5DC}" srcOrd="0" destOrd="0" presId="urn:microsoft.com/office/officeart/2005/8/layout/default"/>
    <dgm:cxn modelId="{1A254136-9EEE-43D0-BC71-1289B085104A}" srcId="{B842BC11-90CF-49FF-8D61-E8A8AAFE1BB6}" destId="{9CA7C66F-6CF9-4093-95BD-C861D9811AA0}" srcOrd="1" destOrd="0" parTransId="{5C383048-3A83-419C-82E9-AA46D2B4FFD3}" sibTransId="{9AC506A7-F034-46F5-B26F-46FD22856FB4}"/>
    <dgm:cxn modelId="{B640D92A-FA97-46CD-8C27-36E1703E8D2F}" srcId="{B842BC11-90CF-49FF-8D61-E8A8AAFE1BB6}" destId="{0176A5FE-850A-492C-B11E-195054AB4309}" srcOrd="6" destOrd="0" parTransId="{4AEE4AA3-EFC4-4EF4-B561-BED8036C5A09}" sibTransId="{82348FC5-B6B5-46D9-A633-CE5526D59541}"/>
    <dgm:cxn modelId="{BC5FF21A-43E7-485A-B596-C5AADF327B05}" type="presParOf" srcId="{068CCA7D-1404-4068-AB93-6968EFC37502}" destId="{EAA4FAF7-2B1B-440D-AB04-52061A8327A8}" srcOrd="0" destOrd="0" presId="urn:microsoft.com/office/officeart/2005/8/layout/default"/>
    <dgm:cxn modelId="{7DBDEB3C-0922-4C11-B032-8800766EAAC7}" type="presParOf" srcId="{068CCA7D-1404-4068-AB93-6968EFC37502}" destId="{D86C629E-FD24-4979-AD6C-FF765663342C}" srcOrd="1" destOrd="0" presId="urn:microsoft.com/office/officeart/2005/8/layout/default"/>
    <dgm:cxn modelId="{613FE1F9-EF48-4B26-8AF0-FACA67BF29EB}" type="presParOf" srcId="{068CCA7D-1404-4068-AB93-6968EFC37502}" destId="{C593AB34-4B84-4F47-A09D-1663F9F71AFC}" srcOrd="2" destOrd="0" presId="urn:microsoft.com/office/officeart/2005/8/layout/default"/>
    <dgm:cxn modelId="{40AAE183-EE4F-4AB0-9437-11D5128906F3}" type="presParOf" srcId="{068CCA7D-1404-4068-AB93-6968EFC37502}" destId="{5AD6466A-5AEB-4BDD-BDCC-43ADA92E714A}" srcOrd="3" destOrd="0" presId="urn:microsoft.com/office/officeart/2005/8/layout/default"/>
    <dgm:cxn modelId="{0859D5FC-F1F1-41ED-AFE7-9ED996860B28}" type="presParOf" srcId="{068CCA7D-1404-4068-AB93-6968EFC37502}" destId="{917D3CD9-BA5B-404E-931F-223BF970C99B}" srcOrd="4" destOrd="0" presId="urn:microsoft.com/office/officeart/2005/8/layout/default"/>
    <dgm:cxn modelId="{235E33CA-9331-4C4F-9FB8-E86BD246400B}" type="presParOf" srcId="{068CCA7D-1404-4068-AB93-6968EFC37502}" destId="{D803BB6F-28BD-4A03-B872-7769C680243B}" srcOrd="5" destOrd="0" presId="urn:microsoft.com/office/officeart/2005/8/layout/default"/>
    <dgm:cxn modelId="{B063FF6D-1F2D-472D-8B4C-B6A378A09833}" type="presParOf" srcId="{068CCA7D-1404-4068-AB93-6968EFC37502}" destId="{4F7EBD7D-DFCF-42D9-919C-E6E65091B79C}" srcOrd="6" destOrd="0" presId="urn:microsoft.com/office/officeart/2005/8/layout/default"/>
    <dgm:cxn modelId="{8DEA9DD5-5136-4B11-90B8-93E3C16F0472}" type="presParOf" srcId="{068CCA7D-1404-4068-AB93-6968EFC37502}" destId="{371926FB-9294-4D9C-9214-4CEF0275C497}" srcOrd="7" destOrd="0" presId="urn:microsoft.com/office/officeart/2005/8/layout/default"/>
    <dgm:cxn modelId="{59493989-76F3-460C-95F9-0ACC1B69B031}" type="presParOf" srcId="{068CCA7D-1404-4068-AB93-6968EFC37502}" destId="{CB52FD11-6E75-4074-AC8F-10E0FD59B7A0}" srcOrd="8" destOrd="0" presId="urn:microsoft.com/office/officeart/2005/8/layout/default"/>
    <dgm:cxn modelId="{6A894F3B-0B32-4910-89E9-FF9567B8B041}" type="presParOf" srcId="{068CCA7D-1404-4068-AB93-6968EFC37502}" destId="{08588CD8-2C19-489E-9D24-02924B217C45}" srcOrd="9" destOrd="0" presId="urn:microsoft.com/office/officeart/2005/8/layout/default"/>
    <dgm:cxn modelId="{A2512EF8-018A-47CE-AD9F-9EF6FA2C53E3}" type="presParOf" srcId="{068CCA7D-1404-4068-AB93-6968EFC37502}" destId="{76049CD1-75A7-4C80-9C4F-81F0D3E4B5DC}" srcOrd="10" destOrd="0" presId="urn:microsoft.com/office/officeart/2005/8/layout/default"/>
    <dgm:cxn modelId="{690FF69E-CC3C-48E2-AE97-3DCAFFCF5D1E}" type="presParOf" srcId="{068CCA7D-1404-4068-AB93-6968EFC37502}" destId="{D04F6861-2EBB-4AF8-A0E9-A4FC477E52AE}" srcOrd="11" destOrd="0" presId="urn:microsoft.com/office/officeart/2005/8/layout/default"/>
    <dgm:cxn modelId="{B54F2D15-5CB4-4095-8F9C-5DDD03F5D66A}" type="presParOf" srcId="{068CCA7D-1404-4068-AB93-6968EFC37502}" destId="{497EE5E3-B9A4-4023-B209-7D033C039F1E}" srcOrd="12" destOrd="0" presId="urn:microsoft.com/office/officeart/2005/8/layout/default"/>
    <dgm:cxn modelId="{410C8B18-91AB-41DD-8FAB-319D9D3201CA}" type="presParOf" srcId="{068CCA7D-1404-4068-AB93-6968EFC37502}" destId="{4647C9E8-0451-49AA-9783-092D1414E8BF}" srcOrd="13" destOrd="0" presId="urn:microsoft.com/office/officeart/2005/8/layout/default"/>
    <dgm:cxn modelId="{35686D53-AD32-401F-8F99-9FDE9393CCF8}" type="presParOf" srcId="{068CCA7D-1404-4068-AB93-6968EFC37502}" destId="{FF77844C-ECF6-45F9-8B63-443521EBFD8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F3FE2D-097F-4162-9EEA-33C84A4AE9BC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447F590-036B-47EA-813A-A52308A860F8}">
      <dgm:prSet phldrT="[Text]"/>
      <dgm:spPr>
        <a:solidFill>
          <a:schemeClr val="accent1"/>
        </a:solidFill>
      </dgm:spPr>
      <dgm:t>
        <a:bodyPr/>
        <a:lstStyle/>
        <a:p>
          <a:r>
            <a:rPr lang="en-US" b="1" dirty="0">
              <a:solidFill>
                <a:srgbClr val="002060"/>
              </a:solidFill>
            </a:rPr>
            <a:t>Treehouse Design</a:t>
          </a:r>
        </a:p>
      </dgm:t>
    </dgm:pt>
    <dgm:pt modelId="{DF8A1DDD-69D6-486C-AB29-6A999325D99C}" type="parTrans" cxnId="{1A124449-D644-4C99-AC5D-DE28682626B7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6547E1EB-67A9-4612-8ABC-CF81370BD722}" type="sibTrans" cxnId="{1A124449-D644-4C99-AC5D-DE28682626B7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01A2BAF6-7FA4-4D4C-AF5A-081443DC4AE5}">
      <dgm:prSet phldrT="[Text]" custT="1"/>
      <dgm:spPr/>
      <dgm:t>
        <a:bodyPr/>
        <a:lstStyle/>
        <a:p>
          <a:r>
            <a:rPr lang="en-US" sz="1800" b="1" dirty="0">
              <a:solidFill>
                <a:srgbClr val="002060"/>
              </a:solidFill>
            </a:rPr>
            <a:t>What the Client WANTS</a:t>
          </a:r>
        </a:p>
      </dgm:t>
    </dgm:pt>
    <dgm:pt modelId="{F66408CC-9C15-4508-9AA5-6884D8D13A35}" type="parTrans" cxnId="{8615D5AE-BDAF-4631-AF9C-198560DDF474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B91B106E-F5B0-4BA4-ADDB-38DEDBFD9E6F}" type="sibTrans" cxnId="{8615D5AE-BDAF-4631-AF9C-198560DDF474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73590112-DD10-4ECF-84D4-CC7426BCC864}">
      <dgm:prSet phldrT="[Text]" custT="1"/>
      <dgm:spPr/>
      <dgm:t>
        <a:bodyPr/>
        <a:lstStyle/>
        <a:p>
          <a:r>
            <a:rPr lang="en-US" sz="1800" b="1" dirty="0">
              <a:solidFill>
                <a:srgbClr val="002060"/>
              </a:solidFill>
            </a:rPr>
            <a:t>What SHAPE</a:t>
          </a:r>
        </a:p>
      </dgm:t>
    </dgm:pt>
    <dgm:pt modelId="{EC882C2C-93AD-4A14-AA1F-6D1DB24030B9}" type="parTrans" cxnId="{9B27566D-DE73-4089-A584-15BD90C80BD7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46FE00C3-ECF9-42BF-BCE9-E92CC96B2EC5}" type="sibTrans" cxnId="{9B27566D-DE73-4089-A584-15BD90C80BD7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B9A1E8A-4620-4E79-80C4-50BE4AA3AFDC}">
      <dgm:prSet phldrT="[Text]" custT="1"/>
      <dgm:spPr/>
      <dgm:t>
        <a:bodyPr/>
        <a:lstStyle/>
        <a:p>
          <a:r>
            <a:rPr lang="en-US" sz="1800" b="1" dirty="0">
              <a:solidFill>
                <a:srgbClr val="002060"/>
              </a:solidFill>
            </a:rPr>
            <a:t>How to get IN and OUT</a:t>
          </a:r>
        </a:p>
      </dgm:t>
    </dgm:pt>
    <dgm:pt modelId="{E474BBAC-1579-4DFE-BB92-6C73E4DAE303}" type="parTrans" cxnId="{55241B0F-C741-491B-9295-41E1C039EB1F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371BC46D-77A5-40F9-93BF-F8A39F9FE2C0}" type="sibTrans" cxnId="{55241B0F-C741-491B-9295-41E1C039EB1F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8B3494E1-49E2-49F5-9679-71872355CA95}">
      <dgm:prSet phldrT="[Text]" custT="1"/>
      <dgm:spPr/>
      <dgm:t>
        <a:bodyPr/>
        <a:lstStyle/>
        <a:p>
          <a:r>
            <a:rPr lang="en-US" sz="1800" b="1" dirty="0">
              <a:solidFill>
                <a:srgbClr val="002060"/>
              </a:solidFill>
            </a:rPr>
            <a:t>BIG or SMALL</a:t>
          </a:r>
        </a:p>
      </dgm:t>
    </dgm:pt>
    <dgm:pt modelId="{2CA88693-C9F3-483A-B113-4F506DC2F97C}" type="parTrans" cxnId="{6D05C12B-BF0F-4DBF-8B9F-F77EAA0C5A6D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332E745D-036C-4C91-A61A-328A401A0440}" type="sibTrans" cxnId="{6D05C12B-BF0F-4DBF-8B9F-F77EAA0C5A6D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6A4C9779-8AD8-4670-8ECD-3AFA74684163}">
      <dgm:prSet phldrT="[Text]" custT="1"/>
      <dgm:spPr/>
      <dgm:t>
        <a:bodyPr/>
        <a:lstStyle/>
        <a:p>
          <a:r>
            <a:rPr lang="en-US" sz="1800" b="1" dirty="0">
              <a:solidFill>
                <a:srgbClr val="002060"/>
              </a:solidFill>
            </a:rPr>
            <a:t>What the Client NEEDS</a:t>
          </a:r>
          <a:endParaRPr lang="en-US" sz="1800" dirty="0">
            <a:solidFill>
              <a:srgbClr val="002060"/>
            </a:solidFill>
          </a:endParaRPr>
        </a:p>
      </dgm:t>
    </dgm:pt>
    <dgm:pt modelId="{4270C3F8-B567-43E6-B656-00256500C721}" type="parTrans" cxnId="{55623A3A-BDCC-49EE-9042-59FB231F126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817C93A5-D581-4139-A75A-E79A0F34CF32}" type="sibTrans" cxnId="{55623A3A-BDCC-49EE-9042-59FB231F126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5A73067B-B0AB-4DD7-90C2-280A900EB27C}">
      <dgm:prSet phldrT="[Text]" custT="1"/>
      <dgm:spPr/>
      <dgm:t>
        <a:bodyPr/>
        <a:lstStyle/>
        <a:p>
          <a:r>
            <a:rPr lang="en-US" sz="1800" b="1" dirty="0">
              <a:solidFill>
                <a:srgbClr val="002060"/>
              </a:solidFill>
            </a:rPr>
            <a:t>What it LOOKS like</a:t>
          </a:r>
        </a:p>
      </dgm:t>
    </dgm:pt>
    <dgm:pt modelId="{CD80BABF-B2FB-4FC6-879D-E1ABC4A6BC85}" type="parTrans" cxnId="{E3AE559A-4BD6-464C-A485-E9E8DDED9CED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EE8F44B-3CAD-473A-AEA8-7232EE5FEF05}" type="sibTrans" cxnId="{E3AE559A-4BD6-464C-A485-E9E8DDED9CED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45E4C645-7184-4A48-A590-13FB72DC69D3}">
      <dgm:prSet phldrT="[Text]" custT="1"/>
      <dgm:spPr/>
      <dgm:t>
        <a:bodyPr/>
        <a:lstStyle/>
        <a:p>
          <a:r>
            <a:rPr lang="en-US" sz="1800" b="1" dirty="0">
              <a:solidFill>
                <a:srgbClr val="002060"/>
              </a:solidFill>
            </a:rPr>
            <a:t>The MATERIALS are used</a:t>
          </a:r>
        </a:p>
      </dgm:t>
    </dgm:pt>
    <dgm:pt modelId="{8B25BCA9-2AEB-4904-BF37-599EC4732CA4}" type="parTrans" cxnId="{DA961DEF-1CB2-47A0-9E11-54FC0EB694BD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608C91C-4430-4CC7-B85B-0273208F1BCD}" type="sibTrans" cxnId="{DA961DEF-1CB2-47A0-9E11-54FC0EB694BD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D351B695-04BA-45F4-8658-3A4C2E881B6A}" type="pres">
      <dgm:prSet presAssocID="{FDF3FE2D-097F-4162-9EEA-33C84A4AE9B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99B46B9-DA86-42B7-AD02-4F106C1873DD}" type="pres">
      <dgm:prSet presAssocID="{5447F590-036B-47EA-813A-A52308A860F8}" presName="centerShape" presStyleLbl="node0" presStyleIdx="0" presStyleCnt="1" custScaleX="196811" custScaleY="96055" custLinFactNeighborX="962" custLinFactNeighborY="-642"/>
      <dgm:spPr/>
    </dgm:pt>
    <dgm:pt modelId="{004D2215-44FE-4AAE-BB5F-26089C005EF9}" type="pres">
      <dgm:prSet presAssocID="{01A2BAF6-7FA4-4D4C-AF5A-081443DC4AE5}" presName="node" presStyleLbl="node1" presStyleIdx="0" presStyleCnt="7" custScaleX="153598" custScaleY="153598" custRadScaleRad="106077" custRadScaleInc="8733">
        <dgm:presLayoutVars>
          <dgm:bulletEnabled val="1"/>
        </dgm:presLayoutVars>
      </dgm:prSet>
      <dgm:spPr/>
    </dgm:pt>
    <dgm:pt modelId="{D1F072DA-0E95-421F-B6A9-C9BB211A32DD}" type="pres">
      <dgm:prSet presAssocID="{01A2BAF6-7FA4-4D4C-AF5A-081443DC4AE5}" presName="dummy" presStyleCnt="0"/>
      <dgm:spPr/>
    </dgm:pt>
    <dgm:pt modelId="{D239BD23-2814-4CD6-A2E6-B63022FF7E60}" type="pres">
      <dgm:prSet presAssocID="{B91B106E-F5B0-4BA4-ADDB-38DEDBFD9E6F}" presName="sibTrans" presStyleLbl="sibTrans2D1" presStyleIdx="0" presStyleCnt="7"/>
      <dgm:spPr/>
    </dgm:pt>
    <dgm:pt modelId="{0D8412E8-9655-4BE9-AE1D-E4575CFAF3BB}" type="pres">
      <dgm:prSet presAssocID="{73590112-DD10-4ECF-84D4-CC7426BCC864}" presName="node" presStyleLbl="node1" presStyleIdx="1" presStyleCnt="7" custScaleX="110089" custScaleY="119160" custRadScaleRad="129492" custRadScaleInc="40674">
        <dgm:presLayoutVars>
          <dgm:bulletEnabled val="1"/>
        </dgm:presLayoutVars>
      </dgm:prSet>
      <dgm:spPr/>
    </dgm:pt>
    <dgm:pt modelId="{11A6AD51-5BD9-4C64-A5B6-3D6AB3E3BECA}" type="pres">
      <dgm:prSet presAssocID="{73590112-DD10-4ECF-84D4-CC7426BCC864}" presName="dummy" presStyleCnt="0"/>
      <dgm:spPr/>
    </dgm:pt>
    <dgm:pt modelId="{D3252158-0C21-4F86-A6BF-BB1326FDC53C}" type="pres">
      <dgm:prSet presAssocID="{46FE00C3-ECF9-42BF-BCE9-E92CC96B2EC5}" presName="sibTrans" presStyleLbl="sibTrans2D1" presStyleIdx="1" presStyleCnt="7"/>
      <dgm:spPr/>
    </dgm:pt>
    <dgm:pt modelId="{E518B062-3613-4487-A2F8-21E16F4B4A5D}" type="pres">
      <dgm:prSet presAssocID="{FB9A1E8A-4620-4E79-80C4-50BE4AA3AFDC}" presName="node" presStyleLbl="node1" presStyleIdx="2" presStyleCnt="7" custScaleX="178033" custScaleY="133261" custRadScaleRad="145309" custRadScaleInc="-11705">
        <dgm:presLayoutVars>
          <dgm:bulletEnabled val="1"/>
        </dgm:presLayoutVars>
      </dgm:prSet>
      <dgm:spPr/>
    </dgm:pt>
    <dgm:pt modelId="{8B9F98D4-2EBC-4DBB-9D51-FAA524F2B739}" type="pres">
      <dgm:prSet presAssocID="{FB9A1E8A-4620-4E79-80C4-50BE4AA3AFDC}" presName="dummy" presStyleCnt="0"/>
      <dgm:spPr/>
    </dgm:pt>
    <dgm:pt modelId="{C2577931-3345-474C-AAB6-27DE295CA63D}" type="pres">
      <dgm:prSet presAssocID="{371BC46D-77A5-40F9-93BF-F8A39F9FE2C0}" presName="sibTrans" presStyleLbl="sibTrans2D1" presStyleIdx="2" presStyleCnt="7"/>
      <dgm:spPr/>
    </dgm:pt>
    <dgm:pt modelId="{5EF2E194-5EAA-4056-95B6-B7CD106D64A9}" type="pres">
      <dgm:prSet presAssocID="{6A4C9779-8AD8-4670-8ECD-3AFA74684163}" presName="node" presStyleLbl="node1" presStyleIdx="3" presStyleCnt="7" custScaleX="153598" custScaleY="153598" custRadScaleRad="105837" custRadScaleInc="-34617">
        <dgm:presLayoutVars>
          <dgm:bulletEnabled val="1"/>
        </dgm:presLayoutVars>
      </dgm:prSet>
      <dgm:spPr/>
    </dgm:pt>
    <dgm:pt modelId="{8DEEE12D-DED7-4D4A-86BC-AC432A76F9D2}" type="pres">
      <dgm:prSet presAssocID="{6A4C9779-8AD8-4670-8ECD-3AFA74684163}" presName="dummy" presStyleCnt="0"/>
      <dgm:spPr/>
    </dgm:pt>
    <dgm:pt modelId="{4B7DF9A9-09F6-4463-9D68-FAF7DE553D1A}" type="pres">
      <dgm:prSet presAssocID="{817C93A5-D581-4139-A75A-E79A0F34CF32}" presName="sibTrans" presStyleLbl="sibTrans2D1" presStyleIdx="3" presStyleCnt="7"/>
      <dgm:spPr/>
    </dgm:pt>
    <dgm:pt modelId="{03620F6D-3D7F-463D-912E-F0F8688D989C}" type="pres">
      <dgm:prSet presAssocID="{8B3494E1-49E2-49F5-9679-71872355CA95}" presName="node" presStyleLbl="node1" presStyleIdx="4" presStyleCnt="7" custScaleX="117416" custScaleY="120271" custRadScaleRad="106944" custRadScaleInc="36401">
        <dgm:presLayoutVars>
          <dgm:bulletEnabled val="1"/>
        </dgm:presLayoutVars>
      </dgm:prSet>
      <dgm:spPr/>
    </dgm:pt>
    <dgm:pt modelId="{C9DA7B3A-76BF-4C19-AB9F-1280EA3B975E}" type="pres">
      <dgm:prSet presAssocID="{8B3494E1-49E2-49F5-9679-71872355CA95}" presName="dummy" presStyleCnt="0"/>
      <dgm:spPr/>
    </dgm:pt>
    <dgm:pt modelId="{9953CA78-2D49-4B4B-A0D7-5A5B442D7A38}" type="pres">
      <dgm:prSet presAssocID="{332E745D-036C-4C91-A61A-328A401A0440}" presName="sibTrans" presStyleLbl="sibTrans2D1" presStyleIdx="4" presStyleCnt="7"/>
      <dgm:spPr/>
    </dgm:pt>
    <dgm:pt modelId="{5CD70641-A437-49F1-9C1B-0ACF5A32E7C0}" type="pres">
      <dgm:prSet presAssocID="{5A73067B-B0AB-4DD7-90C2-280A900EB27C}" presName="node" presStyleLbl="node1" presStyleIdx="5" presStyleCnt="7" custScaleX="153598" custScaleY="153598" custRadScaleRad="131771" custRadScaleInc="4362">
        <dgm:presLayoutVars>
          <dgm:bulletEnabled val="1"/>
        </dgm:presLayoutVars>
      </dgm:prSet>
      <dgm:spPr/>
    </dgm:pt>
    <dgm:pt modelId="{B93E1C15-239C-4F34-B87E-DDBC1AEE26D3}" type="pres">
      <dgm:prSet presAssocID="{5A73067B-B0AB-4DD7-90C2-280A900EB27C}" presName="dummy" presStyleCnt="0"/>
      <dgm:spPr/>
    </dgm:pt>
    <dgm:pt modelId="{D22A5DF9-9D38-4B3B-848D-A2609A8833D3}" type="pres">
      <dgm:prSet presAssocID="{FEE8F44B-3CAD-473A-AEA8-7232EE5FEF05}" presName="sibTrans" presStyleLbl="sibTrans2D1" presStyleIdx="5" presStyleCnt="7"/>
      <dgm:spPr/>
    </dgm:pt>
    <dgm:pt modelId="{59DF161C-AD4A-4AA5-A868-40E09EEEF8BF}" type="pres">
      <dgm:prSet presAssocID="{45E4C645-7184-4A48-A590-13FB72DC69D3}" presName="node" presStyleLbl="node1" presStyleIdx="6" presStyleCnt="7" custScaleX="199888" custScaleY="123742" custRadScaleRad="125378" custRadScaleInc="-48126">
        <dgm:presLayoutVars>
          <dgm:bulletEnabled val="1"/>
        </dgm:presLayoutVars>
      </dgm:prSet>
      <dgm:spPr/>
    </dgm:pt>
    <dgm:pt modelId="{3BC9E9A4-83C5-4773-AC87-E2536C9DC5A4}" type="pres">
      <dgm:prSet presAssocID="{45E4C645-7184-4A48-A590-13FB72DC69D3}" presName="dummy" presStyleCnt="0"/>
      <dgm:spPr/>
    </dgm:pt>
    <dgm:pt modelId="{B3DF7908-740C-4485-BDE8-28217E38A35D}" type="pres">
      <dgm:prSet presAssocID="{F608C91C-4430-4CC7-B85B-0273208F1BCD}" presName="sibTrans" presStyleLbl="sibTrans2D1" presStyleIdx="6" presStyleCnt="7"/>
      <dgm:spPr/>
    </dgm:pt>
  </dgm:ptLst>
  <dgm:cxnLst>
    <dgm:cxn modelId="{C8361C64-03FE-43F4-BB65-BF0FB015F22A}" type="presOf" srcId="{FEE8F44B-3CAD-473A-AEA8-7232EE5FEF05}" destId="{D22A5DF9-9D38-4B3B-848D-A2609A8833D3}" srcOrd="0" destOrd="0" presId="urn:microsoft.com/office/officeart/2005/8/layout/radial6"/>
    <dgm:cxn modelId="{1A124449-D644-4C99-AC5D-DE28682626B7}" srcId="{FDF3FE2D-097F-4162-9EEA-33C84A4AE9BC}" destId="{5447F590-036B-47EA-813A-A52308A860F8}" srcOrd="0" destOrd="0" parTransId="{DF8A1DDD-69D6-486C-AB29-6A999325D99C}" sibTransId="{6547E1EB-67A9-4612-8ABC-CF81370BD722}"/>
    <dgm:cxn modelId="{47124078-5CAC-48B9-8CEC-8B6A27805E73}" type="presOf" srcId="{371BC46D-77A5-40F9-93BF-F8A39F9FE2C0}" destId="{C2577931-3345-474C-AAB6-27DE295CA63D}" srcOrd="0" destOrd="0" presId="urn:microsoft.com/office/officeart/2005/8/layout/radial6"/>
    <dgm:cxn modelId="{F6FA8480-09DD-4D6D-A948-BE13D8E8F687}" type="presOf" srcId="{5A73067B-B0AB-4DD7-90C2-280A900EB27C}" destId="{5CD70641-A437-49F1-9C1B-0ACF5A32E7C0}" srcOrd="0" destOrd="0" presId="urn:microsoft.com/office/officeart/2005/8/layout/radial6"/>
    <dgm:cxn modelId="{9622E102-CA78-4D75-B636-321BBE65BC99}" type="presOf" srcId="{73590112-DD10-4ECF-84D4-CC7426BCC864}" destId="{0D8412E8-9655-4BE9-AE1D-E4575CFAF3BB}" srcOrd="0" destOrd="0" presId="urn:microsoft.com/office/officeart/2005/8/layout/radial6"/>
    <dgm:cxn modelId="{BD9A2501-A397-4F78-AF5B-724CE94B31FF}" type="presOf" srcId="{6A4C9779-8AD8-4670-8ECD-3AFA74684163}" destId="{5EF2E194-5EAA-4056-95B6-B7CD106D64A9}" srcOrd="0" destOrd="0" presId="urn:microsoft.com/office/officeart/2005/8/layout/radial6"/>
    <dgm:cxn modelId="{DA961DEF-1CB2-47A0-9E11-54FC0EB694BD}" srcId="{5447F590-036B-47EA-813A-A52308A860F8}" destId="{45E4C645-7184-4A48-A590-13FB72DC69D3}" srcOrd="6" destOrd="0" parTransId="{8B25BCA9-2AEB-4904-BF37-599EC4732CA4}" sibTransId="{F608C91C-4430-4CC7-B85B-0273208F1BCD}"/>
    <dgm:cxn modelId="{E3AE559A-4BD6-464C-A485-E9E8DDED9CED}" srcId="{5447F590-036B-47EA-813A-A52308A860F8}" destId="{5A73067B-B0AB-4DD7-90C2-280A900EB27C}" srcOrd="5" destOrd="0" parTransId="{CD80BABF-B2FB-4FC6-879D-E1ABC4A6BC85}" sibTransId="{FEE8F44B-3CAD-473A-AEA8-7232EE5FEF05}"/>
    <dgm:cxn modelId="{E46A9C13-576D-49EE-904F-2C38F95B0C2D}" type="presOf" srcId="{5447F590-036B-47EA-813A-A52308A860F8}" destId="{299B46B9-DA86-42B7-AD02-4F106C1873DD}" srcOrd="0" destOrd="0" presId="urn:microsoft.com/office/officeart/2005/8/layout/radial6"/>
    <dgm:cxn modelId="{393AAF24-4E04-4F9E-86DF-A81C9FE97007}" type="presOf" srcId="{FDF3FE2D-097F-4162-9EEA-33C84A4AE9BC}" destId="{D351B695-04BA-45F4-8658-3A4C2E881B6A}" srcOrd="0" destOrd="0" presId="urn:microsoft.com/office/officeart/2005/8/layout/radial6"/>
    <dgm:cxn modelId="{1328152A-45D8-4923-ABEB-B84C9143233F}" type="presOf" srcId="{F608C91C-4430-4CC7-B85B-0273208F1BCD}" destId="{B3DF7908-740C-4485-BDE8-28217E38A35D}" srcOrd="0" destOrd="0" presId="urn:microsoft.com/office/officeart/2005/8/layout/radial6"/>
    <dgm:cxn modelId="{55623A3A-BDCC-49EE-9042-59FB231F126C}" srcId="{5447F590-036B-47EA-813A-A52308A860F8}" destId="{6A4C9779-8AD8-4670-8ECD-3AFA74684163}" srcOrd="3" destOrd="0" parTransId="{4270C3F8-B567-43E6-B656-00256500C721}" sibTransId="{817C93A5-D581-4139-A75A-E79A0F34CF32}"/>
    <dgm:cxn modelId="{55241B0F-C741-491B-9295-41E1C039EB1F}" srcId="{5447F590-036B-47EA-813A-A52308A860F8}" destId="{FB9A1E8A-4620-4E79-80C4-50BE4AA3AFDC}" srcOrd="2" destOrd="0" parTransId="{E474BBAC-1579-4DFE-BB92-6C73E4DAE303}" sibTransId="{371BC46D-77A5-40F9-93BF-F8A39F9FE2C0}"/>
    <dgm:cxn modelId="{07C50BC9-B642-4022-818E-C2AF9751EA6D}" type="presOf" srcId="{45E4C645-7184-4A48-A590-13FB72DC69D3}" destId="{59DF161C-AD4A-4AA5-A868-40E09EEEF8BF}" srcOrd="0" destOrd="0" presId="urn:microsoft.com/office/officeart/2005/8/layout/radial6"/>
    <dgm:cxn modelId="{3DAF8CFA-E6B6-4538-8F1E-2247B7996601}" type="presOf" srcId="{8B3494E1-49E2-49F5-9679-71872355CA95}" destId="{03620F6D-3D7F-463D-912E-F0F8688D989C}" srcOrd="0" destOrd="0" presId="urn:microsoft.com/office/officeart/2005/8/layout/radial6"/>
    <dgm:cxn modelId="{53DFB64E-0A8F-4073-B1D8-AEABB36D11BC}" type="presOf" srcId="{817C93A5-D581-4139-A75A-E79A0F34CF32}" destId="{4B7DF9A9-09F6-4463-9D68-FAF7DE553D1A}" srcOrd="0" destOrd="0" presId="urn:microsoft.com/office/officeart/2005/8/layout/radial6"/>
    <dgm:cxn modelId="{9FD1B517-3433-4280-80EB-B2C802D7A21C}" type="presOf" srcId="{01A2BAF6-7FA4-4D4C-AF5A-081443DC4AE5}" destId="{004D2215-44FE-4AAE-BB5F-26089C005EF9}" srcOrd="0" destOrd="0" presId="urn:microsoft.com/office/officeart/2005/8/layout/radial6"/>
    <dgm:cxn modelId="{B4EFF59E-9A84-493A-AA48-EC4E91EF32C7}" type="presOf" srcId="{B91B106E-F5B0-4BA4-ADDB-38DEDBFD9E6F}" destId="{D239BD23-2814-4CD6-A2E6-B63022FF7E60}" srcOrd="0" destOrd="0" presId="urn:microsoft.com/office/officeart/2005/8/layout/radial6"/>
    <dgm:cxn modelId="{6D05C12B-BF0F-4DBF-8B9F-F77EAA0C5A6D}" srcId="{5447F590-036B-47EA-813A-A52308A860F8}" destId="{8B3494E1-49E2-49F5-9679-71872355CA95}" srcOrd="4" destOrd="0" parTransId="{2CA88693-C9F3-483A-B113-4F506DC2F97C}" sibTransId="{332E745D-036C-4C91-A61A-328A401A0440}"/>
    <dgm:cxn modelId="{8615D5AE-BDAF-4631-AF9C-198560DDF474}" srcId="{5447F590-036B-47EA-813A-A52308A860F8}" destId="{01A2BAF6-7FA4-4D4C-AF5A-081443DC4AE5}" srcOrd="0" destOrd="0" parTransId="{F66408CC-9C15-4508-9AA5-6884D8D13A35}" sibTransId="{B91B106E-F5B0-4BA4-ADDB-38DEDBFD9E6F}"/>
    <dgm:cxn modelId="{9B27566D-DE73-4089-A584-15BD90C80BD7}" srcId="{5447F590-036B-47EA-813A-A52308A860F8}" destId="{73590112-DD10-4ECF-84D4-CC7426BCC864}" srcOrd="1" destOrd="0" parTransId="{EC882C2C-93AD-4A14-AA1F-6D1DB24030B9}" sibTransId="{46FE00C3-ECF9-42BF-BCE9-E92CC96B2EC5}"/>
    <dgm:cxn modelId="{6A1E1FE8-A608-4387-BA44-7B164AFA09AC}" type="presOf" srcId="{FB9A1E8A-4620-4E79-80C4-50BE4AA3AFDC}" destId="{E518B062-3613-4487-A2F8-21E16F4B4A5D}" srcOrd="0" destOrd="0" presId="urn:microsoft.com/office/officeart/2005/8/layout/radial6"/>
    <dgm:cxn modelId="{A1298597-8E73-4931-941D-0F063ED2610E}" type="presOf" srcId="{332E745D-036C-4C91-A61A-328A401A0440}" destId="{9953CA78-2D49-4B4B-A0D7-5A5B442D7A38}" srcOrd="0" destOrd="0" presId="urn:microsoft.com/office/officeart/2005/8/layout/radial6"/>
    <dgm:cxn modelId="{68426BAB-3A1A-4909-B364-27A99DE25E70}" type="presOf" srcId="{46FE00C3-ECF9-42BF-BCE9-E92CC96B2EC5}" destId="{D3252158-0C21-4F86-A6BF-BB1326FDC53C}" srcOrd="0" destOrd="0" presId="urn:microsoft.com/office/officeart/2005/8/layout/radial6"/>
    <dgm:cxn modelId="{BD311BE0-47CC-4A66-9C83-81465B64D19C}" type="presParOf" srcId="{D351B695-04BA-45F4-8658-3A4C2E881B6A}" destId="{299B46B9-DA86-42B7-AD02-4F106C1873DD}" srcOrd="0" destOrd="0" presId="urn:microsoft.com/office/officeart/2005/8/layout/radial6"/>
    <dgm:cxn modelId="{4BCED337-2A09-4E10-A526-104F81115A31}" type="presParOf" srcId="{D351B695-04BA-45F4-8658-3A4C2E881B6A}" destId="{004D2215-44FE-4AAE-BB5F-26089C005EF9}" srcOrd="1" destOrd="0" presId="urn:microsoft.com/office/officeart/2005/8/layout/radial6"/>
    <dgm:cxn modelId="{AAAC5AFD-2ABE-482D-A2B4-133EE3337F49}" type="presParOf" srcId="{D351B695-04BA-45F4-8658-3A4C2E881B6A}" destId="{D1F072DA-0E95-421F-B6A9-C9BB211A32DD}" srcOrd="2" destOrd="0" presId="urn:microsoft.com/office/officeart/2005/8/layout/radial6"/>
    <dgm:cxn modelId="{94353CEC-D79B-4B42-9B08-1F7BD0EA3F33}" type="presParOf" srcId="{D351B695-04BA-45F4-8658-3A4C2E881B6A}" destId="{D239BD23-2814-4CD6-A2E6-B63022FF7E60}" srcOrd="3" destOrd="0" presId="urn:microsoft.com/office/officeart/2005/8/layout/radial6"/>
    <dgm:cxn modelId="{871C719F-B697-4301-857A-87392DFDD16C}" type="presParOf" srcId="{D351B695-04BA-45F4-8658-3A4C2E881B6A}" destId="{0D8412E8-9655-4BE9-AE1D-E4575CFAF3BB}" srcOrd="4" destOrd="0" presId="urn:microsoft.com/office/officeart/2005/8/layout/radial6"/>
    <dgm:cxn modelId="{805EEE54-E79A-4375-BF81-8372F5ABE8CC}" type="presParOf" srcId="{D351B695-04BA-45F4-8658-3A4C2E881B6A}" destId="{11A6AD51-5BD9-4C64-A5B6-3D6AB3E3BECA}" srcOrd="5" destOrd="0" presId="urn:microsoft.com/office/officeart/2005/8/layout/radial6"/>
    <dgm:cxn modelId="{8F8543D0-3551-4534-B2C1-EED35C787393}" type="presParOf" srcId="{D351B695-04BA-45F4-8658-3A4C2E881B6A}" destId="{D3252158-0C21-4F86-A6BF-BB1326FDC53C}" srcOrd="6" destOrd="0" presId="urn:microsoft.com/office/officeart/2005/8/layout/radial6"/>
    <dgm:cxn modelId="{92EE8400-A963-40EE-B058-845B4254D9EC}" type="presParOf" srcId="{D351B695-04BA-45F4-8658-3A4C2E881B6A}" destId="{E518B062-3613-4487-A2F8-21E16F4B4A5D}" srcOrd="7" destOrd="0" presId="urn:microsoft.com/office/officeart/2005/8/layout/radial6"/>
    <dgm:cxn modelId="{DCAC8D2E-5702-49BC-90AA-B60434BEC97F}" type="presParOf" srcId="{D351B695-04BA-45F4-8658-3A4C2E881B6A}" destId="{8B9F98D4-2EBC-4DBB-9D51-FAA524F2B739}" srcOrd="8" destOrd="0" presId="urn:microsoft.com/office/officeart/2005/8/layout/radial6"/>
    <dgm:cxn modelId="{7A896262-1D0C-43FB-997F-4AC1671A362C}" type="presParOf" srcId="{D351B695-04BA-45F4-8658-3A4C2E881B6A}" destId="{C2577931-3345-474C-AAB6-27DE295CA63D}" srcOrd="9" destOrd="0" presId="urn:microsoft.com/office/officeart/2005/8/layout/radial6"/>
    <dgm:cxn modelId="{C89CA412-DC58-43A2-BD29-F38F125A937D}" type="presParOf" srcId="{D351B695-04BA-45F4-8658-3A4C2E881B6A}" destId="{5EF2E194-5EAA-4056-95B6-B7CD106D64A9}" srcOrd="10" destOrd="0" presId="urn:microsoft.com/office/officeart/2005/8/layout/radial6"/>
    <dgm:cxn modelId="{0622416E-6E24-4D6E-9E0C-529264D00F75}" type="presParOf" srcId="{D351B695-04BA-45F4-8658-3A4C2E881B6A}" destId="{8DEEE12D-DED7-4D4A-86BC-AC432A76F9D2}" srcOrd="11" destOrd="0" presId="urn:microsoft.com/office/officeart/2005/8/layout/radial6"/>
    <dgm:cxn modelId="{9D0129C5-38DE-4752-8796-C94BAD02FE2B}" type="presParOf" srcId="{D351B695-04BA-45F4-8658-3A4C2E881B6A}" destId="{4B7DF9A9-09F6-4463-9D68-FAF7DE553D1A}" srcOrd="12" destOrd="0" presId="urn:microsoft.com/office/officeart/2005/8/layout/radial6"/>
    <dgm:cxn modelId="{83F1EB2F-B48B-4725-857A-17C7F651D078}" type="presParOf" srcId="{D351B695-04BA-45F4-8658-3A4C2E881B6A}" destId="{03620F6D-3D7F-463D-912E-F0F8688D989C}" srcOrd="13" destOrd="0" presId="urn:microsoft.com/office/officeart/2005/8/layout/radial6"/>
    <dgm:cxn modelId="{DB5C2FC0-FCF3-4003-AC2C-8E84F3E0C4F6}" type="presParOf" srcId="{D351B695-04BA-45F4-8658-3A4C2E881B6A}" destId="{C9DA7B3A-76BF-4C19-AB9F-1280EA3B975E}" srcOrd="14" destOrd="0" presId="urn:microsoft.com/office/officeart/2005/8/layout/radial6"/>
    <dgm:cxn modelId="{DA0F33E4-38D0-4596-8674-268AF661B9DF}" type="presParOf" srcId="{D351B695-04BA-45F4-8658-3A4C2E881B6A}" destId="{9953CA78-2D49-4B4B-A0D7-5A5B442D7A38}" srcOrd="15" destOrd="0" presId="urn:microsoft.com/office/officeart/2005/8/layout/radial6"/>
    <dgm:cxn modelId="{8E7C82ED-A3AE-46B3-9A20-1A4ADFE42E13}" type="presParOf" srcId="{D351B695-04BA-45F4-8658-3A4C2E881B6A}" destId="{5CD70641-A437-49F1-9C1B-0ACF5A32E7C0}" srcOrd="16" destOrd="0" presId="urn:microsoft.com/office/officeart/2005/8/layout/radial6"/>
    <dgm:cxn modelId="{E5D3FFC2-736F-498D-853D-9193677AC758}" type="presParOf" srcId="{D351B695-04BA-45F4-8658-3A4C2E881B6A}" destId="{B93E1C15-239C-4F34-B87E-DDBC1AEE26D3}" srcOrd="17" destOrd="0" presId="urn:microsoft.com/office/officeart/2005/8/layout/radial6"/>
    <dgm:cxn modelId="{21EA825A-E5C2-4696-87DA-358DAD19462E}" type="presParOf" srcId="{D351B695-04BA-45F4-8658-3A4C2E881B6A}" destId="{D22A5DF9-9D38-4B3B-848D-A2609A8833D3}" srcOrd="18" destOrd="0" presId="urn:microsoft.com/office/officeart/2005/8/layout/radial6"/>
    <dgm:cxn modelId="{2134025B-DD64-4B2F-BD3E-8E26AA200B10}" type="presParOf" srcId="{D351B695-04BA-45F4-8658-3A4C2E881B6A}" destId="{59DF161C-AD4A-4AA5-A868-40E09EEEF8BF}" srcOrd="19" destOrd="0" presId="urn:microsoft.com/office/officeart/2005/8/layout/radial6"/>
    <dgm:cxn modelId="{12E49BA8-E974-45F4-9841-2DF4D17F1630}" type="presParOf" srcId="{D351B695-04BA-45F4-8658-3A4C2E881B6A}" destId="{3BC9E9A4-83C5-4773-AC87-E2536C9DC5A4}" srcOrd="20" destOrd="0" presId="urn:microsoft.com/office/officeart/2005/8/layout/radial6"/>
    <dgm:cxn modelId="{62A5D48C-051B-49D6-A58C-AFE826AEED13}" type="presParOf" srcId="{D351B695-04BA-45F4-8658-3A4C2E881B6A}" destId="{B3DF7908-740C-4485-BDE8-28217E38A35D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C63D7F-1876-4EA0-95DD-578A8E406808}" type="doc">
      <dgm:prSet loTypeId="urn:microsoft.com/office/officeart/2011/layout/CircleProcess" loCatId="process" qsTypeId="urn:microsoft.com/office/officeart/2005/8/quickstyle/simple5" qsCatId="simple" csTypeId="urn:microsoft.com/office/officeart/2005/8/colors/colorful5" csCatId="colorful" phldr="1"/>
      <dgm:spPr/>
    </dgm:pt>
    <dgm:pt modelId="{0F83BA24-3F03-4A1A-AF25-942D0D26E1F0}">
      <dgm:prSet phldrT="[Text]" custT="1"/>
      <dgm:spPr/>
      <dgm:t>
        <a:bodyPr/>
        <a:lstStyle/>
        <a:p>
          <a:r>
            <a:rPr lang="en-US" sz="1800" b="1" dirty="0"/>
            <a:t>THINK</a:t>
          </a:r>
          <a:endParaRPr lang="en-US" sz="1500" b="1" dirty="0"/>
        </a:p>
      </dgm:t>
    </dgm:pt>
    <dgm:pt modelId="{5DBD0103-1DB2-4ADE-A924-A588F6FAF519}" type="parTrans" cxnId="{E8240FA9-E934-4B67-BD2D-813C12EEE7AF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9CA3E2F9-F3E6-44C1-85DC-F26C011BCFB6}" type="sibTrans" cxnId="{E8240FA9-E934-4B67-BD2D-813C12EEE7AF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25428591-2935-484D-A19C-5685A7173852}">
      <dgm:prSet phldrT="[Text]" custT="1"/>
      <dgm:spPr/>
      <dgm:t>
        <a:bodyPr/>
        <a:lstStyle/>
        <a:p>
          <a:r>
            <a:rPr lang="en-US" sz="1800" b="1" dirty="0"/>
            <a:t>DISCUSS</a:t>
          </a:r>
          <a:endParaRPr lang="en-US" sz="1500" b="1" dirty="0"/>
        </a:p>
      </dgm:t>
    </dgm:pt>
    <dgm:pt modelId="{91215F1F-33B4-44B0-9CC2-F6B5113C2A37}" type="parTrans" cxnId="{4AA913C8-F822-4ED4-8D83-A2465B754498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C6260FEE-0EC4-46CF-A806-29453D84A749}" type="sibTrans" cxnId="{4AA913C8-F822-4ED4-8D83-A2465B754498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BC58EB31-C26F-4DDE-9290-EE62306C4F9E}">
      <dgm:prSet phldrT="[Text]" custT="1"/>
      <dgm:spPr/>
      <dgm:t>
        <a:bodyPr/>
        <a:lstStyle/>
        <a:p>
          <a:r>
            <a:rPr lang="en-US" sz="1800" b="1" dirty="0"/>
            <a:t>DRAW</a:t>
          </a:r>
        </a:p>
      </dgm:t>
    </dgm:pt>
    <dgm:pt modelId="{1AB5EAD2-081B-4016-8760-631B6E3169D1}" type="parTrans" cxnId="{128B749B-AE51-4C53-80AE-9ECA60B0BD7E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3C76487C-7C1F-4E73-8532-5617824F01E7}" type="sibTrans" cxnId="{128B749B-AE51-4C53-80AE-9ECA60B0BD7E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AA008BFA-942E-4CA7-86CD-EA5BAC825879}">
      <dgm:prSet phldrT="[Text]" custT="1"/>
      <dgm:spPr/>
      <dgm:t>
        <a:bodyPr/>
        <a:lstStyle/>
        <a:p>
          <a:r>
            <a:rPr lang="en-US" sz="1800" b="1" dirty="0"/>
            <a:t>MAKE</a:t>
          </a:r>
        </a:p>
      </dgm:t>
    </dgm:pt>
    <dgm:pt modelId="{5E232B25-79FF-4706-B1B7-006D1AB72695}" type="parTrans" cxnId="{B87E97C5-A93E-4C61-969A-0EF0EF6CAD38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66B454AF-ECE8-4F15-8BA3-590D7D34BC2C}" type="sibTrans" cxnId="{B87E97C5-A93E-4C61-969A-0EF0EF6CAD38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18046875-79AD-4D20-9693-5447481E0207}">
      <dgm:prSet phldrT="[Text]" custT="1"/>
      <dgm:spPr/>
      <dgm:t>
        <a:bodyPr/>
        <a:lstStyle/>
        <a:p>
          <a:r>
            <a:rPr lang="en-US" sz="1800" b="1" dirty="0"/>
            <a:t>PRESENT</a:t>
          </a:r>
        </a:p>
      </dgm:t>
    </dgm:pt>
    <dgm:pt modelId="{AED70D91-87D5-415B-ABEE-61B0AF4A9113}" type="parTrans" cxnId="{6A6FD333-1AEC-48F4-BCB7-318EE6A5B2C3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FFB58E1E-F8C1-44BA-990C-AD7CB0F8CB2A}" type="sibTrans" cxnId="{6A6FD333-1AEC-48F4-BCB7-318EE6A5B2C3}">
      <dgm:prSet/>
      <dgm:spPr/>
      <dgm:t>
        <a:bodyPr/>
        <a:lstStyle/>
        <a:p>
          <a:endParaRPr lang="en-US">
            <a:solidFill>
              <a:schemeClr val="accent6">
                <a:lumMod val="50000"/>
              </a:schemeClr>
            </a:solidFill>
          </a:endParaRPr>
        </a:p>
      </dgm:t>
    </dgm:pt>
    <dgm:pt modelId="{5CC875D4-817B-4015-8F42-90338FE08987}" type="pres">
      <dgm:prSet presAssocID="{1CC63D7F-1876-4EA0-95DD-578A8E406808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25F6D318-DCE4-4E5C-8E1B-CF9140C8E891}" type="pres">
      <dgm:prSet presAssocID="{18046875-79AD-4D20-9693-5447481E0207}" presName="Accent5" presStyleCnt="0"/>
      <dgm:spPr/>
    </dgm:pt>
    <dgm:pt modelId="{59C86775-97FF-4F95-8E4E-E9D2A8D9B157}" type="pres">
      <dgm:prSet presAssocID="{18046875-79AD-4D20-9693-5447481E0207}" presName="Accent" presStyleLbl="node1" presStyleIdx="0" presStyleCnt="5"/>
      <dgm:spPr/>
    </dgm:pt>
    <dgm:pt modelId="{08C622FE-E9E6-4941-917E-47AB449B5C35}" type="pres">
      <dgm:prSet presAssocID="{18046875-79AD-4D20-9693-5447481E0207}" presName="ParentBackground5" presStyleCnt="0"/>
      <dgm:spPr/>
    </dgm:pt>
    <dgm:pt modelId="{B936DBE2-A9C9-45A6-8B73-9EEA5D03C93B}" type="pres">
      <dgm:prSet presAssocID="{18046875-79AD-4D20-9693-5447481E0207}" presName="ParentBackground" presStyleLbl="fgAcc1" presStyleIdx="0" presStyleCnt="5"/>
      <dgm:spPr/>
    </dgm:pt>
    <dgm:pt modelId="{8D3F248A-A35A-43C4-A9FE-F21BB2DD4C9C}" type="pres">
      <dgm:prSet presAssocID="{18046875-79AD-4D20-9693-5447481E0207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65920D6-3ECA-4F4E-86C1-365149FC13AD}" type="pres">
      <dgm:prSet presAssocID="{AA008BFA-942E-4CA7-86CD-EA5BAC825879}" presName="Accent4" presStyleCnt="0"/>
      <dgm:spPr/>
    </dgm:pt>
    <dgm:pt modelId="{CB3B5182-ADDA-49FF-B075-BD7A68746444}" type="pres">
      <dgm:prSet presAssocID="{AA008BFA-942E-4CA7-86CD-EA5BAC825879}" presName="Accent" presStyleLbl="node1" presStyleIdx="1" presStyleCnt="5"/>
      <dgm:spPr/>
    </dgm:pt>
    <dgm:pt modelId="{3A35B7D3-AA8D-44A1-8F45-4E824033E433}" type="pres">
      <dgm:prSet presAssocID="{AA008BFA-942E-4CA7-86CD-EA5BAC825879}" presName="ParentBackground4" presStyleCnt="0"/>
      <dgm:spPr/>
    </dgm:pt>
    <dgm:pt modelId="{535523A9-6130-4F27-B6A0-7C64C905E084}" type="pres">
      <dgm:prSet presAssocID="{AA008BFA-942E-4CA7-86CD-EA5BAC825879}" presName="ParentBackground" presStyleLbl="fgAcc1" presStyleIdx="1" presStyleCnt="5"/>
      <dgm:spPr/>
    </dgm:pt>
    <dgm:pt modelId="{10DBC53E-D8C7-4082-82B3-7FFE5E903BED}" type="pres">
      <dgm:prSet presAssocID="{AA008BFA-942E-4CA7-86CD-EA5BAC825879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5E87A68-B2A9-4B8F-A608-9AA17CC55F88}" type="pres">
      <dgm:prSet presAssocID="{BC58EB31-C26F-4DDE-9290-EE62306C4F9E}" presName="Accent3" presStyleCnt="0"/>
      <dgm:spPr/>
    </dgm:pt>
    <dgm:pt modelId="{24EB440F-67EC-4FCD-8471-F8A28EA3107B}" type="pres">
      <dgm:prSet presAssocID="{BC58EB31-C26F-4DDE-9290-EE62306C4F9E}" presName="Accent" presStyleLbl="node1" presStyleIdx="2" presStyleCnt="5"/>
      <dgm:spPr/>
    </dgm:pt>
    <dgm:pt modelId="{4DC5A303-C583-4C21-BAA4-690FD98BB5AA}" type="pres">
      <dgm:prSet presAssocID="{BC58EB31-C26F-4DDE-9290-EE62306C4F9E}" presName="ParentBackground3" presStyleCnt="0"/>
      <dgm:spPr/>
    </dgm:pt>
    <dgm:pt modelId="{F0AFA0CC-954F-479C-BB29-0E50054777B4}" type="pres">
      <dgm:prSet presAssocID="{BC58EB31-C26F-4DDE-9290-EE62306C4F9E}" presName="ParentBackground" presStyleLbl="fgAcc1" presStyleIdx="2" presStyleCnt="5"/>
      <dgm:spPr/>
    </dgm:pt>
    <dgm:pt modelId="{B189B30B-5107-4FBF-A83F-1BBC6CF50BBA}" type="pres">
      <dgm:prSet presAssocID="{BC58EB31-C26F-4DDE-9290-EE62306C4F9E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D687F61-0E2E-462F-9E76-BFDC421B7D8A}" type="pres">
      <dgm:prSet presAssocID="{25428591-2935-484D-A19C-5685A7173852}" presName="Accent2" presStyleCnt="0"/>
      <dgm:spPr/>
    </dgm:pt>
    <dgm:pt modelId="{7AD2801E-C4CB-4DDD-A69E-72A235353D02}" type="pres">
      <dgm:prSet presAssocID="{25428591-2935-484D-A19C-5685A7173852}" presName="Accent" presStyleLbl="node1" presStyleIdx="3" presStyleCnt="5"/>
      <dgm:spPr/>
    </dgm:pt>
    <dgm:pt modelId="{68AD664D-49D1-4DC1-ABD5-EA5FDDA26EBA}" type="pres">
      <dgm:prSet presAssocID="{25428591-2935-484D-A19C-5685A7173852}" presName="ParentBackground2" presStyleCnt="0"/>
      <dgm:spPr/>
    </dgm:pt>
    <dgm:pt modelId="{84706F40-11C0-4E48-B7FA-AFA246A08B9A}" type="pres">
      <dgm:prSet presAssocID="{25428591-2935-484D-A19C-5685A7173852}" presName="ParentBackground" presStyleLbl="fgAcc1" presStyleIdx="3" presStyleCnt="5"/>
      <dgm:spPr/>
    </dgm:pt>
    <dgm:pt modelId="{DDDF2D33-4C57-413D-BDE4-78D88A91B236}" type="pres">
      <dgm:prSet presAssocID="{25428591-2935-484D-A19C-5685A717385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74F8B27-9455-4936-A90E-642AD3117A5E}" type="pres">
      <dgm:prSet presAssocID="{0F83BA24-3F03-4A1A-AF25-942D0D26E1F0}" presName="Accent1" presStyleCnt="0"/>
      <dgm:spPr/>
    </dgm:pt>
    <dgm:pt modelId="{ECF03EDF-7E79-4225-A898-ADC647F006A3}" type="pres">
      <dgm:prSet presAssocID="{0F83BA24-3F03-4A1A-AF25-942D0D26E1F0}" presName="Accent" presStyleLbl="node1" presStyleIdx="4" presStyleCnt="5"/>
      <dgm:spPr/>
    </dgm:pt>
    <dgm:pt modelId="{4CAEF8DD-81BF-431D-903B-FEB453AB9815}" type="pres">
      <dgm:prSet presAssocID="{0F83BA24-3F03-4A1A-AF25-942D0D26E1F0}" presName="ParentBackground1" presStyleCnt="0"/>
      <dgm:spPr/>
    </dgm:pt>
    <dgm:pt modelId="{56C6DB91-126E-4B2D-94C1-49C671A81E1A}" type="pres">
      <dgm:prSet presAssocID="{0F83BA24-3F03-4A1A-AF25-942D0D26E1F0}" presName="ParentBackground" presStyleLbl="fgAcc1" presStyleIdx="4" presStyleCnt="5"/>
      <dgm:spPr/>
    </dgm:pt>
    <dgm:pt modelId="{185E66DE-F0F9-4BE6-93A6-51C05AC1AE8E}" type="pres">
      <dgm:prSet presAssocID="{0F83BA24-3F03-4A1A-AF25-942D0D26E1F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128B749B-AE51-4C53-80AE-9ECA60B0BD7E}" srcId="{1CC63D7F-1876-4EA0-95DD-578A8E406808}" destId="{BC58EB31-C26F-4DDE-9290-EE62306C4F9E}" srcOrd="2" destOrd="0" parTransId="{1AB5EAD2-081B-4016-8760-631B6E3169D1}" sibTransId="{3C76487C-7C1F-4E73-8532-5617824F01E7}"/>
    <dgm:cxn modelId="{CA703363-6520-449C-A39A-371B51D957C9}" type="presOf" srcId="{AA008BFA-942E-4CA7-86CD-EA5BAC825879}" destId="{535523A9-6130-4F27-B6A0-7C64C905E084}" srcOrd="0" destOrd="0" presId="urn:microsoft.com/office/officeart/2011/layout/CircleProcess"/>
    <dgm:cxn modelId="{ECE602F6-7858-4529-83E0-D3D9B903E829}" type="presOf" srcId="{25428591-2935-484D-A19C-5685A7173852}" destId="{DDDF2D33-4C57-413D-BDE4-78D88A91B236}" srcOrd="1" destOrd="0" presId="urn:microsoft.com/office/officeart/2011/layout/CircleProcess"/>
    <dgm:cxn modelId="{494142CB-FBC3-482B-A553-504EABD02D33}" type="presOf" srcId="{0F83BA24-3F03-4A1A-AF25-942D0D26E1F0}" destId="{56C6DB91-126E-4B2D-94C1-49C671A81E1A}" srcOrd="0" destOrd="0" presId="urn:microsoft.com/office/officeart/2011/layout/CircleProcess"/>
    <dgm:cxn modelId="{32933CD1-45A0-40A1-962F-F7AA9EB04F60}" type="presOf" srcId="{25428591-2935-484D-A19C-5685A7173852}" destId="{84706F40-11C0-4E48-B7FA-AFA246A08B9A}" srcOrd="0" destOrd="0" presId="urn:microsoft.com/office/officeart/2011/layout/CircleProcess"/>
    <dgm:cxn modelId="{E8240FA9-E934-4B67-BD2D-813C12EEE7AF}" srcId="{1CC63D7F-1876-4EA0-95DD-578A8E406808}" destId="{0F83BA24-3F03-4A1A-AF25-942D0D26E1F0}" srcOrd="0" destOrd="0" parTransId="{5DBD0103-1DB2-4ADE-A924-A588F6FAF519}" sibTransId="{9CA3E2F9-F3E6-44C1-85DC-F26C011BCFB6}"/>
    <dgm:cxn modelId="{71AC4365-054D-4C1A-9B8B-BDF285556DC5}" type="presOf" srcId="{BC58EB31-C26F-4DDE-9290-EE62306C4F9E}" destId="{F0AFA0CC-954F-479C-BB29-0E50054777B4}" srcOrd="0" destOrd="0" presId="urn:microsoft.com/office/officeart/2011/layout/CircleProcess"/>
    <dgm:cxn modelId="{3314AE7B-FA44-47CF-8864-6B8DF1F743CE}" type="presOf" srcId="{1CC63D7F-1876-4EA0-95DD-578A8E406808}" destId="{5CC875D4-817B-4015-8F42-90338FE08987}" srcOrd="0" destOrd="0" presId="urn:microsoft.com/office/officeart/2011/layout/CircleProcess"/>
    <dgm:cxn modelId="{97058333-88A4-43D8-A461-02B51E63A469}" type="presOf" srcId="{0F83BA24-3F03-4A1A-AF25-942D0D26E1F0}" destId="{185E66DE-F0F9-4BE6-93A6-51C05AC1AE8E}" srcOrd="1" destOrd="0" presId="urn:microsoft.com/office/officeart/2011/layout/CircleProcess"/>
    <dgm:cxn modelId="{F2B980BA-CF5F-43EE-8E52-6905C634AD03}" type="presOf" srcId="{BC58EB31-C26F-4DDE-9290-EE62306C4F9E}" destId="{B189B30B-5107-4FBF-A83F-1BBC6CF50BBA}" srcOrd="1" destOrd="0" presId="urn:microsoft.com/office/officeart/2011/layout/CircleProcess"/>
    <dgm:cxn modelId="{6A6FD333-1AEC-48F4-BCB7-318EE6A5B2C3}" srcId="{1CC63D7F-1876-4EA0-95DD-578A8E406808}" destId="{18046875-79AD-4D20-9693-5447481E0207}" srcOrd="4" destOrd="0" parTransId="{AED70D91-87D5-415B-ABEE-61B0AF4A9113}" sibTransId="{FFB58E1E-F8C1-44BA-990C-AD7CB0F8CB2A}"/>
    <dgm:cxn modelId="{B87E97C5-A93E-4C61-969A-0EF0EF6CAD38}" srcId="{1CC63D7F-1876-4EA0-95DD-578A8E406808}" destId="{AA008BFA-942E-4CA7-86CD-EA5BAC825879}" srcOrd="3" destOrd="0" parTransId="{5E232B25-79FF-4706-B1B7-006D1AB72695}" sibTransId="{66B454AF-ECE8-4F15-8BA3-590D7D34BC2C}"/>
    <dgm:cxn modelId="{99D37D12-0660-4471-8C00-90A59D615996}" type="presOf" srcId="{18046875-79AD-4D20-9693-5447481E0207}" destId="{8D3F248A-A35A-43C4-A9FE-F21BB2DD4C9C}" srcOrd="1" destOrd="0" presId="urn:microsoft.com/office/officeart/2011/layout/CircleProcess"/>
    <dgm:cxn modelId="{4AA913C8-F822-4ED4-8D83-A2465B754498}" srcId="{1CC63D7F-1876-4EA0-95DD-578A8E406808}" destId="{25428591-2935-484D-A19C-5685A7173852}" srcOrd="1" destOrd="0" parTransId="{91215F1F-33B4-44B0-9CC2-F6B5113C2A37}" sibTransId="{C6260FEE-0EC4-46CF-A806-29453D84A749}"/>
    <dgm:cxn modelId="{FE5C6A61-8BD9-460F-8CAF-F18B1B195239}" type="presOf" srcId="{18046875-79AD-4D20-9693-5447481E0207}" destId="{B936DBE2-A9C9-45A6-8B73-9EEA5D03C93B}" srcOrd="0" destOrd="0" presId="urn:microsoft.com/office/officeart/2011/layout/CircleProcess"/>
    <dgm:cxn modelId="{369DF774-19C5-4998-8D3B-63AB3E1AB954}" type="presOf" srcId="{AA008BFA-942E-4CA7-86CD-EA5BAC825879}" destId="{10DBC53E-D8C7-4082-82B3-7FFE5E903BED}" srcOrd="1" destOrd="0" presId="urn:microsoft.com/office/officeart/2011/layout/CircleProcess"/>
    <dgm:cxn modelId="{D0875AA6-DE46-4321-B822-597CB399E238}" type="presParOf" srcId="{5CC875D4-817B-4015-8F42-90338FE08987}" destId="{25F6D318-DCE4-4E5C-8E1B-CF9140C8E891}" srcOrd="0" destOrd="0" presId="urn:microsoft.com/office/officeart/2011/layout/CircleProcess"/>
    <dgm:cxn modelId="{35472F2A-0F33-4B2E-B489-AC31FD315EC2}" type="presParOf" srcId="{25F6D318-DCE4-4E5C-8E1B-CF9140C8E891}" destId="{59C86775-97FF-4F95-8E4E-E9D2A8D9B157}" srcOrd="0" destOrd="0" presId="urn:microsoft.com/office/officeart/2011/layout/CircleProcess"/>
    <dgm:cxn modelId="{F090BF37-2234-4BC1-81FA-758E6CB15B35}" type="presParOf" srcId="{5CC875D4-817B-4015-8F42-90338FE08987}" destId="{08C622FE-E9E6-4941-917E-47AB449B5C35}" srcOrd="1" destOrd="0" presId="urn:microsoft.com/office/officeart/2011/layout/CircleProcess"/>
    <dgm:cxn modelId="{600A97C7-4D8E-40B7-A46A-AA0EF2F07A2D}" type="presParOf" srcId="{08C622FE-E9E6-4941-917E-47AB449B5C35}" destId="{B936DBE2-A9C9-45A6-8B73-9EEA5D03C93B}" srcOrd="0" destOrd="0" presId="urn:microsoft.com/office/officeart/2011/layout/CircleProcess"/>
    <dgm:cxn modelId="{7A0B294D-0146-409A-8F7C-4DCEAFD549AF}" type="presParOf" srcId="{5CC875D4-817B-4015-8F42-90338FE08987}" destId="{8D3F248A-A35A-43C4-A9FE-F21BB2DD4C9C}" srcOrd="2" destOrd="0" presId="urn:microsoft.com/office/officeart/2011/layout/CircleProcess"/>
    <dgm:cxn modelId="{E071D5A0-0D8B-4ABD-880C-11AC07C85E65}" type="presParOf" srcId="{5CC875D4-817B-4015-8F42-90338FE08987}" destId="{165920D6-3ECA-4F4E-86C1-365149FC13AD}" srcOrd="3" destOrd="0" presId="urn:microsoft.com/office/officeart/2011/layout/CircleProcess"/>
    <dgm:cxn modelId="{0D1D7210-6517-47A6-ADEF-1B4BFFE2C73D}" type="presParOf" srcId="{165920D6-3ECA-4F4E-86C1-365149FC13AD}" destId="{CB3B5182-ADDA-49FF-B075-BD7A68746444}" srcOrd="0" destOrd="0" presId="urn:microsoft.com/office/officeart/2011/layout/CircleProcess"/>
    <dgm:cxn modelId="{EB6CDA38-2C6E-4EAE-995A-1651F29FBE80}" type="presParOf" srcId="{5CC875D4-817B-4015-8F42-90338FE08987}" destId="{3A35B7D3-AA8D-44A1-8F45-4E824033E433}" srcOrd="4" destOrd="0" presId="urn:microsoft.com/office/officeart/2011/layout/CircleProcess"/>
    <dgm:cxn modelId="{528D049C-03E8-469A-A7BE-AF7F72BF0A97}" type="presParOf" srcId="{3A35B7D3-AA8D-44A1-8F45-4E824033E433}" destId="{535523A9-6130-4F27-B6A0-7C64C905E084}" srcOrd="0" destOrd="0" presId="urn:microsoft.com/office/officeart/2011/layout/CircleProcess"/>
    <dgm:cxn modelId="{F5009111-B07C-4939-9558-7085E608A390}" type="presParOf" srcId="{5CC875D4-817B-4015-8F42-90338FE08987}" destId="{10DBC53E-D8C7-4082-82B3-7FFE5E903BED}" srcOrd="5" destOrd="0" presId="urn:microsoft.com/office/officeart/2011/layout/CircleProcess"/>
    <dgm:cxn modelId="{479FCE56-77BA-4EA1-A7FD-6544A4DA30D3}" type="presParOf" srcId="{5CC875D4-817B-4015-8F42-90338FE08987}" destId="{75E87A68-B2A9-4B8F-A608-9AA17CC55F88}" srcOrd="6" destOrd="0" presId="urn:microsoft.com/office/officeart/2011/layout/CircleProcess"/>
    <dgm:cxn modelId="{FC368821-2B34-4A2F-A189-68F7DC2238E0}" type="presParOf" srcId="{75E87A68-B2A9-4B8F-A608-9AA17CC55F88}" destId="{24EB440F-67EC-4FCD-8471-F8A28EA3107B}" srcOrd="0" destOrd="0" presId="urn:microsoft.com/office/officeart/2011/layout/CircleProcess"/>
    <dgm:cxn modelId="{1A2C3E12-9AC8-4F2B-A1B2-4AD5DD6FCC3C}" type="presParOf" srcId="{5CC875D4-817B-4015-8F42-90338FE08987}" destId="{4DC5A303-C583-4C21-BAA4-690FD98BB5AA}" srcOrd="7" destOrd="0" presId="urn:microsoft.com/office/officeart/2011/layout/CircleProcess"/>
    <dgm:cxn modelId="{E690EE7E-F24C-4D4F-9EC5-7C2C487E5D69}" type="presParOf" srcId="{4DC5A303-C583-4C21-BAA4-690FD98BB5AA}" destId="{F0AFA0CC-954F-479C-BB29-0E50054777B4}" srcOrd="0" destOrd="0" presId="urn:microsoft.com/office/officeart/2011/layout/CircleProcess"/>
    <dgm:cxn modelId="{4A206DA3-AB62-446C-9C8E-6FE41DFEF044}" type="presParOf" srcId="{5CC875D4-817B-4015-8F42-90338FE08987}" destId="{B189B30B-5107-4FBF-A83F-1BBC6CF50BBA}" srcOrd="8" destOrd="0" presId="urn:microsoft.com/office/officeart/2011/layout/CircleProcess"/>
    <dgm:cxn modelId="{208F97E6-088C-4809-A0C9-92D035A4D2A5}" type="presParOf" srcId="{5CC875D4-817B-4015-8F42-90338FE08987}" destId="{8D687F61-0E2E-462F-9E76-BFDC421B7D8A}" srcOrd="9" destOrd="0" presId="urn:microsoft.com/office/officeart/2011/layout/CircleProcess"/>
    <dgm:cxn modelId="{D7A1FDBA-4011-42D4-9C80-B74B4757F3F3}" type="presParOf" srcId="{8D687F61-0E2E-462F-9E76-BFDC421B7D8A}" destId="{7AD2801E-C4CB-4DDD-A69E-72A235353D02}" srcOrd="0" destOrd="0" presId="urn:microsoft.com/office/officeart/2011/layout/CircleProcess"/>
    <dgm:cxn modelId="{F8BE3CC6-FF80-4924-94C1-8AD1FBDB159B}" type="presParOf" srcId="{5CC875D4-817B-4015-8F42-90338FE08987}" destId="{68AD664D-49D1-4DC1-ABD5-EA5FDDA26EBA}" srcOrd="10" destOrd="0" presId="urn:microsoft.com/office/officeart/2011/layout/CircleProcess"/>
    <dgm:cxn modelId="{0A8286F5-25BD-4B7C-BB47-60E3E7912386}" type="presParOf" srcId="{68AD664D-49D1-4DC1-ABD5-EA5FDDA26EBA}" destId="{84706F40-11C0-4E48-B7FA-AFA246A08B9A}" srcOrd="0" destOrd="0" presId="urn:microsoft.com/office/officeart/2011/layout/CircleProcess"/>
    <dgm:cxn modelId="{05747887-6027-4B43-AE82-4FEB49C39201}" type="presParOf" srcId="{5CC875D4-817B-4015-8F42-90338FE08987}" destId="{DDDF2D33-4C57-413D-BDE4-78D88A91B236}" srcOrd="11" destOrd="0" presId="urn:microsoft.com/office/officeart/2011/layout/CircleProcess"/>
    <dgm:cxn modelId="{249B4112-D8C8-4692-8627-14C8C9491FC4}" type="presParOf" srcId="{5CC875D4-817B-4015-8F42-90338FE08987}" destId="{474F8B27-9455-4936-A90E-642AD3117A5E}" srcOrd="12" destOrd="0" presId="urn:microsoft.com/office/officeart/2011/layout/CircleProcess"/>
    <dgm:cxn modelId="{93D3930B-0EAC-4971-BB01-52F5FEC64B5E}" type="presParOf" srcId="{474F8B27-9455-4936-A90E-642AD3117A5E}" destId="{ECF03EDF-7E79-4225-A898-ADC647F006A3}" srcOrd="0" destOrd="0" presId="urn:microsoft.com/office/officeart/2011/layout/CircleProcess"/>
    <dgm:cxn modelId="{3AD2B478-CFED-4635-B7B1-50301BFD170E}" type="presParOf" srcId="{5CC875D4-817B-4015-8F42-90338FE08987}" destId="{4CAEF8DD-81BF-431D-903B-FEB453AB9815}" srcOrd="13" destOrd="0" presId="urn:microsoft.com/office/officeart/2011/layout/CircleProcess"/>
    <dgm:cxn modelId="{A53F2C57-D09B-47EB-8114-520D60CB634A}" type="presParOf" srcId="{4CAEF8DD-81BF-431D-903B-FEB453AB9815}" destId="{56C6DB91-126E-4B2D-94C1-49C671A81E1A}" srcOrd="0" destOrd="0" presId="urn:microsoft.com/office/officeart/2011/layout/CircleProcess"/>
    <dgm:cxn modelId="{4EE0ED49-D492-4005-A2E0-6F330235BA0A}" type="presParOf" srcId="{5CC875D4-817B-4015-8F42-90338FE08987}" destId="{185E66DE-F0F9-4BE6-93A6-51C05AC1AE8E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4FAF7-2B1B-440D-AB04-52061A8327A8}">
      <dsp:nvSpPr>
        <dsp:cNvPr id="0" name=""/>
        <dsp:cNvSpPr/>
      </dsp:nvSpPr>
      <dsp:spPr>
        <a:xfrm>
          <a:off x="2898" y="599015"/>
          <a:ext cx="2299840" cy="1379904"/>
        </a:xfrm>
        <a:prstGeom prst="rect">
          <a:avLst/>
        </a:prstGeom>
        <a:solidFill>
          <a:srgbClr val="99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6">
                  <a:lumMod val="50000"/>
                </a:schemeClr>
              </a:solidFill>
            </a:rPr>
            <a:t>3 Blind Mice</a:t>
          </a:r>
        </a:p>
      </dsp:txBody>
      <dsp:txXfrm>
        <a:off x="2898" y="599015"/>
        <a:ext cx="2299840" cy="1379904"/>
      </dsp:txXfrm>
    </dsp:sp>
    <dsp:sp modelId="{C593AB34-4B84-4F47-A09D-1663F9F71AFC}">
      <dsp:nvSpPr>
        <dsp:cNvPr id="0" name=""/>
        <dsp:cNvSpPr/>
      </dsp:nvSpPr>
      <dsp:spPr>
        <a:xfrm>
          <a:off x="2532724" y="599015"/>
          <a:ext cx="2299840" cy="1379904"/>
        </a:xfrm>
        <a:prstGeom prst="rect">
          <a:avLst/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Old MacDonald the Farmer</a:t>
          </a:r>
        </a:p>
      </dsp:txBody>
      <dsp:txXfrm>
        <a:off x="2532724" y="599015"/>
        <a:ext cx="2299840" cy="1379904"/>
      </dsp:txXfrm>
    </dsp:sp>
    <dsp:sp modelId="{917D3CD9-BA5B-404E-931F-223BF970C99B}">
      <dsp:nvSpPr>
        <dsp:cNvPr id="0" name=""/>
        <dsp:cNvSpPr/>
      </dsp:nvSpPr>
      <dsp:spPr>
        <a:xfrm>
          <a:off x="5062549" y="599015"/>
          <a:ext cx="2299840" cy="1379904"/>
        </a:xfrm>
        <a:prstGeom prst="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Princess and  the Pea</a:t>
          </a:r>
        </a:p>
      </dsp:txBody>
      <dsp:txXfrm>
        <a:off x="5062549" y="599015"/>
        <a:ext cx="2299840" cy="1379904"/>
      </dsp:txXfrm>
    </dsp:sp>
    <dsp:sp modelId="{4F7EBD7D-DFCF-42D9-919C-E6E65091B79C}">
      <dsp:nvSpPr>
        <dsp:cNvPr id="0" name=""/>
        <dsp:cNvSpPr/>
      </dsp:nvSpPr>
      <dsp:spPr>
        <a:xfrm>
          <a:off x="7592374" y="599015"/>
          <a:ext cx="2299840" cy="1379904"/>
        </a:xfrm>
        <a:prstGeom prst="rect">
          <a:avLst/>
        </a:prstGeom>
        <a:solidFill>
          <a:srgbClr val="FF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 little Dicky Birds        Peter and Paul</a:t>
          </a:r>
        </a:p>
      </dsp:txBody>
      <dsp:txXfrm>
        <a:off x="7592374" y="599015"/>
        <a:ext cx="2299840" cy="1379904"/>
      </dsp:txXfrm>
    </dsp:sp>
    <dsp:sp modelId="{CB52FD11-6E75-4074-AC8F-10E0FD59B7A0}">
      <dsp:nvSpPr>
        <dsp:cNvPr id="0" name=""/>
        <dsp:cNvSpPr/>
      </dsp:nvSpPr>
      <dsp:spPr>
        <a:xfrm>
          <a:off x="2898" y="2208904"/>
          <a:ext cx="2299840" cy="1379904"/>
        </a:xfrm>
        <a:prstGeom prst="rect">
          <a:avLst/>
        </a:prstGeom>
        <a:solidFill>
          <a:srgbClr val="CC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660066"/>
              </a:solidFill>
            </a:rPr>
            <a:t>Incy</a:t>
          </a:r>
          <a:r>
            <a:rPr lang="en-US" sz="2000" b="1" kern="1200" dirty="0">
              <a:solidFill>
                <a:srgbClr val="660066"/>
              </a:solidFill>
            </a:rPr>
            <a:t> </a:t>
          </a:r>
          <a:r>
            <a:rPr lang="en-US" sz="2000" b="1" kern="1200" dirty="0" err="1">
              <a:solidFill>
                <a:srgbClr val="660066"/>
              </a:solidFill>
            </a:rPr>
            <a:t>Wincy</a:t>
          </a:r>
          <a:r>
            <a:rPr lang="en-US" sz="2000" b="1" kern="1200" dirty="0">
              <a:solidFill>
                <a:srgbClr val="660066"/>
              </a:solidFill>
            </a:rPr>
            <a:t> Spider</a:t>
          </a:r>
        </a:p>
      </dsp:txBody>
      <dsp:txXfrm>
        <a:off x="2898" y="2208904"/>
        <a:ext cx="2299840" cy="1379904"/>
      </dsp:txXfrm>
    </dsp:sp>
    <dsp:sp modelId="{76049CD1-75A7-4C80-9C4F-81F0D3E4B5DC}">
      <dsp:nvSpPr>
        <dsp:cNvPr id="0" name=""/>
        <dsp:cNvSpPr/>
      </dsp:nvSpPr>
      <dsp:spPr>
        <a:xfrm>
          <a:off x="2532724" y="2208904"/>
          <a:ext cx="2299840" cy="1379904"/>
        </a:xfrm>
        <a:prstGeom prst="rect">
          <a:avLst/>
        </a:prstGeom>
        <a:solidFill>
          <a:srgbClr val="00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2 little Speckled Frogs</a:t>
          </a:r>
        </a:p>
      </dsp:txBody>
      <dsp:txXfrm>
        <a:off x="2532724" y="2208904"/>
        <a:ext cx="2299840" cy="1379904"/>
      </dsp:txXfrm>
    </dsp:sp>
    <dsp:sp modelId="{497EE5E3-B9A4-4023-B209-7D033C039F1E}">
      <dsp:nvSpPr>
        <dsp:cNvPr id="0" name=""/>
        <dsp:cNvSpPr/>
      </dsp:nvSpPr>
      <dsp:spPr>
        <a:xfrm>
          <a:off x="5062549" y="2208904"/>
          <a:ext cx="2299840" cy="1379904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4 Little Men in a Flying Saucer</a:t>
          </a:r>
          <a:endParaRPr lang="en-US" sz="2000" b="1" kern="1200" dirty="0"/>
        </a:p>
      </dsp:txBody>
      <dsp:txXfrm>
        <a:off x="5062549" y="2208904"/>
        <a:ext cx="2299840" cy="1379904"/>
      </dsp:txXfrm>
    </dsp:sp>
    <dsp:sp modelId="{FF77844C-ECF6-45F9-8B63-443521EBFD8E}">
      <dsp:nvSpPr>
        <dsp:cNvPr id="0" name=""/>
        <dsp:cNvSpPr/>
      </dsp:nvSpPr>
      <dsp:spPr>
        <a:xfrm>
          <a:off x="7592374" y="2208904"/>
          <a:ext cx="2299840" cy="1379904"/>
        </a:xfrm>
        <a:prstGeom prst="rect">
          <a:avLst/>
        </a:prstGeom>
        <a:solidFill>
          <a:srgbClr val="99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Another Client of your choice</a:t>
          </a:r>
          <a:endParaRPr lang="en-US" sz="2000" b="1" kern="1200" dirty="0"/>
        </a:p>
      </dsp:txBody>
      <dsp:txXfrm>
        <a:off x="7592374" y="2208904"/>
        <a:ext cx="2299840" cy="13799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F7908-740C-4485-BDE8-28217E38A35D}">
      <dsp:nvSpPr>
        <dsp:cNvPr id="0" name=""/>
        <dsp:cNvSpPr/>
      </dsp:nvSpPr>
      <dsp:spPr>
        <a:xfrm>
          <a:off x="2138959" y="427131"/>
          <a:ext cx="4115646" cy="4115646"/>
        </a:xfrm>
        <a:prstGeom prst="blockArc">
          <a:avLst>
            <a:gd name="adj1" fmla="val 12955909"/>
            <a:gd name="adj2" fmla="val 17248434"/>
            <a:gd name="adj3" fmla="val 3910"/>
          </a:avLst>
        </a:prstGeom>
        <a:solidFill>
          <a:schemeClr val="accent3">
            <a:hueOff val="-3849546"/>
            <a:satOff val="8312"/>
            <a:lumOff val="-10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A5DF9-9D38-4B3B-848D-A2609A8833D3}">
      <dsp:nvSpPr>
        <dsp:cNvPr id="0" name=""/>
        <dsp:cNvSpPr/>
      </dsp:nvSpPr>
      <dsp:spPr>
        <a:xfrm>
          <a:off x="2038091" y="555099"/>
          <a:ext cx="4115646" cy="4115646"/>
        </a:xfrm>
        <a:prstGeom prst="blockArc">
          <a:avLst>
            <a:gd name="adj1" fmla="val 9898833"/>
            <a:gd name="adj2" fmla="val 13233620"/>
            <a:gd name="adj3" fmla="val 3910"/>
          </a:avLst>
        </a:prstGeom>
        <a:solidFill>
          <a:schemeClr val="accent3">
            <a:hueOff val="-3207955"/>
            <a:satOff val="6927"/>
            <a:lumOff val="-88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3CA78-2D49-4B4B-A0D7-5A5B442D7A38}">
      <dsp:nvSpPr>
        <dsp:cNvPr id="0" name=""/>
        <dsp:cNvSpPr/>
      </dsp:nvSpPr>
      <dsp:spPr>
        <a:xfrm>
          <a:off x="1977577" y="366928"/>
          <a:ext cx="4115646" cy="4115646"/>
        </a:xfrm>
        <a:prstGeom prst="blockArc">
          <a:avLst>
            <a:gd name="adj1" fmla="val 6139481"/>
            <a:gd name="adj2" fmla="val 9561905"/>
            <a:gd name="adj3" fmla="val 3910"/>
          </a:avLst>
        </a:prstGeom>
        <a:solidFill>
          <a:schemeClr val="accent3">
            <a:hueOff val="-2566364"/>
            <a:satOff val="5541"/>
            <a:lumOff val="-7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DF9A9-09F6-4463-9D68-FAF7DE553D1A}">
      <dsp:nvSpPr>
        <dsp:cNvPr id="0" name=""/>
        <dsp:cNvSpPr/>
      </dsp:nvSpPr>
      <dsp:spPr>
        <a:xfrm>
          <a:off x="2678116" y="667371"/>
          <a:ext cx="4115646" cy="4115646"/>
        </a:xfrm>
        <a:prstGeom prst="blockArc">
          <a:avLst>
            <a:gd name="adj1" fmla="val 3353889"/>
            <a:gd name="adj2" fmla="val 7446111"/>
            <a:gd name="adj3" fmla="val 3910"/>
          </a:avLst>
        </a:prstGeom>
        <a:solidFill>
          <a:schemeClr val="accent3">
            <a:hueOff val="-1924773"/>
            <a:satOff val="4156"/>
            <a:lumOff val="-5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577931-3345-474C-AAB6-27DE295CA63D}">
      <dsp:nvSpPr>
        <dsp:cNvPr id="0" name=""/>
        <dsp:cNvSpPr/>
      </dsp:nvSpPr>
      <dsp:spPr>
        <a:xfrm>
          <a:off x="3694559" y="323696"/>
          <a:ext cx="4115646" cy="4115646"/>
        </a:xfrm>
        <a:prstGeom prst="blockArc">
          <a:avLst>
            <a:gd name="adj1" fmla="val 1306468"/>
            <a:gd name="adj2" fmla="val 5204369"/>
            <a:gd name="adj3" fmla="val 3910"/>
          </a:avLst>
        </a:prstGeom>
        <a:solidFill>
          <a:schemeClr val="accent3">
            <a:hueOff val="-1283182"/>
            <a:satOff val="2771"/>
            <a:lumOff val="-35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52158-0C21-4F86-A6BF-BB1326FDC53C}">
      <dsp:nvSpPr>
        <dsp:cNvPr id="0" name=""/>
        <dsp:cNvSpPr/>
      </dsp:nvSpPr>
      <dsp:spPr>
        <a:xfrm>
          <a:off x="3590307" y="673853"/>
          <a:ext cx="4115646" cy="4115646"/>
        </a:xfrm>
        <a:prstGeom prst="blockArc">
          <a:avLst>
            <a:gd name="adj1" fmla="val 18660391"/>
            <a:gd name="adj2" fmla="val 683105"/>
            <a:gd name="adj3" fmla="val 3910"/>
          </a:avLst>
        </a:prstGeom>
        <a:solidFill>
          <a:schemeClr val="accent3">
            <a:hueOff val="-641591"/>
            <a:satOff val="1385"/>
            <a:lumOff val="-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9BD23-2814-4CD6-A2E6-B63022FF7E60}">
      <dsp:nvSpPr>
        <dsp:cNvPr id="0" name=""/>
        <dsp:cNvSpPr/>
      </dsp:nvSpPr>
      <dsp:spPr>
        <a:xfrm>
          <a:off x="3351036" y="426997"/>
          <a:ext cx="4115646" cy="4115646"/>
        </a:xfrm>
        <a:prstGeom prst="blockArc">
          <a:avLst>
            <a:gd name="adj1" fmla="val 15150807"/>
            <a:gd name="adj2" fmla="val 19246874"/>
            <a:gd name="adj3" fmla="val 39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9B46B9-DA86-42B7-AD02-4F106C1873DD}">
      <dsp:nvSpPr>
        <dsp:cNvPr id="0" name=""/>
        <dsp:cNvSpPr/>
      </dsp:nvSpPr>
      <dsp:spPr>
        <a:xfrm>
          <a:off x="3214601" y="1785458"/>
          <a:ext cx="3141821" cy="1533388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60"/>
              </a:solidFill>
            </a:rPr>
            <a:t>Treehouse Design</a:t>
          </a:r>
        </a:p>
      </dsp:txBody>
      <dsp:txXfrm>
        <a:off x="3674710" y="2010017"/>
        <a:ext cx="2221603" cy="1084270"/>
      </dsp:txXfrm>
    </dsp:sp>
    <dsp:sp modelId="{004D2215-44FE-4AAE-BB5F-26089C005EF9}">
      <dsp:nvSpPr>
        <dsp:cNvPr id="0" name=""/>
        <dsp:cNvSpPr/>
      </dsp:nvSpPr>
      <dsp:spPr>
        <a:xfrm>
          <a:off x="3944414" y="-297730"/>
          <a:ext cx="1716389" cy="171638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What the Client WANTS</a:t>
          </a:r>
        </a:p>
      </dsp:txBody>
      <dsp:txXfrm>
        <a:off x="4195773" y="-46371"/>
        <a:ext cx="1213671" cy="1213671"/>
      </dsp:txXfrm>
    </dsp:sp>
    <dsp:sp modelId="{0D8412E8-9655-4BE9-AE1D-E4575CFAF3BB}">
      <dsp:nvSpPr>
        <dsp:cNvPr id="0" name=""/>
        <dsp:cNvSpPr/>
      </dsp:nvSpPr>
      <dsp:spPr>
        <a:xfrm>
          <a:off x="6356868" y="543349"/>
          <a:ext cx="1230195" cy="1331559"/>
        </a:xfrm>
        <a:prstGeom prst="ellipse">
          <a:avLst/>
        </a:prstGeom>
        <a:solidFill>
          <a:schemeClr val="accent3">
            <a:hueOff val="-641591"/>
            <a:satOff val="1385"/>
            <a:lumOff val="-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What SHAPE</a:t>
          </a:r>
        </a:p>
      </dsp:txBody>
      <dsp:txXfrm>
        <a:off x="6537026" y="738351"/>
        <a:ext cx="869879" cy="941555"/>
      </dsp:txXfrm>
    </dsp:sp>
    <dsp:sp modelId="{E518B062-3613-4487-A2F8-21E16F4B4A5D}">
      <dsp:nvSpPr>
        <dsp:cNvPr id="0" name=""/>
        <dsp:cNvSpPr/>
      </dsp:nvSpPr>
      <dsp:spPr>
        <a:xfrm>
          <a:off x="6631305" y="2385389"/>
          <a:ext cx="1989439" cy="1489132"/>
        </a:xfrm>
        <a:prstGeom prst="ellipse">
          <a:avLst/>
        </a:prstGeom>
        <a:solidFill>
          <a:schemeClr val="accent3">
            <a:hueOff val="-1283182"/>
            <a:satOff val="2771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How to get IN and OUT</a:t>
          </a:r>
        </a:p>
      </dsp:txBody>
      <dsp:txXfrm>
        <a:off x="6922652" y="2603467"/>
        <a:ext cx="1406745" cy="1052976"/>
      </dsp:txXfrm>
    </dsp:sp>
    <dsp:sp modelId="{5EF2E194-5EAA-4056-95B6-B7CD106D64A9}">
      <dsp:nvSpPr>
        <dsp:cNvPr id="0" name=""/>
        <dsp:cNvSpPr/>
      </dsp:nvSpPr>
      <dsp:spPr>
        <a:xfrm>
          <a:off x="5008941" y="3537654"/>
          <a:ext cx="1716389" cy="1716389"/>
        </a:xfrm>
        <a:prstGeom prst="ellipse">
          <a:avLst/>
        </a:prstGeom>
        <a:solidFill>
          <a:schemeClr val="accent3">
            <a:hueOff val="-1924773"/>
            <a:satOff val="4156"/>
            <a:lumOff val="-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What the Client NEEDS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5260300" y="3789013"/>
        <a:ext cx="1213671" cy="1213671"/>
      </dsp:txXfrm>
    </dsp:sp>
    <dsp:sp modelId="{03620F6D-3D7F-463D-912E-F0F8688D989C}">
      <dsp:nvSpPr>
        <dsp:cNvPr id="0" name=""/>
        <dsp:cNvSpPr/>
      </dsp:nvSpPr>
      <dsp:spPr>
        <a:xfrm>
          <a:off x="2948707" y="3723861"/>
          <a:ext cx="1312071" cy="1343974"/>
        </a:xfrm>
        <a:prstGeom prst="ellipse">
          <a:avLst/>
        </a:prstGeom>
        <a:solidFill>
          <a:schemeClr val="accent3">
            <a:hueOff val="-2566364"/>
            <a:satOff val="554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BIG or SMALL</a:t>
          </a:r>
        </a:p>
      </dsp:txBody>
      <dsp:txXfrm>
        <a:off x="3140855" y="3920681"/>
        <a:ext cx="927775" cy="950334"/>
      </dsp:txXfrm>
    </dsp:sp>
    <dsp:sp modelId="{5CD70641-A437-49F1-9C1B-0ACF5A32E7C0}">
      <dsp:nvSpPr>
        <dsp:cNvPr id="0" name=""/>
        <dsp:cNvSpPr/>
      </dsp:nvSpPr>
      <dsp:spPr>
        <a:xfrm>
          <a:off x="1289050" y="2277582"/>
          <a:ext cx="1716389" cy="1716389"/>
        </a:xfrm>
        <a:prstGeom prst="ellipse">
          <a:avLst/>
        </a:prstGeom>
        <a:solidFill>
          <a:schemeClr val="accent3">
            <a:hueOff val="-3207955"/>
            <a:satOff val="6927"/>
            <a:lumOff val="-8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What it LOOKS like</a:t>
          </a:r>
        </a:p>
      </dsp:txBody>
      <dsp:txXfrm>
        <a:off x="1540409" y="2528941"/>
        <a:ext cx="1213671" cy="1213671"/>
      </dsp:txXfrm>
    </dsp:sp>
    <dsp:sp modelId="{59DF161C-AD4A-4AA5-A868-40E09EEEF8BF}">
      <dsp:nvSpPr>
        <dsp:cNvPr id="0" name=""/>
        <dsp:cNvSpPr/>
      </dsp:nvSpPr>
      <dsp:spPr>
        <a:xfrm>
          <a:off x="1446274" y="609604"/>
          <a:ext cx="2233659" cy="1382761"/>
        </a:xfrm>
        <a:prstGeom prst="ellipse">
          <a:avLst/>
        </a:prstGeom>
        <a:solidFill>
          <a:schemeClr val="accent3">
            <a:hueOff val="-3849546"/>
            <a:satOff val="8312"/>
            <a:lumOff val="-1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The MATERIALS are used</a:t>
          </a:r>
        </a:p>
      </dsp:txBody>
      <dsp:txXfrm>
        <a:off x="1773386" y="812105"/>
        <a:ext cx="1579435" cy="9777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86775-97FF-4F95-8E4E-E9D2A8D9B157}">
      <dsp:nvSpPr>
        <dsp:cNvPr id="0" name=""/>
        <dsp:cNvSpPr/>
      </dsp:nvSpPr>
      <dsp:spPr>
        <a:xfrm>
          <a:off x="9425009" y="786689"/>
          <a:ext cx="2083965" cy="208430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936DBE2-A9C9-45A6-8B73-9EEA5D03C93B}">
      <dsp:nvSpPr>
        <dsp:cNvPr id="0" name=""/>
        <dsp:cNvSpPr/>
      </dsp:nvSpPr>
      <dsp:spPr>
        <a:xfrm>
          <a:off x="9493772" y="856178"/>
          <a:ext cx="1945330" cy="19453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PRESENT</a:t>
          </a:r>
        </a:p>
      </dsp:txBody>
      <dsp:txXfrm>
        <a:off x="9772152" y="1134134"/>
        <a:ext cx="1389680" cy="1389415"/>
      </dsp:txXfrm>
    </dsp:sp>
    <dsp:sp modelId="{CB3B5182-ADDA-49FF-B075-BD7A68746444}">
      <dsp:nvSpPr>
        <dsp:cNvPr id="0" name=""/>
        <dsp:cNvSpPr/>
      </dsp:nvSpPr>
      <dsp:spPr>
        <a:xfrm rot="2700000">
          <a:off x="7270182" y="786797"/>
          <a:ext cx="2083724" cy="2083724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4288381"/>
                <a:satOff val="-6150"/>
                <a:lumOff val="30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4288381"/>
                <a:satOff val="-6150"/>
                <a:lumOff val="30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4288381"/>
                <a:satOff val="-6150"/>
                <a:lumOff val="30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5523A9-6130-4F27-B6A0-7C64C905E084}">
      <dsp:nvSpPr>
        <dsp:cNvPr id="0" name=""/>
        <dsp:cNvSpPr/>
      </dsp:nvSpPr>
      <dsp:spPr>
        <a:xfrm>
          <a:off x="7341043" y="856178"/>
          <a:ext cx="1945330" cy="19453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4288381"/>
              <a:satOff val="-6150"/>
              <a:lumOff val="303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MAKE</a:t>
          </a:r>
        </a:p>
      </dsp:txBody>
      <dsp:txXfrm>
        <a:off x="7618314" y="1134134"/>
        <a:ext cx="1389680" cy="1389415"/>
      </dsp:txXfrm>
    </dsp:sp>
    <dsp:sp modelId="{24EB440F-67EC-4FCD-8471-F8A28EA3107B}">
      <dsp:nvSpPr>
        <dsp:cNvPr id="0" name=""/>
        <dsp:cNvSpPr/>
      </dsp:nvSpPr>
      <dsp:spPr>
        <a:xfrm rot="2700000">
          <a:off x="5117454" y="786797"/>
          <a:ext cx="2083724" cy="2083724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8576763"/>
                <a:satOff val="-12300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8576763"/>
                <a:satOff val="-12300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8576763"/>
                <a:satOff val="-12300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0AFA0CC-954F-479C-BB29-0E50054777B4}">
      <dsp:nvSpPr>
        <dsp:cNvPr id="0" name=""/>
        <dsp:cNvSpPr/>
      </dsp:nvSpPr>
      <dsp:spPr>
        <a:xfrm>
          <a:off x="5187205" y="856178"/>
          <a:ext cx="1945330" cy="19453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8576763"/>
              <a:satOff val="-12300"/>
              <a:lumOff val="607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DRAW</a:t>
          </a:r>
        </a:p>
      </dsp:txBody>
      <dsp:txXfrm>
        <a:off x="5464476" y="1134134"/>
        <a:ext cx="1389680" cy="1389415"/>
      </dsp:txXfrm>
    </dsp:sp>
    <dsp:sp modelId="{7AD2801E-C4CB-4DDD-A69E-72A235353D02}">
      <dsp:nvSpPr>
        <dsp:cNvPr id="0" name=""/>
        <dsp:cNvSpPr/>
      </dsp:nvSpPr>
      <dsp:spPr>
        <a:xfrm rot="2700000">
          <a:off x="2963616" y="786797"/>
          <a:ext cx="2083724" cy="2083724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12865144"/>
                <a:satOff val="-18449"/>
                <a:lumOff val="91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2865144"/>
                <a:satOff val="-18449"/>
                <a:lumOff val="91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2865144"/>
                <a:satOff val="-18449"/>
                <a:lumOff val="91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4706F40-11C0-4E48-B7FA-AFA246A08B9A}">
      <dsp:nvSpPr>
        <dsp:cNvPr id="0" name=""/>
        <dsp:cNvSpPr/>
      </dsp:nvSpPr>
      <dsp:spPr>
        <a:xfrm>
          <a:off x="3033368" y="856178"/>
          <a:ext cx="1945330" cy="19453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2865144"/>
              <a:satOff val="-18449"/>
              <a:lumOff val="911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DISCUSS</a:t>
          </a:r>
          <a:endParaRPr lang="en-US" sz="1500" b="1" kern="1200" dirty="0"/>
        </a:p>
      </dsp:txBody>
      <dsp:txXfrm>
        <a:off x="3311747" y="1134134"/>
        <a:ext cx="1389680" cy="1389415"/>
      </dsp:txXfrm>
    </dsp:sp>
    <dsp:sp modelId="{ECF03EDF-7E79-4225-A898-ADC647F006A3}">
      <dsp:nvSpPr>
        <dsp:cNvPr id="0" name=""/>
        <dsp:cNvSpPr/>
      </dsp:nvSpPr>
      <dsp:spPr>
        <a:xfrm rot="2700000">
          <a:off x="809778" y="786797"/>
          <a:ext cx="2083724" cy="2083724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17153525"/>
                <a:satOff val="-24599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7153525"/>
                <a:satOff val="-24599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7153525"/>
                <a:satOff val="-24599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6C6DB91-126E-4B2D-94C1-49C671A81E1A}">
      <dsp:nvSpPr>
        <dsp:cNvPr id="0" name=""/>
        <dsp:cNvSpPr/>
      </dsp:nvSpPr>
      <dsp:spPr>
        <a:xfrm>
          <a:off x="879530" y="856178"/>
          <a:ext cx="1945330" cy="19453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7153525"/>
              <a:satOff val="-24599"/>
              <a:lumOff val="1215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THINK</a:t>
          </a:r>
          <a:endParaRPr lang="en-US" sz="1500" b="1" kern="1200" dirty="0"/>
        </a:p>
      </dsp:txBody>
      <dsp:txXfrm>
        <a:off x="1157909" y="1134134"/>
        <a:ext cx="1389680" cy="1389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7/8/2016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7/8/2016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7/8/2016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7/8/2016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7/8/2016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7/8/2016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7/8/2016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7/8/2016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7/8/2016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7/8/2016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7/8/2016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7/8/2016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7/8/2016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7/8/2016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/>
              <a:pPr/>
              <a:t>7/8/2016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5939" y="1447800"/>
            <a:ext cx="6858002" cy="1828800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Treehouse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8338" y="3415145"/>
            <a:ext cx="6858002" cy="914400"/>
          </a:xfrm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Architecture Workshop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32185" y="395963"/>
            <a:ext cx="9174718" cy="5174886"/>
            <a:chOff x="3004680" y="651110"/>
            <a:chExt cx="9174718" cy="51748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5842" y="1805272"/>
              <a:ext cx="6023556" cy="40207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3004680" y="651110"/>
              <a:ext cx="288387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accent6">
                      <a:lumMod val="50000"/>
                    </a:schemeClr>
                  </a:solidFill>
                </a:rPr>
                <a:t>This is a photograph of what the building looked like after it was built!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5274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3"/>
          <p:cNvSpPr txBox="1">
            <a:spLocks/>
          </p:cNvSpPr>
          <p:nvPr/>
        </p:nvSpPr>
        <p:spPr>
          <a:xfrm>
            <a:off x="3624943" y="1996217"/>
            <a:ext cx="8262258" cy="2814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A Client asks an Architect for a new building.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The Architect designs a new building with 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drawings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models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 of the ideas.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The Client picks the design they like.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The Architect helps to build it.</a:t>
            </a:r>
          </a:p>
        </p:txBody>
      </p:sp>
    </p:spTree>
    <p:extLst>
      <p:ext uri="{BB962C8B-B14F-4D97-AF65-F5344CB8AC3E}">
        <p14:creationId xmlns:p14="http://schemas.microsoft.com/office/powerpoint/2010/main" val="37406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3"/>
          <p:cNvSpPr txBox="1">
            <a:spLocks/>
          </p:cNvSpPr>
          <p:nvPr/>
        </p:nvSpPr>
        <p:spPr>
          <a:xfrm>
            <a:off x="3657600" y="2026025"/>
            <a:ext cx="8157883" cy="31376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Today you are the pretend Architects.</a:t>
            </a: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You have been asked by your client to design a </a:t>
            </a:r>
          </a:p>
          <a:p>
            <a:pPr algn="ctr"/>
            <a:r>
              <a:rPr lang="en-GB" sz="3900" b="1" dirty="0">
                <a:solidFill>
                  <a:schemeClr val="accent6">
                    <a:lumMod val="50000"/>
                  </a:schemeClr>
                </a:solidFill>
              </a:rPr>
              <a:t>TREEHOUSE!</a:t>
            </a: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Use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 drawings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models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 of your design to show your client!</a:t>
            </a:r>
          </a:p>
        </p:txBody>
      </p:sp>
    </p:spTree>
    <p:extLst>
      <p:ext uri="{BB962C8B-B14F-4D97-AF65-F5344CB8AC3E}">
        <p14:creationId xmlns:p14="http://schemas.microsoft.com/office/powerpoint/2010/main" val="1759036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13"/>
          <p:cNvSpPr txBox="1">
            <a:spLocks/>
          </p:cNvSpPr>
          <p:nvPr/>
        </p:nvSpPr>
        <p:spPr>
          <a:xfrm>
            <a:off x="0" y="1265333"/>
            <a:ext cx="11403107" cy="5634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dirty="0">
                <a:solidFill>
                  <a:schemeClr val="accent3">
                    <a:lumMod val="75000"/>
                  </a:schemeClr>
                </a:solidFill>
              </a:rPr>
              <a:t>PICK A CLIENT</a:t>
            </a:r>
            <a:endParaRPr lang="en-GB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658632097"/>
              </p:ext>
            </p:extLst>
          </p:nvPr>
        </p:nvGraphicFramePr>
        <p:xfrm>
          <a:off x="1028700" y="1692409"/>
          <a:ext cx="9895114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13"/>
          <p:cNvSpPr txBox="1">
            <a:spLocks/>
          </p:cNvSpPr>
          <p:nvPr/>
        </p:nvSpPr>
        <p:spPr>
          <a:xfrm>
            <a:off x="0" y="467335"/>
            <a:ext cx="6652591" cy="708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</a:rPr>
              <a:t>THINGS TO THINK ABOUT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01507968"/>
              </p:ext>
            </p:extLst>
          </p:nvPr>
        </p:nvGraphicFramePr>
        <p:xfrm>
          <a:off x="2946401" y="886950"/>
          <a:ext cx="9629912" cy="4956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4308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13"/>
          <p:cNvSpPr txBox="1">
            <a:spLocks/>
          </p:cNvSpPr>
          <p:nvPr/>
        </p:nvSpPr>
        <p:spPr>
          <a:xfrm>
            <a:off x="2617304" y="1528692"/>
            <a:ext cx="6652591" cy="708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</a:rPr>
              <a:t>THINGS TO DO</a:t>
            </a:r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71536562"/>
              </p:ext>
            </p:extLst>
          </p:nvPr>
        </p:nvGraphicFramePr>
        <p:xfrm>
          <a:off x="0" y="1528692"/>
          <a:ext cx="11887200" cy="3657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393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/>
          <p:cNvSpPr txBox="1">
            <a:spLocks/>
          </p:cNvSpPr>
          <p:nvPr/>
        </p:nvSpPr>
        <p:spPr>
          <a:xfrm>
            <a:off x="0" y="3177921"/>
            <a:ext cx="12192000" cy="907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dirty="0">
                <a:solidFill>
                  <a:schemeClr val="accent3">
                    <a:lumMod val="75000"/>
                  </a:schemeClr>
                </a:solidFill>
              </a:rPr>
              <a:t>SOME IDEAS FOR YOU</a:t>
            </a: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587">
            <a:off x="6588783" y="2899625"/>
            <a:ext cx="5245392" cy="3492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4416">
            <a:off x="715992" y="1208999"/>
            <a:ext cx="3961615" cy="5280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8091">
            <a:off x="4397776" y="494988"/>
            <a:ext cx="3550627" cy="5301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05494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/>
          <p:cNvSpPr txBox="1">
            <a:spLocks/>
          </p:cNvSpPr>
          <p:nvPr/>
        </p:nvSpPr>
        <p:spPr>
          <a:xfrm>
            <a:off x="0" y="3177921"/>
            <a:ext cx="12192000" cy="907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dirty="0">
                <a:solidFill>
                  <a:schemeClr val="accent3">
                    <a:lumMod val="75000"/>
                  </a:schemeClr>
                </a:solidFill>
              </a:rPr>
              <a:t>SOME IDEAS FOR YOU</a:t>
            </a: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837"/>
          <a:stretch/>
        </p:blipFill>
        <p:spPr>
          <a:xfrm rot="21261615">
            <a:off x="560823" y="534873"/>
            <a:ext cx="4288535" cy="3909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660">
            <a:off x="3704127" y="2525332"/>
            <a:ext cx="5249686" cy="3943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0"/>
          <a:stretch/>
        </p:blipFill>
        <p:spPr>
          <a:xfrm rot="489666">
            <a:off x="7591195" y="507014"/>
            <a:ext cx="4057351" cy="3475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53825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/>
          <p:cNvSpPr txBox="1">
            <a:spLocks/>
          </p:cNvSpPr>
          <p:nvPr/>
        </p:nvSpPr>
        <p:spPr>
          <a:xfrm>
            <a:off x="0" y="3177921"/>
            <a:ext cx="12192000" cy="907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dirty="0">
                <a:solidFill>
                  <a:schemeClr val="accent3">
                    <a:lumMod val="75000"/>
                  </a:schemeClr>
                </a:solidFill>
              </a:rPr>
              <a:t>SOME IDEAS FOR YOU</a:t>
            </a: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4"/>
          <a:stretch/>
        </p:blipFill>
        <p:spPr>
          <a:xfrm rot="20884079">
            <a:off x="508335" y="1378729"/>
            <a:ext cx="4641164" cy="3822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r="1885"/>
          <a:stretch/>
        </p:blipFill>
        <p:spPr>
          <a:xfrm rot="363121">
            <a:off x="4552982" y="475910"/>
            <a:ext cx="3651615" cy="5962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4"/>
          <a:stretch/>
        </p:blipFill>
        <p:spPr>
          <a:xfrm>
            <a:off x="7916172" y="1567543"/>
            <a:ext cx="3941068" cy="4246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524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/>
          <p:cNvSpPr txBox="1">
            <a:spLocks/>
          </p:cNvSpPr>
          <p:nvPr/>
        </p:nvSpPr>
        <p:spPr>
          <a:xfrm>
            <a:off x="0" y="3177921"/>
            <a:ext cx="12192000" cy="907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dirty="0">
                <a:solidFill>
                  <a:schemeClr val="accent3">
                    <a:lumMod val="75000"/>
                  </a:schemeClr>
                </a:solidFill>
              </a:rPr>
              <a:t>SOME IDEAS FOR YOU</a:t>
            </a: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31" y="288072"/>
            <a:ext cx="4877393" cy="3658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368">
            <a:off x="7034007" y="2690751"/>
            <a:ext cx="4641164" cy="3480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073">
            <a:off x="459119" y="1674762"/>
            <a:ext cx="4398013" cy="4622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30594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/>
          <p:cNvSpPr>
            <a:spLocks noGrp="1"/>
          </p:cNvSpPr>
          <p:nvPr>
            <p:ph type="ctrTitle"/>
          </p:nvPr>
        </p:nvSpPr>
        <p:spPr>
          <a:xfrm>
            <a:off x="4476069" y="1285461"/>
            <a:ext cx="6858002" cy="84253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3">
                    <a:lumMod val="75000"/>
                  </a:schemeClr>
                </a:solidFill>
              </a:rPr>
              <a:t>What is Architecture?</a:t>
            </a:r>
            <a:endParaRPr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Content Placeholder 13"/>
          <p:cNvSpPr txBox="1">
            <a:spLocks/>
          </p:cNvSpPr>
          <p:nvPr/>
        </p:nvSpPr>
        <p:spPr>
          <a:xfrm>
            <a:off x="4476071" y="2293909"/>
            <a:ext cx="7715929" cy="634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It’s the ‘design of buildings’.</a:t>
            </a:r>
          </a:p>
        </p:txBody>
      </p:sp>
      <p:sp>
        <p:nvSpPr>
          <p:cNvPr id="6" name="Title 12"/>
          <p:cNvSpPr txBox="1">
            <a:spLocks/>
          </p:cNvSpPr>
          <p:nvPr/>
        </p:nvSpPr>
        <p:spPr>
          <a:xfrm>
            <a:off x="4476069" y="3114393"/>
            <a:ext cx="7715931" cy="6519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What is an Architect?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4476071" y="3953744"/>
            <a:ext cx="7715929" cy="634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The ‘person’ who designs buildings.</a:t>
            </a: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982">
            <a:off x="4126193" y="2278496"/>
            <a:ext cx="5433687" cy="33960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7" y="3349702"/>
            <a:ext cx="4398013" cy="3294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ontent Placeholder 13"/>
          <p:cNvSpPr txBox="1">
            <a:spLocks/>
          </p:cNvSpPr>
          <p:nvPr/>
        </p:nvSpPr>
        <p:spPr>
          <a:xfrm>
            <a:off x="8525706" y="253703"/>
            <a:ext cx="3461288" cy="907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dirty="0">
                <a:solidFill>
                  <a:schemeClr val="accent3">
                    <a:lumMod val="75000"/>
                  </a:schemeClr>
                </a:solidFill>
              </a:rPr>
              <a:t>GETTING IN AND OUT</a:t>
            </a: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7725">
            <a:off x="695275" y="744614"/>
            <a:ext cx="4109441" cy="2740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ontent Placeholder 13"/>
          <p:cNvSpPr txBox="1">
            <a:spLocks/>
          </p:cNvSpPr>
          <p:nvPr/>
        </p:nvSpPr>
        <p:spPr>
          <a:xfrm>
            <a:off x="4646020" y="231143"/>
            <a:ext cx="4771593" cy="18839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Slide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Trap Door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Ladder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Climbing Frame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Rope Bridge</a:t>
            </a: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457" y="2094583"/>
            <a:ext cx="3369786" cy="4483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32146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951">
            <a:off x="6435179" y="863779"/>
            <a:ext cx="5106846" cy="33960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580">
            <a:off x="1834492" y="540888"/>
            <a:ext cx="4773140" cy="3174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ontent Placeholder 13"/>
          <p:cNvSpPr txBox="1">
            <a:spLocks/>
          </p:cNvSpPr>
          <p:nvPr/>
        </p:nvSpPr>
        <p:spPr>
          <a:xfrm>
            <a:off x="4221062" y="4781956"/>
            <a:ext cx="4771593" cy="1883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Crawl Tunnel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Climbing Wall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Stairs</a:t>
            </a: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3877">
            <a:off x="530865" y="3492105"/>
            <a:ext cx="4398013" cy="2915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Content Placeholder 13"/>
          <p:cNvSpPr txBox="1">
            <a:spLocks/>
          </p:cNvSpPr>
          <p:nvPr/>
        </p:nvSpPr>
        <p:spPr>
          <a:xfrm>
            <a:off x="8274631" y="5270248"/>
            <a:ext cx="3461288" cy="907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dirty="0">
                <a:solidFill>
                  <a:schemeClr val="accent3">
                    <a:lumMod val="75000"/>
                  </a:schemeClr>
                </a:solidFill>
              </a:rPr>
              <a:t>GETTING IN AND OUT</a:t>
            </a: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19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8473">
            <a:off x="6878056" y="742981"/>
            <a:ext cx="4531305" cy="33960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028">
            <a:off x="493496" y="529024"/>
            <a:ext cx="5090137" cy="3823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ontent Placeholder 13"/>
          <p:cNvSpPr txBox="1">
            <a:spLocks/>
          </p:cNvSpPr>
          <p:nvPr/>
        </p:nvSpPr>
        <p:spPr>
          <a:xfrm>
            <a:off x="7766002" y="4974031"/>
            <a:ext cx="4771593" cy="1883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Swing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Tight Rope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Spring Board</a:t>
            </a: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Content Placeholder 13"/>
          <p:cNvSpPr txBox="1">
            <a:spLocks/>
          </p:cNvSpPr>
          <p:nvPr/>
        </p:nvSpPr>
        <p:spPr>
          <a:xfrm>
            <a:off x="399519" y="5768538"/>
            <a:ext cx="3461288" cy="907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dirty="0">
                <a:solidFill>
                  <a:schemeClr val="accent6">
                    <a:lumMod val="50000"/>
                  </a:schemeClr>
                </a:solidFill>
              </a:rPr>
              <a:t>GETTING IN AND OUT</a:t>
            </a:r>
          </a:p>
          <a:p>
            <a:pPr algn="ctr"/>
            <a:endParaRPr lang="en-GB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3"/>
          <a:stretch/>
        </p:blipFill>
        <p:spPr>
          <a:xfrm>
            <a:off x="3822858" y="3013992"/>
            <a:ext cx="4782299" cy="3479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33173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0454" y="2398143"/>
            <a:ext cx="90404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00B050"/>
                </a:solidFill>
                <a:effectLst/>
              </a:rPr>
              <a:t>Have Fun!</a:t>
            </a:r>
          </a:p>
        </p:txBody>
      </p:sp>
    </p:spTree>
    <p:extLst>
      <p:ext uri="{BB962C8B-B14F-4D97-AF65-F5344CB8AC3E}">
        <p14:creationId xmlns:p14="http://schemas.microsoft.com/office/powerpoint/2010/main" val="3276727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B3CCD2">
                  <a:alpha val="82353"/>
                </a:srgbClr>
              </a:clrFrom>
              <a:clrTo>
                <a:srgbClr val="B3CC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7" y="215397"/>
            <a:ext cx="6868392" cy="6868392"/>
          </a:xfrm>
          <a:prstGeom prst="rect">
            <a:avLst/>
          </a:prstGeom>
        </p:spPr>
      </p:pic>
      <p:sp>
        <p:nvSpPr>
          <p:cNvPr id="9" name="Content Placeholder 13"/>
          <p:cNvSpPr txBox="1">
            <a:spLocks/>
          </p:cNvSpPr>
          <p:nvPr/>
        </p:nvSpPr>
        <p:spPr>
          <a:xfrm>
            <a:off x="6567585" y="2470760"/>
            <a:ext cx="4771593" cy="1883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>
                <a:solidFill>
                  <a:srgbClr val="00B050"/>
                </a:solidFill>
              </a:rPr>
              <a:t>There are no such things as ‘silly questions’ so ask me anything!</a:t>
            </a:r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664">
            <a:off x="5205652" y="1453660"/>
            <a:ext cx="619125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364566" y="5669280"/>
            <a:ext cx="9200271" cy="52322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Big Ben and the Houses of Parliament in London!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9607" y="383511"/>
            <a:ext cx="432883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Who knows </a:t>
            </a:r>
            <a:r>
              <a:rPr lang="en-GB" sz="2800" b="1" dirty="0">
                <a:solidFill>
                  <a:schemeClr val="accent5"/>
                </a:solidFill>
              </a:rPr>
              <a:t>what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and </a:t>
            </a:r>
            <a:r>
              <a:rPr lang="en-GB" sz="2800" b="1" dirty="0">
                <a:solidFill>
                  <a:schemeClr val="accent5"/>
                </a:solidFill>
              </a:rPr>
              <a:t>where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this famous building is?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657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21" y="1214508"/>
            <a:ext cx="5692762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364566" y="5669280"/>
            <a:ext cx="9200271" cy="523220"/>
          </a:xfrm>
          <a:prstGeom prst="rect">
            <a:avLst/>
          </a:prstGeom>
          <a:solidFill>
            <a:srgbClr val="CC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The Eiffel Tower in Paris, France!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9607" y="383511"/>
            <a:ext cx="432883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Who knows </a:t>
            </a:r>
            <a:r>
              <a:rPr lang="en-GB" sz="2800" b="1" dirty="0">
                <a:solidFill>
                  <a:schemeClr val="accent5"/>
                </a:solidFill>
              </a:rPr>
              <a:t>what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and </a:t>
            </a:r>
            <a:r>
              <a:rPr lang="en-GB" sz="2800" b="1" dirty="0">
                <a:solidFill>
                  <a:schemeClr val="accent5"/>
                </a:solidFill>
              </a:rPr>
              <a:t>where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this famous structure is?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542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5824">
            <a:off x="5356421" y="1224858"/>
            <a:ext cx="5692762" cy="3789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364566" y="5669280"/>
            <a:ext cx="9200271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The Great Pyramids of Giza in Egypt!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607" y="383511"/>
            <a:ext cx="432883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Who knows </a:t>
            </a:r>
            <a:r>
              <a:rPr lang="en-GB" sz="2800" b="1" dirty="0">
                <a:solidFill>
                  <a:schemeClr val="accent5"/>
                </a:solidFill>
              </a:rPr>
              <a:t>what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and </a:t>
            </a:r>
            <a:r>
              <a:rPr lang="en-GB" sz="2800" b="1" dirty="0">
                <a:solidFill>
                  <a:schemeClr val="accent5"/>
                </a:solidFill>
              </a:rPr>
              <a:t>where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this famous structure is?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059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9607" y="383511"/>
            <a:ext cx="432883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Who knows </a:t>
            </a:r>
            <a:r>
              <a:rPr lang="en-GB" sz="2800" b="1" dirty="0">
                <a:solidFill>
                  <a:schemeClr val="accent5"/>
                </a:solidFill>
              </a:rPr>
              <a:t>what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and </a:t>
            </a:r>
            <a:r>
              <a:rPr lang="en-GB" sz="2800" b="1" dirty="0">
                <a:solidFill>
                  <a:schemeClr val="accent5"/>
                </a:solidFill>
              </a:rPr>
              <a:t>where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this famous building is?</a:t>
            </a: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21" y="1245715"/>
            <a:ext cx="5692762" cy="3747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364566" y="5669280"/>
            <a:ext cx="9200271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Sydney Opera House, Australia!</a:t>
            </a:r>
          </a:p>
        </p:txBody>
      </p:sp>
    </p:spTree>
    <p:extLst>
      <p:ext uri="{BB962C8B-B14F-4D97-AF65-F5344CB8AC3E}">
        <p14:creationId xmlns:p14="http://schemas.microsoft.com/office/powerpoint/2010/main" val="3822497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288">
            <a:off x="6000747" y="302793"/>
            <a:ext cx="3333441" cy="5077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364566" y="5669280"/>
            <a:ext cx="9200271" cy="523220"/>
          </a:xfrm>
          <a:prstGeom prst="rect">
            <a:avLst/>
          </a:prstGeom>
          <a:solidFill>
            <a:srgbClr val="FF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The Leaning Tower of Pisa in Italy!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607" y="383511"/>
            <a:ext cx="432883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Who knows </a:t>
            </a:r>
            <a:r>
              <a:rPr lang="en-GB" sz="2800" b="1" dirty="0">
                <a:solidFill>
                  <a:schemeClr val="accent5"/>
                </a:solidFill>
              </a:rPr>
              <a:t>what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and </a:t>
            </a:r>
            <a:r>
              <a:rPr lang="en-GB" sz="2800" b="1" dirty="0">
                <a:solidFill>
                  <a:schemeClr val="accent5"/>
                </a:solidFill>
              </a:rPr>
              <a:t>where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 this famous building is?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9418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861"/>
                    </a14:imgEffect>
                    <a14:imgEffect>
                      <a14:saturation sat="0"/>
                    </a14:imgEffect>
                    <a14:imgEffect>
                      <a14:brightnessContrast bright="13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757">
            <a:off x="3930965" y="1467349"/>
            <a:ext cx="2914179" cy="4568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Oval Callout 7"/>
          <p:cNvSpPr/>
          <p:nvPr/>
        </p:nvSpPr>
        <p:spPr>
          <a:xfrm rot="3715167">
            <a:off x="7263460" y="900712"/>
            <a:ext cx="3796744" cy="3739505"/>
          </a:xfrm>
          <a:prstGeom prst="wedgeEllipseCallout">
            <a:avLst/>
          </a:prstGeom>
          <a:gradFill flip="none" rotWithShape="0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27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445830" y="1979302"/>
            <a:ext cx="34320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I’m an Architect and my job is to design buildings!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8461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8852" y="256012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This is a drawing of a building that I designed and what I wanted it to look like.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8" t="79788" r="2612" b="3068"/>
          <a:stretch/>
        </p:blipFill>
        <p:spPr>
          <a:xfrm>
            <a:off x="3690421" y="1165929"/>
            <a:ext cx="8238982" cy="39992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192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Nature presentation, illustrated landscape design  (widescreen)</Template>
  <TotalTime>0</TotalTime>
  <Words>377</Words>
  <Application>Microsoft Office PowerPoint</Application>
  <PresentationFormat>Widescreen</PresentationFormat>
  <Paragraphs>78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Segoe Print</vt:lpstr>
      <vt:lpstr>Nature Illustration 16x9</vt:lpstr>
      <vt:lpstr>Treehouse </vt:lpstr>
      <vt:lpstr>What is Architecture?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2016-07-06T14:17:48Z</dcterms:created>
  <dcterms:modified xsi:type="dcterms:W3CDTF">2016-07-08T09:16:26Z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