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2" r:id="rId3"/>
    <p:sldId id="279" r:id="rId4"/>
    <p:sldId id="259" r:id="rId5"/>
    <p:sldId id="267" r:id="rId6"/>
    <p:sldId id="271" r:id="rId7"/>
    <p:sldId id="290" r:id="rId8"/>
    <p:sldId id="294" r:id="rId9"/>
    <p:sldId id="273" r:id="rId10"/>
    <p:sldId id="291" r:id="rId11"/>
    <p:sldId id="258" r:id="rId12"/>
    <p:sldId id="287" r:id="rId13"/>
    <p:sldId id="269" r:id="rId14"/>
    <p:sldId id="270" r:id="rId15"/>
    <p:sldId id="289" r:id="rId16"/>
    <p:sldId id="285" r:id="rId17"/>
    <p:sldId id="263" r:id="rId18"/>
    <p:sldId id="265" r:id="rId19"/>
    <p:sldId id="272" r:id="rId20"/>
    <p:sldId id="275" r:id="rId21"/>
    <p:sldId id="280" r:id="rId22"/>
    <p:sldId id="293" r:id="rId23"/>
    <p:sldId id="282" r:id="rId24"/>
    <p:sldId id="264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0E2"/>
    <a:srgbClr val="FD91A3"/>
    <a:srgbClr val="BFFD91"/>
    <a:srgbClr val="130145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5" autoAdjust="0"/>
    <p:restoredTop sz="73665" autoAdjust="0"/>
  </p:normalViewPr>
  <p:slideViewPr>
    <p:cSldViewPr>
      <p:cViewPr varScale="1">
        <p:scale>
          <a:sx n="53" d="100"/>
          <a:sy n="53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3DD9-2B60-4182-86F6-DE93C97CE586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FF77-7CA0-4553-B2CB-217DFA3E3C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9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curved  -A line that is not straight  </a:t>
            </a:r>
          </a:p>
          <a:p>
            <a:endParaRPr lang="en-GB" dirty="0" smtClean="0"/>
          </a:p>
          <a:p>
            <a:r>
              <a:rPr lang="en-GB" dirty="0" smtClean="0"/>
              <a:t>straight - A line or edge which has no curves is straight.</a:t>
            </a:r>
            <a:r>
              <a:rPr lang="en-GB" baseline="0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3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Flat and curved – talk about cylinder </a:t>
            </a:r>
          </a:p>
          <a:p>
            <a:endParaRPr lang="en-GB" dirty="0" smtClean="0"/>
          </a:p>
          <a:p>
            <a:r>
              <a:rPr lang="en-GB" dirty="0" smtClean="0"/>
              <a:t>What shape are the faces – cube has square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2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Strait or curved </a:t>
            </a:r>
          </a:p>
          <a:p>
            <a:endParaRPr lang="en-GB" dirty="0" smtClean="0"/>
          </a:p>
          <a:p>
            <a:r>
              <a:rPr lang="en-GB" dirty="0" smtClean="0"/>
              <a:t>Cylinder</a:t>
            </a:r>
            <a:r>
              <a:rPr lang="en-GB" baseline="0" dirty="0" smtClean="0"/>
              <a:t> curved</a:t>
            </a:r>
          </a:p>
          <a:p>
            <a:endParaRPr lang="en-GB" baseline="0" dirty="0" smtClean="0"/>
          </a:p>
          <a:p>
            <a:r>
              <a:rPr lang="en-GB" baseline="0" dirty="0" smtClean="0"/>
              <a:t>Sphere = none</a:t>
            </a:r>
          </a:p>
          <a:p>
            <a:endParaRPr lang="en-GB" baseline="0" dirty="0" smtClean="0"/>
          </a:p>
          <a:p>
            <a:r>
              <a:rPr lang="en-GB" dirty="0" smtClean="0"/>
              <a:t>Cube = straight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52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this right? Talk</a:t>
            </a:r>
            <a:r>
              <a:rPr lang="en-GB" baseline="0" dirty="0" smtClean="0"/>
              <a:t> partners  (10 seconds timer)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Explain why not?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95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Were they right?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95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Polyhedron – flat faces and straight edges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93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think this shape is called? </a:t>
            </a:r>
          </a:p>
          <a:p>
            <a:r>
              <a:rPr lang="en-GB" dirty="0" smtClean="0"/>
              <a:t>Give</a:t>
            </a:r>
            <a:r>
              <a:rPr lang="en-GB" baseline="0" dirty="0" smtClean="0"/>
              <a:t> picture clue </a:t>
            </a:r>
          </a:p>
          <a:p>
            <a:r>
              <a:rPr lang="en-GB" baseline="0" dirty="0" smtClean="0"/>
              <a:t>Northern southern clue </a:t>
            </a:r>
          </a:p>
          <a:p>
            <a:r>
              <a:rPr lang="en-GB" baseline="0" dirty="0" smtClean="0"/>
              <a:t>Reveal</a:t>
            </a:r>
          </a:p>
          <a:p>
            <a:r>
              <a:rPr lang="en-GB" baseline="0" dirty="0" smtClean="0"/>
              <a:t>Talk about properties.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21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Prisms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oposite</a:t>
            </a:r>
            <a:r>
              <a:rPr lang="en-GB" baseline="0" dirty="0" smtClean="0"/>
              <a:t> faces are the same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66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pyramid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0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Test </a:t>
            </a:r>
            <a:r>
              <a:rPr lang="en-GB" dirty="0" err="1" smtClean="0"/>
              <a:t>eachother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9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Draw the curved edge in the air… draw the</a:t>
            </a:r>
            <a:r>
              <a:rPr lang="en-GB" baseline="0" dirty="0" smtClean="0"/>
              <a:t> strait edge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curved  -A line that is not straight  </a:t>
            </a:r>
          </a:p>
          <a:p>
            <a:endParaRPr lang="en-GB" dirty="0" smtClean="0"/>
          </a:p>
          <a:p>
            <a:r>
              <a:rPr lang="en-GB" dirty="0" smtClean="0"/>
              <a:t>straight - A line or edge which has no curves is straight.</a:t>
            </a:r>
            <a:r>
              <a:rPr lang="en-GB" baseline="0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0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Mouth – irregular octagon</a:t>
            </a:r>
          </a:p>
          <a:p>
            <a:r>
              <a:rPr lang="en-GB" dirty="0" smtClean="0"/>
              <a:t>Eyes – square</a:t>
            </a:r>
          </a:p>
          <a:p>
            <a:r>
              <a:rPr lang="en-GB" dirty="0" smtClean="0"/>
              <a:t>Head - cube</a:t>
            </a:r>
          </a:p>
          <a:p>
            <a:r>
              <a:rPr lang="en-GB" dirty="0" smtClean="0"/>
              <a:t>Arm/leg/body – cuboid</a:t>
            </a:r>
          </a:p>
          <a:p>
            <a:endParaRPr lang="en-GB" dirty="0" smtClean="0"/>
          </a:p>
          <a:p>
            <a:r>
              <a:rPr lang="en-GB" dirty="0" smtClean="0"/>
              <a:t>Minecraft cant make a perfect circle – square</a:t>
            </a:r>
            <a:r>
              <a:rPr lang="en-GB" baseline="0" dirty="0" smtClean="0"/>
              <a:t> sunset -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1) Polygon </a:t>
            </a:r>
            <a:r>
              <a:rPr lang="en-GB" dirty="0" smtClean="0"/>
              <a:t>– only strait sides</a:t>
            </a:r>
            <a:r>
              <a:rPr lang="en-GB" baseline="0" dirty="0" smtClean="0"/>
              <a:t> </a:t>
            </a:r>
            <a:endParaRPr lang="en-GB" baseline="0" dirty="0" smtClean="0"/>
          </a:p>
          <a:p>
            <a:r>
              <a:rPr lang="en-GB" dirty="0" smtClean="0"/>
              <a:t>2) Quadrilaterals</a:t>
            </a:r>
            <a:r>
              <a:rPr lang="en-GB" baseline="0" dirty="0" smtClean="0"/>
              <a:t> – 4 sides and 4 vertices</a:t>
            </a:r>
          </a:p>
          <a:p>
            <a:r>
              <a:rPr lang="en-GB" dirty="0" smtClean="0"/>
              <a:t>(tell them 1 and 2,</a:t>
            </a:r>
            <a:r>
              <a:rPr lang="en-GB" baseline="0" dirty="0" smtClean="0"/>
              <a:t> ask them to find one, and a counter example)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New</a:t>
            </a:r>
            <a:r>
              <a:rPr lang="en-GB" baseline="0" dirty="0" smtClean="0"/>
              <a:t> shapes – semicircle pent hex </a:t>
            </a:r>
            <a:r>
              <a:rPr lang="en-GB" baseline="0" dirty="0" err="1" smtClean="0"/>
              <a:t>octa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trapez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paralella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rhom</a:t>
            </a:r>
            <a:r>
              <a:rPr lang="en-GB" baseline="0" dirty="0" smtClean="0"/>
              <a:t> ellipse </a:t>
            </a:r>
          </a:p>
          <a:p>
            <a:endParaRPr lang="en-GB" dirty="0" smtClean="0"/>
          </a:p>
          <a:p>
            <a:r>
              <a:rPr lang="en-GB" dirty="0" smtClean="0"/>
              <a:t>Square &amp;</a:t>
            </a:r>
            <a:r>
              <a:rPr lang="en-GB" baseline="0" dirty="0" smtClean="0"/>
              <a:t> </a:t>
            </a:r>
            <a:r>
              <a:rPr lang="en-GB" dirty="0" smtClean="0"/>
              <a:t>Rhombus/Diamond- (square</a:t>
            </a:r>
            <a:r>
              <a:rPr lang="en-GB" baseline="0" dirty="0" smtClean="0"/>
              <a:t> on its side)  </a:t>
            </a:r>
            <a:r>
              <a:rPr lang="en-GB" baseline="0" dirty="0" err="1" smtClean="0"/>
              <a:t>equil</a:t>
            </a:r>
            <a:r>
              <a:rPr lang="en-GB" baseline="0" dirty="0" smtClean="0"/>
              <a:t> length sides</a:t>
            </a:r>
          </a:p>
          <a:p>
            <a:r>
              <a:rPr lang="en-GB" baseline="0" dirty="0" smtClean="0"/>
              <a:t>Rectangle &amp; parallelogram – </a:t>
            </a:r>
            <a:r>
              <a:rPr lang="en-GB" baseline="0" dirty="0" err="1" smtClean="0"/>
              <a:t>cerial</a:t>
            </a:r>
            <a:r>
              <a:rPr lang="en-GB" baseline="0" dirty="0" smtClean="0"/>
              <a:t> packet to demonstrate how it changes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Right angles – </a:t>
            </a:r>
            <a:r>
              <a:rPr lang="en-GB" baseline="0" dirty="0" err="1" smtClean="0"/>
              <a:t>squ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rect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31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hexagon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give</a:t>
            </a:r>
            <a:r>
              <a:rPr lang="en-GB" baseline="0" dirty="0" smtClean="0"/>
              <a:t> them sheets…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8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 activity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4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They can write their own,</a:t>
            </a:r>
            <a:r>
              <a:rPr lang="en-GB" baseline="0" dirty="0" smtClean="0"/>
              <a:t> challenge partner. Time limit.</a:t>
            </a:r>
          </a:p>
          <a:p>
            <a:r>
              <a:rPr lang="en-GB" baseline="0" dirty="0" smtClean="0"/>
              <a:t>Make sure they know to feed back after – random name generator.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8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Breaktime</a:t>
            </a:r>
            <a:r>
              <a:rPr lang="en-GB" dirty="0" smtClean="0"/>
              <a:t> and author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8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</a:t>
            </a:r>
            <a:r>
              <a:rPr lang="en-GB" baseline="0" dirty="0" smtClean="0"/>
              <a:t> input </a:t>
            </a:r>
          </a:p>
          <a:p>
            <a:r>
              <a:rPr lang="en-GB" dirty="0" smtClean="0"/>
              <a:t>Vertices</a:t>
            </a:r>
            <a:r>
              <a:rPr lang="en-GB" baseline="0" dirty="0" smtClean="0"/>
              <a:t> – like a corner but to make a sharp point.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Faces – use a 3D shape, stick </a:t>
            </a:r>
            <a:r>
              <a:rPr lang="en-GB" baseline="0" dirty="0" err="1" smtClean="0"/>
              <a:t>childrens</a:t>
            </a:r>
            <a:r>
              <a:rPr lang="en-GB" baseline="0" dirty="0" smtClean="0"/>
              <a:t> faces on </a:t>
            </a:r>
            <a:r>
              <a:rPr lang="en-GB" baseline="0" dirty="0" smtClean="0"/>
              <a:t>them 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Edge – next slide </a:t>
            </a:r>
            <a:r>
              <a:rPr lang="en-GB" dirty="0" smtClean="0"/>
              <a:t>strait or curved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Shapes </a:t>
            </a:r>
            <a:r>
              <a:rPr lang="en-GB" baseline="0" dirty="0" smtClean="0"/>
              <a:t>in middle of table – (name generator) can you find a .... Show me- hold in air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8FF77-7CA0-4553-B2CB-217DFA3E3C4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9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8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9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6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14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98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3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1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1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75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08FB-220F-42E4-9997-8F3EB76AC233}" type="datetimeFigureOut">
              <a:rPr lang="en-GB" smtClean="0"/>
              <a:t>10/11/2014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6E92-B8BC-40F8-9DD4-34EF96261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49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712968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LO: </a:t>
            </a:r>
            <a:r>
              <a:rPr lang="en-GB" sz="3600" dirty="0" smtClean="0"/>
              <a:t>To learn about </a:t>
            </a:r>
            <a:r>
              <a:rPr lang="en-GB" sz="3600" dirty="0"/>
              <a:t>p</a:t>
            </a:r>
            <a:r>
              <a:rPr lang="en-GB" sz="3600" dirty="0" smtClean="0"/>
              <a:t>roperties </a:t>
            </a:r>
            <a:r>
              <a:rPr lang="en-GB" sz="3600" dirty="0" smtClean="0"/>
              <a:t>of 2D shapes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3140968"/>
            <a:ext cx="3168352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/>
              <a:t>Sides</a:t>
            </a:r>
            <a:endParaRPr lang="en-GB" sz="4400" dirty="0" smtClean="0"/>
          </a:p>
          <a:p>
            <a:pPr marL="0" indent="0" algn="ctr">
              <a:buNone/>
            </a:pPr>
            <a:r>
              <a:rPr lang="en-GB" sz="4400" dirty="0" smtClean="0"/>
              <a:t>Vertices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23187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LO: To learn about properties </a:t>
            </a:r>
            <a:r>
              <a:rPr lang="en-GB" sz="3600" dirty="0" smtClean="0"/>
              <a:t>of 3D shapes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492896"/>
            <a:ext cx="2952328" cy="26642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Vertices</a:t>
            </a:r>
          </a:p>
          <a:p>
            <a:pPr marL="0" indent="0" algn="ctr">
              <a:buNone/>
            </a:pPr>
            <a:r>
              <a:rPr lang="en-GB" sz="4400" dirty="0" smtClean="0"/>
              <a:t>E</a:t>
            </a:r>
            <a:r>
              <a:rPr lang="en-GB" sz="4400" dirty="0" smtClean="0"/>
              <a:t>dges</a:t>
            </a:r>
            <a:endParaRPr lang="en-GB" sz="4400" dirty="0" smtClean="0"/>
          </a:p>
          <a:p>
            <a:pPr marL="0" indent="0" algn="ctr">
              <a:buNone/>
            </a:pPr>
            <a:r>
              <a:rPr lang="en-GB" sz="4400" dirty="0"/>
              <a:t>F</a:t>
            </a:r>
            <a:r>
              <a:rPr lang="en-GB" sz="4400" dirty="0" smtClean="0"/>
              <a:t>aces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6998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7" y="620688"/>
            <a:ext cx="6972886" cy="56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4797365" cy="1143000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f</a:t>
            </a:r>
            <a:r>
              <a:rPr lang="en-GB" sz="5400" dirty="0" smtClean="0">
                <a:latin typeface="Comic Sans MS" panose="030F0702030302020204" pitchFamily="66" charset="0"/>
              </a:rPr>
              <a:t>ace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Ruth\AppData\Local\Microsoft\Windows\INetCache\IE\FH6AV7HF\MC90043382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268">
            <a:off x="4436212" y="2491020"/>
            <a:ext cx="2139533" cy="21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uth\AppData\Local\Microsoft\Windows\INetCache\IE\HRW32CET\MC90043381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359">
            <a:off x="2113253" y="2564904"/>
            <a:ext cx="2116603" cy="21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uth\AppData\Local\Microsoft\Windows\INetCache\IE\VFCAIF7G\MC900433823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544">
            <a:off x="3487258" y="1563905"/>
            <a:ext cx="1677403" cy="6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2522" cy="71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latin typeface="Comic Sans MS" panose="030F0702030302020204" pitchFamily="66" charset="0"/>
              </a:rPr>
              <a:t>edge</a:t>
            </a:r>
            <a:endParaRPr lang="en-GB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27" y="1124744"/>
            <a:ext cx="4653020" cy="4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470184">
            <a:off x="2575728" y="2445070"/>
            <a:ext cx="1966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 </a:t>
            </a:r>
            <a:r>
              <a:rPr lang="en-GB" sz="2800" dirty="0" smtClean="0">
                <a:latin typeface="Comic Sans MS" panose="030F0702030302020204" pitchFamily="66" charset="0"/>
              </a:rPr>
              <a:t>vertex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732240" y="1412776"/>
            <a:ext cx="648072" cy="43204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82172" y="1124744"/>
            <a:ext cx="14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face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39228">
            <a:off x="4908506" y="3223751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26890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27" y="1124744"/>
            <a:ext cx="4653020" cy="4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470184">
            <a:off x="2585318" y="2400906"/>
            <a:ext cx="17534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  </a:t>
            </a:r>
            <a:r>
              <a:rPr lang="en-GB" sz="2800" dirty="0">
                <a:latin typeface="Comic Sans MS" panose="030F0702030302020204" pitchFamily="66" charset="0"/>
                <a:sym typeface="Wingdings" panose="05000000000000000000" pitchFamily="2" charset="2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dge 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732240" y="1412776"/>
            <a:ext cx="648072" cy="43204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82172" y="1124744"/>
            <a:ext cx="143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v</a:t>
            </a:r>
            <a:r>
              <a:rPr lang="en-GB" sz="2800" dirty="0" smtClean="0">
                <a:latin typeface="Comic Sans MS" panose="030F0702030302020204" pitchFamily="66" charset="0"/>
              </a:rPr>
              <a:t>ertex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39228">
            <a:off x="4908506" y="3223751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f</a:t>
            </a:r>
            <a:r>
              <a:rPr lang="en-GB" sz="3600" dirty="0" smtClean="0">
                <a:latin typeface="Comic Sans MS" panose="030F0702030302020204" pitchFamily="66" charset="0"/>
              </a:rPr>
              <a:t>ace</a:t>
            </a:r>
          </a:p>
        </p:txBody>
      </p:sp>
    </p:spTree>
    <p:extLst>
      <p:ext uri="{BB962C8B-B14F-4D97-AF65-F5344CB8AC3E}">
        <p14:creationId xmlns:p14="http://schemas.microsoft.com/office/powerpoint/2010/main" val="30576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" y="0"/>
            <a:ext cx="905127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82668" cy="474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3387666"/>
            <a:ext cx="5601328" cy="349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96" y="1254689"/>
            <a:ext cx="5479004" cy="563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shape am I? </a:t>
            </a:r>
          </a:p>
          <a:p>
            <a:r>
              <a:rPr lang="en-GB" sz="2800" dirty="0" smtClean="0"/>
              <a:t>How do you know?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7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976664" cy="57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etc.usf.edu/clipart/40500/40527/pie_01-02g_40527_lg.gif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6"/>
          <a:stretch/>
        </p:blipFill>
        <p:spPr bwMode="auto">
          <a:xfrm>
            <a:off x="1187624" y="1340768"/>
            <a:ext cx="6768752" cy="4165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66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8142">
            <a:off x="3053950" y="986674"/>
            <a:ext cx="5888366" cy="235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r="29826"/>
          <a:stretch/>
        </p:blipFill>
        <p:spPr bwMode="auto">
          <a:xfrm>
            <a:off x="287423" y="548680"/>
            <a:ext cx="2574209" cy="583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202">
            <a:off x="2987344" y="2374186"/>
            <a:ext cx="2080808" cy="367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246" y="1"/>
            <a:ext cx="10351537" cy="68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9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have one curved face.</a:t>
            </a:r>
          </a:p>
          <a:p>
            <a:pPr marL="0" indent="0">
              <a:buNone/>
            </a:pPr>
            <a:r>
              <a:rPr lang="en-GB" dirty="0" smtClean="0"/>
              <a:t>I have no edges or vertices.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am I?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9"/>
            <a:ext cx="3673613" cy="12241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What shapes can you see?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555987" cy="60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3568" y="3789040"/>
            <a:ext cx="3312368" cy="1728192"/>
            <a:chOff x="683568" y="3789040"/>
            <a:chExt cx="3312368" cy="1728192"/>
          </a:xfrm>
        </p:grpSpPr>
        <p:sp>
          <p:nvSpPr>
            <p:cNvPr id="4" name="L-Shape 3"/>
            <p:cNvSpPr/>
            <p:nvPr/>
          </p:nvSpPr>
          <p:spPr>
            <a:xfrm>
              <a:off x="683568" y="3789040"/>
              <a:ext cx="2592288" cy="1728192"/>
            </a:xfrm>
            <a:prstGeom prst="corner">
              <a:avLst>
                <a:gd name="adj1" fmla="val 5084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-Shape 6"/>
            <p:cNvSpPr/>
            <p:nvPr/>
          </p:nvSpPr>
          <p:spPr>
            <a:xfrm flipH="1">
              <a:off x="1979712" y="3789040"/>
              <a:ext cx="2016224" cy="1728192"/>
            </a:xfrm>
            <a:prstGeom prst="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78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3"/>
          <a:stretch/>
        </p:blipFill>
        <p:spPr bwMode="auto">
          <a:xfrm>
            <a:off x="-6187" y="-4564"/>
            <a:ext cx="9150187" cy="403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Is it possible to make a circle on Minecraft?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5158106" cy="303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04" y="3967615"/>
            <a:ext cx="5700465" cy="34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xplosion 1 29"/>
          <p:cNvSpPr/>
          <p:nvPr/>
        </p:nvSpPr>
        <p:spPr>
          <a:xfrm>
            <a:off x="1498150" y="4334765"/>
            <a:ext cx="1230268" cy="1308906"/>
          </a:xfrm>
          <a:prstGeom prst="irregularSeal1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487056" y="2450868"/>
            <a:ext cx="3168352" cy="253304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Vertices (</a:t>
            </a:r>
            <a:r>
              <a:rPr lang="en-GB" sz="6000" dirty="0" smtClean="0">
                <a:latin typeface="Comic Sans MS" panose="030F0702030302020204" pitchFamily="66" charset="0"/>
              </a:rPr>
              <a:t>corners)</a:t>
            </a:r>
            <a:r>
              <a:rPr lang="en-GB" sz="6000" dirty="0" smtClean="0">
                <a:latin typeface="Comic Sans MS" panose="030F0702030302020204" pitchFamily="66" charset="0"/>
              </a:rPr>
              <a:t/>
            </a:r>
            <a:br>
              <a:rPr lang="en-GB" sz="6000" dirty="0" smtClean="0">
                <a:latin typeface="Comic Sans MS" panose="030F0702030302020204" pitchFamily="66" charset="0"/>
              </a:rPr>
            </a:br>
            <a:endParaRPr lang="en-GB" sz="6000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13284" y="2450868"/>
            <a:ext cx="1571914" cy="2533042"/>
            <a:chOff x="2339752" y="1832062"/>
            <a:chExt cx="1368152" cy="295232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339752" y="1832062"/>
              <a:ext cx="1368152" cy="29523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901076" y="2951947"/>
              <a:ext cx="270030" cy="63007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16844" y="2450868"/>
            <a:ext cx="1584177" cy="2533042"/>
            <a:chOff x="683568" y="2048086"/>
            <a:chExt cx="1656184" cy="273630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83568" y="2048086"/>
              <a:ext cx="1656184" cy="2736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71600" y="2505658"/>
              <a:ext cx="579698" cy="9953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547664" y="1340768"/>
            <a:ext cx="665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The point where 2 sides meet.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5" y="2943460"/>
            <a:ext cx="4051433" cy="24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3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 rot="5400000">
            <a:off x="3945629" y="5030562"/>
            <a:ext cx="2211954" cy="139126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5122" name="Picture 5" descr="http://etc.usf.edu/clipart/40500/40527/pie_01-02g_40527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96"/>
          <a:stretch>
            <a:fillRect/>
          </a:stretch>
        </p:blipFill>
        <p:spPr bwMode="auto">
          <a:xfrm rot="10800000">
            <a:off x="6034079" y="4410505"/>
            <a:ext cx="2649145" cy="16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14" descr="http://i.stack.imgur.com/itX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94" b="68645"/>
          <a:stretch>
            <a:fillRect/>
          </a:stretch>
        </p:blipFill>
        <p:spPr bwMode="auto">
          <a:xfrm>
            <a:off x="4085007" y="2951376"/>
            <a:ext cx="2956999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13" descr="http://education-portal.com/cimages/multimages/16/shapes_parallelogram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5" t="55051" r="7024" b="15656"/>
          <a:stretch>
            <a:fillRect/>
          </a:stretch>
        </p:blipFill>
        <p:spPr bwMode="auto">
          <a:xfrm>
            <a:off x="5451903" y="1321669"/>
            <a:ext cx="3217122" cy="166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328" y="528890"/>
            <a:ext cx="5567511" cy="673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            Rhombus       (diamond)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</a:t>
            </a:r>
            <a:r>
              <a:rPr lang="en-GB" sz="2800" dirty="0" smtClean="0"/>
              <a:t>P</a:t>
            </a:r>
            <a:r>
              <a:rPr lang="en-GB" sz="2800" dirty="0" smtClean="0"/>
              <a:t>arallelogram</a:t>
            </a:r>
            <a:r>
              <a:rPr lang="en-GB" dirty="0" smtClean="0"/>
              <a:t>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T</a:t>
            </a:r>
            <a:r>
              <a:rPr lang="en-GB" dirty="0" smtClean="0"/>
              <a:t>rapezium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Semicircle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Ellipse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(</a:t>
            </a:r>
            <a:r>
              <a:rPr lang="en-GB" dirty="0"/>
              <a:t>Oval</a:t>
            </a:r>
            <a:r>
              <a:rPr lang="en-GB" dirty="0" smtClean="0"/>
              <a:t>)</a:t>
            </a:r>
            <a:endParaRPr lang="en-GB" dirty="0" smtClean="0"/>
          </a:p>
        </p:txBody>
      </p:sp>
      <p:pic>
        <p:nvPicPr>
          <p:cNvPr id="5132" name="Picture 9" descr="http://upload.wikimedia.org/wikipedia/commons/thumb/4/4f/Simple_triangle.svg/2000px-Simple_triangl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026">
            <a:off x="706661" y="818451"/>
            <a:ext cx="1504551" cy="12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0" descr="http://jwilson.coe.uga.edu/emt725/SqToAcuteTri/Square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449">
            <a:off x="135039" y="245036"/>
            <a:ext cx="1153487" cy="10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1" descr="http://upload.wikimedia.org/wikipedia/commons/b/ba/Rhombu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8" t="19382" b="14394"/>
          <a:stretch>
            <a:fillRect/>
          </a:stretch>
        </p:blipFill>
        <p:spPr bwMode="auto">
          <a:xfrm>
            <a:off x="4209480" y="1"/>
            <a:ext cx="2850984" cy="186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2" descr="http://static.thecoloringbookpages.com/media/large/educational/shapes/rectangle_shape_coloring_page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 b="37502"/>
          <a:stretch>
            <a:fillRect/>
          </a:stretch>
        </p:blipFill>
        <p:spPr bwMode="auto">
          <a:xfrm rot="21019612">
            <a:off x="2063072" y="1278854"/>
            <a:ext cx="1486754" cy="8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8" descr="http://www.kidsmathgamesonline.com/images/pictures/shapes/pentag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0" y="2537754"/>
            <a:ext cx="1342184" cy="13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6" descr="http://www.wpclipart.com/education/geometry/octagon_8_sides_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7" y="5369350"/>
            <a:ext cx="1399565" cy="139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 descr="http://upload.wikimedia.org/wikipedia/commons/thumb/a/a0/Circle_-_black_simple.svg/2000px-Circle_-_black_simple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92" y="1"/>
            <a:ext cx="1321668" cy="13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7" descr="http://etc.usf.edu/clipart/40600/40681/pb_hex_40681_md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7" y="4013547"/>
            <a:ext cx="1399565" cy="121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324100" y="11337925"/>
            <a:ext cx="787400" cy="42545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79821" y="2868149"/>
            <a:ext cx="20445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Pentagon 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 smtClean="0"/>
              <a:t>Hexagon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Octagon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-1"/>
            <a:ext cx="3824374" cy="2231867"/>
          </a:xfrm>
          <a:prstGeom prst="rect">
            <a:avLst/>
          </a:prstGeom>
          <a:solidFill>
            <a:srgbClr val="BFFD9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-1" y="2202469"/>
            <a:ext cx="3824375" cy="4655531"/>
          </a:xfrm>
          <a:prstGeom prst="rect">
            <a:avLst/>
          </a:prstGeom>
          <a:solidFill>
            <a:srgbClr val="FD91A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824374" y="-41349"/>
            <a:ext cx="5319626" cy="6899349"/>
          </a:xfrm>
          <a:prstGeom prst="rect">
            <a:avLst/>
          </a:prstGeom>
          <a:solidFill>
            <a:srgbClr val="ACD0E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shape can you see?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196752"/>
            <a:ext cx="11092721" cy="49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xagon 3"/>
          <p:cNvSpPr/>
          <p:nvPr/>
        </p:nvSpPr>
        <p:spPr>
          <a:xfrm rot="19708126">
            <a:off x="1883658" y="1542236"/>
            <a:ext cx="4871799" cy="4315861"/>
          </a:xfrm>
          <a:prstGeom prst="hexagon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1" name="Picture 5" descr="http://static.tumblr.com/504e9c70b5a90f3b2d1d9b26f32379f1/9x6weyd/m82n2ffrp/tumblr_static_tumblr_mpsyuvvg481ry7whco1_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38" y="3388133"/>
            <a:ext cx="3528392" cy="34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0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7235" y="-1223181"/>
            <a:ext cx="6858000" cy="930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6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7648500" cy="396044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am flat.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have 4 straight sides of equal length.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have 4 right angles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What am I?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975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482</Words>
  <Application>Microsoft Office PowerPoint</Application>
  <PresentationFormat>On-screen Show (4:3)</PresentationFormat>
  <Paragraphs>130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LO: To learn about properties of 2D shapes</vt:lpstr>
      <vt:lpstr>PowerPoint Presentation</vt:lpstr>
      <vt:lpstr>Vertices (corners) </vt:lpstr>
      <vt:lpstr>PowerPoint Presentation</vt:lpstr>
      <vt:lpstr>What shape can you see?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LO: To learn about properties of 3D shapes</vt:lpstr>
      <vt:lpstr>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it possible to make a circle on Minecraft?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2D shapes</dc:title>
  <dc:creator>Ruth Newing</dc:creator>
  <cp:lastModifiedBy>Ruth Newing</cp:lastModifiedBy>
  <cp:revision>139</cp:revision>
  <dcterms:created xsi:type="dcterms:W3CDTF">2014-11-09T12:43:44Z</dcterms:created>
  <dcterms:modified xsi:type="dcterms:W3CDTF">2014-11-11T00:49:19Z</dcterms:modified>
</cp:coreProperties>
</file>