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341-B82D-460A-822A-F67C44665C4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35F6-DEC0-4417-8EBD-D4544A5EF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7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341-B82D-460A-822A-F67C44665C4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35F6-DEC0-4417-8EBD-D4544A5EF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85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341-B82D-460A-822A-F67C44665C4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35F6-DEC0-4417-8EBD-D4544A5EF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77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341-B82D-460A-822A-F67C44665C4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35F6-DEC0-4417-8EBD-D4544A5EF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14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341-B82D-460A-822A-F67C44665C4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35F6-DEC0-4417-8EBD-D4544A5EF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30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341-B82D-460A-822A-F67C44665C4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35F6-DEC0-4417-8EBD-D4544A5EF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1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341-B82D-460A-822A-F67C44665C4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35F6-DEC0-4417-8EBD-D4544A5EF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94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341-B82D-460A-822A-F67C44665C4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35F6-DEC0-4417-8EBD-D4544A5EF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15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341-B82D-460A-822A-F67C44665C4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35F6-DEC0-4417-8EBD-D4544A5EF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85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341-B82D-460A-822A-F67C44665C4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35F6-DEC0-4417-8EBD-D4544A5EF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3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341-B82D-460A-822A-F67C44665C4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35F6-DEC0-4417-8EBD-D4544A5EF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8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30341-B82D-460A-822A-F67C44665C4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35F6-DEC0-4417-8EBD-D4544A5EF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7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Vampire Diaries - Measures</a:t>
            </a:r>
            <a:endParaRPr lang="en-GB" sz="60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428" y="1825625"/>
            <a:ext cx="5631143" cy="4351338"/>
          </a:xfrm>
        </p:spPr>
      </p:pic>
    </p:spTree>
    <p:extLst>
      <p:ext uri="{BB962C8B-B14F-4D97-AF65-F5344CB8AC3E}">
        <p14:creationId xmlns:p14="http://schemas.microsoft.com/office/powerpoint/2010/main" val="424005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What do you have to do?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668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 smtClean="0"/>
              <a:t>Vampires are constantly having to convert between measurements. Being hundreds of years old they are used to working in imperial units and have all sorts of issues with metric units.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 smtClean="0"/>
              <a:t>Can you help the vampires covert units?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515" y="5162539"/>
            <a:ext cx="4468969" cy="140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18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Stefan needs help with:</a:t>
            </a:r>
            <a:endParaRPr lang="en-GB" sz="6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571223"/>
                <a:ext cx="5181600" cy="4932608"/>
              </a:xfrm>
            </p:spPr>
            <p:txBody>
              <a:bodyPr>
                <a:normAutofit fontScale="92500"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Stefan’s vampire ID card claims that he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1.8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 smtClean="0"/>
                  <a:t> tall. What is that in centimetres?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GB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Stefan’s weight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6700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 smtClean="0"/>
                  <a:t> more than his </a:t>
                </a:r>
                <a:r>
                  <a:rPr lang="en-GB" dirty="0" smtClean="0"/>
                  <a:t>old vampire </a:t>
                </a:r>
                <a:r>
                  <a:rPr lang="en-GB" dirty="0" smtClean="0"/>
                  <a:t>ID card claims. What is that in kilograms?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GB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Stefan had to drink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1.3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of blood just to survive (he usually denies himself). How many millilitres is that?</a:t>
                </a:r>
                <a:endParaRPr lang="en-GB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571223"/>
                <a:ext cx="5181600" cy="4932608"/>
              </a:xfrm>
              <a:blipFill rotWithShape="0">
                <a:blip r:embed="rId2"/>
                <a:stretch>
                  <a:fillRect l="-2235" t="-2719" r="-10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340" y="1627913"/>
            <a:ext cx="3269320" cy="4351338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888626" y="2150073"/>
                <a:ext cx="1342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8626" y="2150073"/>
                <a:ext cx="134276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274909" y="3989172"/>
                <a:ext cx="1342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𝒌𝒈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4909" y="3989172"/>
                <a:ext cx="1342768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545858" y="5828271"/>
                <a:ext cx="1342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𝟏𝟑𝟎𝟎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𝒎𝒍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858" y="5828271"/>
                <a:ext cx="1342768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455" r="-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471" y="6062649"/>
            <a:ext cx="2185058" cy="68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2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Elena needs help with:</a:t>
            </a:r>
            <a:endParaRPr lang="en-GB" sz="6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356" y="1660865"/>
            <a:ext cx="3257287" cy="4351338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622854"/>
                <a:ext cx="5181600" cy="4909751"/>
              </a:xfrm>
            </p:spPr>
            <p:txBody>
              <a:bodyPr>
                <a:normAutofit fontScale="925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Elaine is mixing a punch for a party containing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of orange juice,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700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𝑚𝑙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of cranberry juice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40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𝑐𝑙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of pineapple juice. How much punch will Elena have in total?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GB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Elena has decided to go on a brisk walk to consider things. She walks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800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 smtClean="0"/>
                  <a:t> then pauses then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1.3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dirty="0" smtClean="0"/>
                  <a:t> before pausing again. She then runs 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4500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 smtClean="0"/>
                  <a:t> before going back home on the exact route she went out on. How far did she travel in total?</a:t>
                </a:r>
                <a:endParaRPr lang="en-GB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622854"/>
                <a:ext cx="5181600" cy="4909751"/>
              </a:xfrm>
              <a:blipFill rotWithShape="0">
                <a:blip r:embed="rId3"/>
                <a:stretch>
                  <a:fillRect l="-2235" t="-3226" r="-2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587048" y="2948417"/>
                <a:ext cx="1342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7048" y="2948417"/>
                <a:ext cx="134276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720258" y="5682346"/>
                <a:ext cx="14749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𝟐𝟗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𝒌𝒎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0258" y="5682346"/>
                <a:ext cx="1474963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471" y="6062649"/>
            <a:ext cx="2185058" cy="68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3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Damon needs help with:</a:t>
            </a:r>
            <a:endParaRPr lang="en-GB" sz="6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8344"/>
            <a:ext cx="5181600" cy="495836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Damon requires 5 pints of blood per week to survive. How much is that in litres?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Damon has heard that there’s some “fresh meat” 12 miles away. How far is that in kilometres?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Damon feasted on blood this week and gained 6 pounds. How much is that in grams?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867" y="1611437"/>
            <a:ext cx="4358266" cy="4351338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517434" y="2207741"/>
                <a:ext cx="1342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𝟖𝟒𝟓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7434" y="2207741"/>
                <a:ext cx="134276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453858" y="4172468"/>
                <a:ext cx="1342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𝒌𝒎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3858" y="4172468"/>
                <a:ext cx="1342768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455" r="-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636886" y="5795314"/>
                <a:ext cx="1342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𝟐𝟕𝟐𝟒</m:t>
                      </m:r>
                      <m:r>
                        <a:rPr lang="en-GB" sz="2400" b="1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𝐠</m:t>
                      </m:r>
                    </m:oMath>
                  </m:oMathPara>
                </a14:m>
                <a:endParaRPr lang="en-GB" sz="24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6886" y="5795314"/>
                <a:ext cx="1342768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471" y="6062649"/>
            <a:ext cx="2185058" cy="68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8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159" y="2443807"/>
            <a:ext cx="8172538" cy="4113511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5502876" y="255369"/>
            <a:ext cx="3295135" cy="1812324"/>
          </a:xfrm>
          <a:prstGeom prst="wedgeEllipseCallout">
            <a:avLst>
              <a:gd name="adj1" fmla="val -26583"/>
              <a:gd name="adj2" fmla="val 61591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ysClr val="windowText" lastClr="000000"/>
                </a:solidFill>
              </a:rPr>
              <a:t>Thank you for your measured responses…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1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298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Vampire Diaries - Measures</vt:lpstr>
      <vt:lpstr>What do you have to do?</vt:lpstr>
      <vt:lpstr>Stefan needs help with:</vt:lpstr>
      <vt:lpstr>Elena needs help with:</vt:lpstr>
      <vt:lpstr>Damon needs help with:</vt:lpstr>
      <vt:lpstr>PowerPoint Presentation</vt:lpstr>
    </vt:vector>
  </TitlesOfParts>
  <Company>Roedean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Vampire Diaries - Measures</dc:title>
  <dc:creator>A.Lutwyche</dc:creator>
  <cp:lastModifiedBy>A.Lutwyche</cp:lastModifiedBy>
  <cp:revision>13</cp:revision>
  <dcterms:created xsi:type="dcterms:W3CDTF">2016-04-28T08:28:21Z</dcterms:created>
  <dcterms:modified xsi:type="dcterms:W3CDTF">2016-04-28T09:43:41Z</dcterms:modified>
</cp:coreProperties>
</file>