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0" r:id="rId2"/>
    <p:sldId id="256" r:id="rId3"/>
    <p:sldId id="257" r:id="rId4"/>
    <p:sldId id="258" r:id="rId5"/>
    <p:sldId id="259" r:id="rId6"/>
  </p:sldIdLst>
  <p:sldSz cx="10160000" cy="8496300"/>
  <p:notesSz cx="6858000" cy="9144000"/>
  <p:embeddedFontLst>
    <p:embeddedFont>
      <p:font typeface="Calibri" pitchFamily="34" charset="0"/>
      <p:regular r:id="rId7"/>
      <p:bold r:id="rId8"/>
      <p:italic r:id="rId9"/>
      <p:boldItalic r:id="rId10"/>
    </p:embeddedFont>
    <p:embeddedFont>
      <p:font typeface="Lucida Handwriting" pitchFamily="66"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510" y="-96"/>
      </p:cViewPr>
      <p:guideLst>
        <p:guide orient="horz" pos="2676"/>
        <p:guide pos="32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39362"/>
            <a:ext cx="8636000" cy="1821198"/>
          </a:xfrm>
        </p:spPr>
        <p:txBody>
          <a:bodyPr/>
          <a:lstStyle/>
          <a:p>
            <a:r>
              <a:rPr lang="en-US" smtClean="0"/>
              <a:t>Click to edit Master title style</a:t>
            </a:r>
            <a:endParaRPr lang="en-GB"/>
          </a:p>
        </p:txBody>
      </p:sp>
      <p:sp>
        <p:nvSpPr>
          <p:cNvPr id="3" name="Subtitle 2"/>
          <p:cNvSpPr>
            <a:spLocks noGrp="1"/>
          </p:cNvSpPr>
          <p:nvPr>
            <p:ph type="subTitle" idx="1"/>
          </p:nvPr>
        </p:nvSpPr>
        <p:spPr>
          <a:xfrm>
            <a:off x="1524000" y="4814570"/>
            <a:ext cx="7112000" cy="217127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DCB5F91-0AF4-4C1C-9F7C-E69A0208C95A}" type="datetimeFigureOut">
              <a:rPr lang="en-GB" smtClean="0"/>
              <a:t>29/11/2012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BF4533-63B3-4BEC-887D-7D6E5D10A8A6}" type="slidenum">
              <a:rPr lang="en-GB" smtClean="0"/>
              <a:t>‹#›</a:t>
            </a:fld>
            <a:endParaRPr lang="en-GB"/>
          </a:p>
        </p:txBody>
      </p:sp>
    </p:spTree>
    <p:extLst>
      <p:ext uri="{BB962C8B-B14F-4D97-AF65-F5344CB8AC3E}">
        <p14:creationId xmlns:p14="http://schemas.microsoft.com/office/powerpoint/2010/main" val="3405659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CB5F91-0AF4-4C1C-9F7C-E69A0208C95A}" type="datetimeFigureOut">
              <a:rPr lang="en-GB" smtClean="0"/>
              <a:t>29/11/2012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BF4533-63B3-4BEC-887D-7D6E5D10A8A6}" type="slidenum">
              <a:rPr lang="en-GB" smtClean="0"/>
              <a:t>‹#›</a:t>
            </a:fld>
            <a:endParaRPr lang="en-GB"/>
          </a:p>
        </p:txBody>
      </p:sp>
    </p:spTree>
    <p:extLst>
      <p:ext uri="{BB962C8B-B14F-4D97-AF65-F5344CB8AC3E}">
        <p14:creationId xmlns:p14="http://schemas.microsoft.com/office/powerpoint/2010/main" val="3149095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40248"/>
            <a:ext cx="2286000" cy="724938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08001" y="340248"/>
            <a:ext cx="6688667" cy="72493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CB5F91-0AF4-4C1C-9F7C-E69A0208C95A}" type="datetimeFigureOut">
              <a:rPr lang="en-GB" smtClean="0"/>
              <a:t>29/11/2012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BF4533-63B3-4BEC-887D-7D6E5D10A8A6}" type="slidenum">
              <a:rPr lang="en-GB" smtClean="0"/>
              <a:t>‹#›</a:t>
            </a:fld>
            <a:endParaRPr lang="en-GB"/>
          </a:p>
        </p:txBody>
      </p:sp>
    </p:spTree>
    <p:extLst>
      <p:ext uri="{BB962C8B-B14F-4D97-AF65-F5344CB8AC3E}">
        <p14:creationId xmlns:p14="http://schemas.microsoft.com/office/powerpoint/2010/main" val="2368365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CB5F91-0AF4-4C1C-9F7C-E69A0208C95A}" type="datetimeFigureOut">
              <a:rPr lang="en-GB" smtClean="0"/>
              <a:t>29/11/2012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BF4533-63B3-4BEC-887D-7D6E5D10A8A6}" type="slidenum">
              <a:rPr lang="en-GB" smtClean="0"/>
              <a:t>‹#›</a:t>
            </a:fld>
            <a:endParaRPr lang="en-GB"/>
          </a:p>
        </p:txBody>
      </p:sp>
    </p:spTree>
    <p:extLst>
      <p:ext uri="{BB962C8B-B14F-4D97-AF65-F5344CB8AC3E}">
        <p14:creationId xmlns:p14="http://schemas.microsoft.com/office/powerpoint/2010/main" val="2385170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459661"/>
            <a:ext cx="8636000" cy="168746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02570" y="3601095"/>
            <a:ext cx="8636000" cy="185856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CB5F91-0AF4-4C1C-9F7C-E69A0208C95A}" type="datetimeFigureOut">
              <a:rPr lang="en-GB" smtClean="0"/>
              <a:t>29/11/2012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BF4533-63B3-4BEC-887D-7D6E5D10A8A6}" type="slidenum">
              <a:rPr lang="en-GB" smtClean="0"/>
              <a:t>‹#›</a:t>
            </a:fld>
            <a:endParaRPr lang="en-GB"/>
          </a:p>
        </p:txBody>
      </p:sp>
    </p:spTree>
    <p:extLst>
      <p:ext uri="{BB962C8B-B14F-4D97-AF65-F5344CB8AC3E}">
        <p14:creationId xmlns:p14="http://schemas.microsoft.com/office/powerpoint/2010/main" val="2933886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08000" y="1982472"/>
            <a:ext cx="4487333" cy="56071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64667" y="1982472"/>
            <a:ext cx="4487333" cy="56071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DCB5F91-0AF4-4C1C-9F7C-E69A0208C95A}" type="datetimeFigureOut">
              <a:rPr lang="en-GB" smtClean="0"/>
              <a:t>29/11/2012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BF4533-63B3-4BEC-887D-7D6E5D10A8A6}" type="slidenum">
              <a:rPr lang="en-GB" smtClean="0"/>
              <a:t>‹#›</a:t>
            </a:fld>
            <a:endParaRPr lang="en-GB"/>
          </a:p>
        </p:txBody>
      </p:sp>
    </p:spTree>
    <p:extLst>
      <p:ext uri="{BB962C8B-B14F-4D97-AF65-F5344CB8AC3E}">
        <p14:creationId xmlns:p14="http://schemas.microsoft.com/office/powerpoint/2010/main" val="873583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08000" y="1901834"/>
            <a:ext cx="4489098" cy="79259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694428"/>
            <a:ext cx="4489098" cy="48952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161141" y="1901834"/>
            <a:ext cx="4490861" cy="79259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1" y="2694428"/>
            <a:ext cx="4490861" cy="48952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DCB5F91-0AF4-4C1C-9F7C-E69A0208C95A}" type="datetimeFigureOut">
              <a:rPr lang="en-GB" smtClean="0"/>
              <a:t>29/11/2012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BF4533-63B3-4BEC-887D-7D6E5D10A8A6}" type="slidenum">
              <a:rPr lang="en-GB" smtClean="0"/>
              <a:t>‹#›</a:t>
            </a:fld>
            <a:endParaRPr lang="en-GB"/>
          </a:p>
        </p:txBody>
      </p:sp>
    </p:spTree>
    <p:extLst>
      <p:ext uri="{BB962C8B-B14F-4D97-AF65-F5344CB8AC3E}">
        <p14:creationId xmlns:p14="http://schemas.microsoft.com/office/powerpoint/2010/main" val="4180037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DCB5F91-0AF4-4C1C-9F7C-E69A0208C95A}" type="datetimeFigureOut">
              <a:rPr lang="en-GB" smtClean="0"/>
              <a:t>29/11/2012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BF4533-63B3-4BEC-887D-7D6E5D10A8A6}" type="slidenum">
              <a:rPr lang="en-GB" smtClean="0"/>
              <a:t>‹#›</a:t>
            </a:fld>
            <a:endParaRPr lang="en-GB"/>
          </a:p>
        </p:txBody>
      </p:sp>
    </p:spTree>
    <p:extLst>
      <p:ext uri="{BB962C8B-B14F-4D97-AF65-F5344CB8AC3E}">
        <p14:creationId xmlns:p14="http://schemas.microsoft.com/office/powerpoint/2010/main" val="2121469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CB5F91-0AF4-4C1C-9F7C-E69A0208C95A}" type="datetimeFigureOut">
              <a:rPr lang="en-GB" smtClean="0"/>
              <a:t>29/11/2012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BF4533-63B3-4BEC-887D-7D6E5D10A8A6}" type="slidenum">
              <a:rPr lang="en-GB" smtClean="0"/>
              <a:t>‹#›</a:t>
            </a:fld>
            <a:endParaRPr lang="en-GB"/>
          </a:p>
        </p:txBody>
      </p:sp>
    </p:spTree>
    <p:extLst>
      <p:ext uri="{BB962C8B-B14F-4D97-AF65-F5344CB8AC3E}">
        <p14:creationId xmlns:p14="http://schemas.microsoft.com/office/powerpoint/2010/main" val="233504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38279"/>
            <a:ext cx="3342570" cy="14396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972278" y="338280"/>
            <a:ext cx="5679722" cy="72513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08001" y="1777931"/>
            <a:ext cx="3342570" cy="58117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CB5F91-0AF4-4C1C-9F7C-E69A0208C95A}" type="datetimeFigureOut">
              <a:rPr lang="en-GB" smtClean="0"/>
              <a:t>29/11/2012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BF4533-63B3-4BEC-887D-7D6E5D10A8A6}" type="slidenum">
              <a:rPr lang="en-GB" smtClean="0"/>
              <a:t>‹#›</a:t>
            </a:fld>
            <a:endParaRPr lang="en-GB"/>
          </a:p>
        </p:txBody>
      </p:sp>
    </p:spTree>
    <p:extLst>
      <p:ext uri="{BB962C8B-B14F-4D97-AF65-F5344CB8AC3E}">
        <p14:creationId xmlns:p14="http://schemas.microsoft.com/office/powerpoint/2010/main" val="605059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947410"/>
            <a:ext cx="6096000" cy="702125"/>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91431" y="759160"/>
            <a:ext cx="6096000" cy="50977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91431" y="6649535"/>
            <a:ext cx="6096000" cy="9971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CB5F91-0AF4-4C1C-9F7C-E69A0208C95A}" type="datetimeFigureOut">
              <a:rPr lang="en-GB" smtClean="0"/>
              <a:t>29/11/2012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BF4533-63B3-4BEC-887D-7D6E5D10A8A6}" type="slidenum">
              <a:rPr lang="en-GB" smtClean="0"/>
              <a:t>‹#›</a:t>
            </a:fld>
            <a:endParaRPr lang="en-GB"/>
          </a:p>
        </p:txBody>
      </p:sp>
    </p:spTree>
    <p:extLst>
      <p:ext uri="{BB962C8B-B14F-4D97-AF65-F5344CB8AC3E}">
        <p14:creationId xmlns:p14="http://schemas.microsoft.com/office/powerpoint/2010/main" val="1860562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40246"/>
            <a:ext cx="9144000" cy="14160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508000" y="1982472"/>
            <a:ext cx="9144000" cy="56071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508001" y="7874813"/>
            <a:ext cx="2370667" cy="452349"/>
          </a:xfrm>
          <a:prstGeom prst="rect">
            <a:avLst/>
          </a:prstGeom>
        </p:spPr>
        <p:txBody>
          <a:bodyPr vert="horz" lIns="91440" tIns="45720" rIns="91440" bIns="45720" rtlCol="0" anchor="ctr"/>
          <a:lstStyle>
            <a:lvl1pPr algn="l">
              <a:defRPr sz="1200">
                <a:solidFill>
                  <a:schemeClr val="tx1">
                    <a:tint val="75000"/>
                  </a:schemeClr>
                </a:solidFill>
              </a:defRPr>
            </a:lvl1pPr>
          </a:lstStyle>
          <a:p>
            <a:fld id="{4DCB5F91-0AF4-4C1C-9F7C-E69A0208C95A}" type="datetimeFigureOut">
              <a:rPr lang="en-GB" smtClean="0"/>
              <a:t>29/11/2012</a:t>
            </a:fld>
            <a:endParaRPr lang="en-GB"/>
          </a:p>
        </p:txBody>
      </p:sp>
      <p:sp>
        <p:nvSpPr>
          <p:cNvPr id="5" name="Footer Placeholder 4"/>
          <p:cNvSpPr>
            <a:spLocks noGrp="1"/>
          </p:cNvSpPr>
          <p:nvPr>
            <p:ph type="ftr" sz="quarter" idx="3"/>
          </p:nvPr>
        </p:nvSpPr>
        <p:spPr>
          <a:xfrm>
            <a:off x="3471335" y="7874813"/>
            <a:ext cx="3217333" cy="45234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281334" y="7874813"/>
            <a:ext cx="2370667" cy="452349"/>
          </a:xfrm>
          <a:prstGeom prst="rect">
            <a:avLst/>
          </a:prstGeom>
        </p:spPr>
        <p:txBody>
          <a:bodyPr vert="horz" lIns="91440" tIns="45720" rIns="91440" bIns="45720" rtlCol="0" anchor="ctr"/>
          <a:lstStyle>
            <a:lvl1pPr algn="r">
              <a:defRPr sz="1200">
                <a:solidFill>
                  <a:schemeClr val="tx1">
                    <a:tint val="75000"/>
                  </a:schemeClr>
                </a:solidFill>
              </a:defRPr>
            </a:lvl1pPr>
          </a:lstStyle>
          <a:p>
            <a:fld id="{00BF4533-63B3-4BEC-887D-7D6E5D10A8A6}" type="slidenum">
              <a:rPr lang="en-GB" smtClean="0"/>
              <a:t>‹#›</a:t>
            </a:fld>
            <a:endParaRPr lang="en-GB"/>
          </a:p>
        </p:txBody>
      </p:sp>
    </p:spTree>
    <p:extLst>
      <p:ext uri="{BB962C8B-B14F-4D97-AF65-F5344CB8AC3E}">
        <p14:creationId xmlns:p14="http://schemas.microsoft.com/office/powerpoint/2010/main" val="1890420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www.youtube.com/v/kopXmD8BK0w?version=3&amp;hl=en_GB"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opXmD8BK0w?version=3&amp;hl=en_GB"/>
          <p:cNvPicPr>
            <a:picLocks noRot="1" noChangeAspect="1"/>
          </p:cNvPicPr>
          <p:nvPr>
            <a:videoFile r:link="rId1"/>
          </p:nvPr>
        </p:nvPicPr>
        <p:blipFill>
          <a:blip r:embed="rId3"/>
          <a:stretch>
            <a:fillRect/>
          </a:stretch>
        </p:blipFill>
        <p:spPr>
          <a:xfrm>
            <a:off x="375477" y="719758"/>
            <a:ext cx="9409046" cy="7056784"/>
          </a:xfrm>
          <a:prstGeom prst="rect">
            <a:avLst/>
          </a:prstGeom>
        </p:spPr>
      </p:pic>
    </p:spTree>
    <p:extLst>
      <p:ext uri="{BB962C8B-B14F-4D97-AF65-F5344CB8AC3E}">
        <p14:creationId xmlns:p14="http://schemas.microsoft.com/office/powerpoint/2010/main" val="281765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765300" y="482600"/>
            <a:ext cx="6233795" cy="6750812"/>
          </a:xfrm>
          <a:prstGeom prst="rect">
            <a:avLst/>
          </a:prstGeom>
          <a:solidFill>
            <a:scrgbClr r="0" g="0" b="0">
              <a:alpha val="0"/>
            </a:scrgbClr>
          </a:solidFill>
        </p:spPr>
      </p:pic>
      <p:sp>
        <p:nvSpPr>
          <p:cNvPr id="3" name="TextBox 2"/>
          <p:cNvSpPr txBox="1"/>
          <p:nvPr/>
        </p:nvSpPr>
        <p:spPr>
          <a:xfrm rot="21360000">
            <a:off x="2145637" y="5117575"/>
            <a:ext cx="3759200" cy="646331"/>
          </a:xfrm>
          <a:prstGeom prst="rect">
            <a:avLst/>
          </a:prstGeom>
          <a:noFill/>
        </p:spPr>
        <p:txBody>
          <a:bodyPr vert="horz" rtlCol="0">
            <a:spAutoFit/>
          </a:bodyPr>
          <a:lstStyle/>
          <a:p>
            <a:pPr algn="ctr"/>
            <a:r>
              <a:rPr lang="en-GB" sz="3600" b="1" dirty="0" smtClean="0">
                <a:solidFill>
                  <a:srgbClr val="FFFF00"/>
                </a:solidFill>
                <a:latin typeface="Lucida Handwriting" pitchFamily="66" charset="0"/>
              </a:rPr>
              <a:t>Fraction</a:t>
            </a:r>
            <a:endParaRPr lang="en-GB" sz="3600" b="1" dirty="0">
              <a:solidFill>
                <a:srgbClr val="FFFF00"/>
              </a:solidFill>
              <a:latin typeface="Lucida Handwriting" pitchFamily="66" charset="0"/>
            </a:endParaRPr>
          </a:p>
        </p:txBody>
      </p:sp>
    </p:spTree>
    <p:extLst>
      <p:ext uri="{BB962C8B-B14F-4D97-AF65-F5344CB8AC3E}">
        <p14:creationId xmlns:p14="http://schemas.microsoft.com/office/powerpoint/2010/main" val="3094269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644900" y="4876800"/>
            <a:ext cx="2422017" cy="2422017"/>
          </a:xfrm>
          <a:prstGeom prst="rect">
            <a:avLst/>
          </a:prstGeom>
          <a:solidFill>
            <a:scrgbClr r="0" g="0" b="0">
              <a:alpha val="0"/>
            </a:scrgbClr>
          </a:solidFill>
        </p:spPr>
      </p:pic>
      <p:grpSp>
        <p:nvGrpSpPr>
          <p:cNvPr id="5" name="Group 4"/>
          <p:cNvGrpSpPr/>
          <p:nvPr/>
        </p:nvGrpSpPr>
        <p:grpSpPr>
          <a:xfrm>
            <a:off x="571500" y="1638300"/>
            <a:ext cx="2479168" cy="2491868"/>
            <a:chOff x="571500" y="1638300"/>
            <a:chExt cx="2479168" cy="2491868"/>
          </a:xfrm>
        </p:grpSpPr>
        <p:sp>
          <p:nvSpPr>
            <p:cNvPr id="3" name="Freeform 2"/>
            <p:cNvSpPr/>
            <p:nvPr/>
          </p:nvSpPr>
          <p:spPr>
            <a:xfrm>
              <a:off x="571500" y="1651000"/>
              <a:ext cx="2479168" cy="2479168"/>
            </a:xfrm>
            <a:custGeom>
              <a:avLst/>
              <a:gdLst/>
              <a:ahLst/>
              <a:cxnLst/>
              <a:rect l="0" t="0" r="0" b="0"/>
              <a:pathLst>
                <a:path w="2479168" h="2479168">
                  <a:moveTo>
                    <a:pt x="0" y="0"/>
                  </a:moveTo>
                  <a:lnTo>
                    <a:pt x="2479167" y="0"/>
                  </a:lnTo>
                  <a:lnTo>
                    <a:pt x="2479167" y="2479167"/>
                  </a:lnTo>
                  <a:lnTo>
                    <a:pt x="0" y="2479167"/>
                  </a:lnTo>
                  <a:close/>
                </a:path>
              </a:pathLst>
            </a:custGeom>
            <a:solidFill>
              <a:srgbClr val="FFFFFF"/>
            </a:solidFill>
            <a:ln w="762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673100" y="1638300"/>
              <a:ext cx="685800" cy="738664"/>
            </a:xfrm>
            <a:prstGeom prst="rect">
              <a:avLst/>
            </a:prstGeom>
            <a:noFill/>
          </p:spPr>
          <p:txBody>
            <a:bodyPr vert="horz" rtlCol="0">
              <a:spAutoFit/>
            </a:bodyPr>
            <a:lstStyle/>
            <a:p>
              <a:r>
                <a:rPr lang="en-GB" sz="2100" u="sng" smtClean="0">
                  <a:solidFill>
                    <a:srgbClr val="000000"/>
                  </a:solidFill>
                  <a:latin typeface="Trebuchet MS - 28"/>
                </a:rPr>
                <a:t>1</a:t>
              </a:r>
            </a:p>
            <a:p>
              <a:r>
                <a:rPr lang="en-GB" sz="2100" u="sng" smtClean="0">
                  <a:solidFill>
                    <a:srgbClr val="000000"/>
                  </a:solidFill>
                  <a:latin typeface="Trebuchet MS - 28"/>
                </a:rPr>
                <a:t>2</a:t>
              </a:r>
              <a:endParaRPr lang="en-GB" sz="2100" u="sng">
                <a:solidFill>
                  <a:srgbClr val="000000"/>
                </a:solidFill>
                <a:latin typeface="Trebuchet MS - 28"/>
              </a:endParaRPr>
            </a:p>
          </p:txBody>
        </p:sp>
      </p:grpSp>
      <p:grpSp>
        <p:nvGrpSpPr>
          <p:cNvPr id="8" name="Group 7"/>
          <p:cNvGrpSpPr/>
          <p:nvPr/>
        </p:nvGrpSpPr>
        <p:grpSpPr>
          <a:xfrm>
            <a:off x="558800" y="4559300"/>
            <a:ext cx="2479168" cy="2479168"/>
            <a:chOff x="558800" y="4559300"/>
            <a:chExt cx="2479168" cy="2479168"/>
          </a:xfrm>
        </p:grpSpPr>
        <p:sp>
          <p:nvSpPr>
            <p:cNvPr id="6" name="Freeform 5"/>
            <p:cNvSpPr/>
            <p:nvPr/>
          </p:nvSpPr>
          <p:spPr>
            <a:xfrm>
              <a:off x="558800" y="4559300"/>
              <a:ext cx="2479168" cy="2479168"/>
            </a:xfrm>
            <a:custGeom>
              <a:avLst/>
              <a:gdLst/>
              <a:ahLst/>
              <a:cxnLst/>
              <a:rect l="0" t="0" r="0" b="0"/>
              <a:pathLst>
                <a:path w="2479168" h="2479168">
                  <a:moveTo>
                    <a:pt x="0" y="0"/>
                  </a:moveTo>
                  <a:lnTo>
                    <a:pt x="2479167" y="0"/>
                  </a:lnTo>
                  <a:lnTo>
                    <a:pt x="2479167" y="2479167"/>
                  </a:lnTo>
                  <a:lnTo>
                    <a:pt x="0" y="2479167"/>
                  </a:lnTo>
                  <a:close/>
                </a:path>
              </a:pathLst>
            </a:custGeom>
            <a:solidFill>
              <a:srgbClr val="FFFFFF"/>
            </a:solidFill>
            <a:ln w="762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85800" y="4597400"/>
              <a:ext cx="685800" cy="738664"/>
            </a:xfrm>
            <a:prstGeom prst="rect">
              <a:avLst/>
            </a:prstGeom>
            <a:noFill/>
          </p:spPr>
          <p:txBody>
            <a:bodyPr vert="horz" rtlCol="0">
              <a:spAutoFit/>
            </a:bodyPr>
            <a:lstStyle/>
            <a:p>
              <a:r>
                <a:rPr lang="en-GB" sz="2100" u="sng" smtClean="0">
                  <a:solidFill>
                    <a:srgbClr val="000000"/>
                  </a:solidFill>
                  <a:latin typeface="Trebuchet MS - 28"/>
                </a:rPr>
                <a:t>3</a:t>
              </a:r>
            </a:p>
            <a:p>
              <a:r>
                <a:rPr lang="en-GB" sz="2100" u="sng" smtClean="0">
                  <a:solidFill>
                    <a:srgbClr val="000000"/>
                  </a:solidFill>
                  <a:latin typeface="Trebuchet MS - 28"/>
                </a:rPr>
                <a:t>4</a:t>
              </a:r>
              <a:endParaRPr lang="en-GB" sz="2100" u="sng">
                <a:solidFill>
                  <a:srgbClr val="000000"/>
                </a:solidFill>
                <a:latin typeface="Trebuchet MS - 28"/>
              </a:endParaRPr>
            </a:p>
          </p:txBody>
        </p:sp>
      </p:grpSp>
      <p:grpSp>
        <p:nvGrpSpPr>
          <p:cNvPr id="11" name="Group 10"/>
          <p:cNvGrpSpPr/>
          <p:nvPr/>
        </p:nvGrpSpPr>
        <p:grpSpPr>
          <a:xfrm>
            <a:off x="6604000" y="1663700"/>
            <a:ext cx="2479168" cy="2479168"/>
            <a:chOff x="6604000" y="1663700"/>
            <a:chExt cx="2479168" cy="2479168"/>
          </a:xfrm>
        </p:grpSpPr>
        <p:sp>
          <p:nvSpPr>
            <p:cNvPr id="9" name="Freeform 8"/>
            <p:cNvSpPr/>
            <p:nvPr/>
          </p:nvSpPr>
          <p:spPr>
            <a:xfrm>
              <a:off x="6604000" y="1663700"/>
              <a:ext cx="2479168" cy="2479168"/>
            </a:xfrm>
            <a:custGeom>
              <a:avLst/>
              <a:gdLst/>
              <a:ahLst/>
              <a:cxnLst/>
              <a:rect l="0" t="0" r="0" b="0"/>
              <a:pathLst>
                <a:path w="2479168" h="2479168">
                  <a:moveTo>
                    <a:pt x="0" y="0"/>
                  </a:moveTo>
                  <a:lnTo>
                    <a:pt x="2479167" y="0"/>
                  </a:lnTo>
                  <a:lnTo>
                    <a:pt x="2479167" y="2479167"/>
                  </a:lnTo>
                  <a:lnTo>
                    <a:pt x="0" y="2479167"/>
                  </a:lnTo>
                  <a:close/>
                </a:path>
              </a:pathLst>
            </a:custGeom>
            <a:solidFill>
              <a:srgbClr val="FFFFFF"/>
            </a:solidFill>
            <a:ln w="762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718300" y="1676400"/>
              <a:ext cx="685800" cy="738664"/>
            </a:xfrm>
            <a:prstGeom prst="rect">
              <a:avLst/>
            </a:prstGeom>
            <a:noFill/>
          </p:spPr>
          <p:txBody>
            <a:bodyPr vert="horz" rtlCol="0">
              <a:spAutoFit/>
            </a:bodyPr>
            <a:lstStyle/>
            <a:p>
              <a:r>
                <a:rPr lang="en-GB" sz="2100" u="sng" smtClean="0">
                  <a:solidFill>
                    <a:srgbClr val="000000"/>
                  </a:solidFill>
                  <a:latin typeface="Trebuchet MS - 28"/>
                </a:rPr>
                <a:t>1</a:t>
              </a:r>
            </a:p>
            <a:p>
              <a:r>
                <a:rPr lang="en-GB" sz="2100" u="sng" smtClean="0">
                  <a:solidFill>
                    <a:srgbClr val="000000"/>
                  </a:solidFill>
                  <a:latin typeface="Trebuchet MS - 28"/>
                </a:rPr>
                <a:t>3</a:t>
              </a:r>
              <a:endParaRPr lang="en-GB" sz="2100" u="sng">
                <a:solidFill>
                  <a:srgbClr val="000000"/>
                </a:solidFill>
                <a:latin typeface="Trebuchet MS - 28"/>
              </a:endParaRPr>
            </a:p>
          </p:txBody>
        </p:sp>
      </p:grpSp>
      <p:grpSp>
        <p:nvGrpSpPr>
          <p:cNvPr id="14" name="Group 13"/>
          <p:cNvGrpSpPr/>
          <p:nvPr/>
        </p:nvGrpSpPr>
        <p:grpSpPr>
          <a:xfrm>
            <a:off x="6591300" y="4572000"/>
            <a:ext cx="2479168" cy="2479168"/>
            <a:chOff x="6591300" y="4572000"/>
            <a:chExt cx="2479168" cy="2479168"/>
          </a:xfrm>
        </p:grpSpPr>
        <p:sp>
          <p:nvSpPr>
            <p:cNvPr id="12" name="Freeform 11"/>
            <p:cNvSpPr/>
            <p:nvPr/>
          </p:nvSpPr>
          <p:spPr>
            <a:xfrm>
              <a:off x="6591300" y="4572000"/>
              <a:ext cx="2479168" cy="2479168"/>
            </a:xfrm>
            <a:custGeom>
              <a:avLst/>
              <a:gdLst/>
              <a:ahLst/>
              <a:cxnLst/>
              <a:rect l="0" t="0" r="0" b="0"/>
              <a:pathLst>
                <a:path w="2479168" h="2479168">
                  <a:moveTo>
                    <a:pt x="0" y="0"/>
                  </a:moveTo>
                  <a:lnTo>
                    <a:pt x="2479167" y="0"/>
                  </a:lnTo>
                  <a:lnTo>
                    <a:pt x="2479167" y="2479167"/>
                  </a:lnTo>
                  <a:lnTo>
                    <a:pt x="0" y="2479167"/>
                  </a:lnTo>
                  <a:close/>
                </a:path>
              </a:pathLst>
            </a:custGeom>
            <a:solidFill>
              <a:srgbClr val="FFFFFF"/>
            </a:solidFill>
            <a:ln w="762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731000" y="4610100"/>
              <a:ext cx="685800" cy="738664"/>
            </a:xfrm>
            <a:prstGeom prst="rect">
              <a:avLst/>
            </a:prstGeom>
            <a:noFill/>
          </p:spPr>
          <p:txBody>
            <a:bodyPr vert="horz" rtlCol="0">
              <a:spAutoFit/>
            </a:bodyPr>
            <a:lstStyle/>
            <a:p>
              <a:r>
                <a:rPr lang="en-GB" sz="2100" u="sng" smtClean="0">
                  <a:solidFill>
                    <a:srgbClr val="000000"/>
                  </a:solidFill>
                  <a:latin typeface="Trebuchet MS - 28"/>
                </a:rPr>
                <a:t>3</a:t>
              </a:r>
            </a:p>
            <a:p>
              <a:r>
                <a:rPr lang="en-GB" sz="2100" u="sng" smtClean="0">
                  <a:solidFill>
                    <a:srgbClr val="000000"/>
                  </a:solidFill>
                  <a:latin typeface="Trebuchet MS - 28"/>
                </a:rPr>
                <a:t>5</a:t>
              </a:r>
              <a:endParaRPr lang="en-GB" sz="2100" u="sng">
                <a:solidFill>
                  <a:srgbClr val="000000"/>
                </a:solidFill>
                <a:latin typeface="Trebuchet MS - 28"/>
              </a:endParaRPr>
            </a:p>
          </p:txBody>
        </p:sp>
      </p:grpSp>
      <p:sp>
        <p:nvSpPr>
          <p:cNvPr id="15" name="TextBox 14"/>
          <p:cNvSpPr txBox="1"/>
          <p:nvPr/>
        </p:nvSpPr>
        <p:spPr>
          <a:xfrm>
            <a:off x="939800" y="63500"/>
            <a:ext cx="8229600" cy="646331"/>
          </a:xfrm>
          <a:prstGeom prst="rect">
            <a:avLst/>
          </a:prstGeom>
          <a:noFill/>
        </p:spPr>
        <p:txBody>
          <a:bodyPr vert="horz" rtlCol="0">
            <a:spAutoFit/>
          </a:bodyPr>
          <a:lstStyle/>
          <a:p>
            <a:pPr algn="ctr"/>
            <a:r>
              <a:rPr lang="en-GB" sz="3600" b="1" smtClean="0">
                <a:solidFill>
                  <a:srgbClr val="000000"/>
                </a:solidFill>
                <a:latin typeface="Trebuchet MS - 48"/>
              </a:rPr>
              <a:t>Woody's Fraction Ranch:</a:t>
            </a:r>
            <a:endParaRPr lang="en-GB" sz="3600" b="1">
              <a:solidFill>
                <a:srgbClr val="000000"/>
              </a:solidFill>
              <a:latin typeface="Trebuchet MS - 48"/>
            </a:endParaRPr>
          </a:p>
        </p:txBody>
      </p:sp>
      <p:sp>
        <p:nvSpPr>
          <p:cNvPr id="16" name="TextBox 15"/>
          <p:cNvSpPr txBox="1"/>
          <p:nvPr/>
        </p:nvSpPr>
        <p:spPr>
          <a:xfrm>
            <a:off x="419100" y="863600"/>
            <a:ext cx="9169400" cy="369332"/>
          </a:xfrm>
          <a:prstGeom prst="rect">
            <a:avLst/>
          </a:prstGeom>
          <a:noFill/>
        </p:spPr>
        <p:txBody>
          <a:bodyPr vert="horz" rtlCol="0">
            <a:spAutoFit/>
          </a:bodyPr>
          <a:lstStyle/>
          <a:p>
            <a:pPr algn="ctr"/>
            <a:r>
              <a:rPr lang="en-GB" smtClean="0">
                <a:solidFill>
                  <a:srgbClr val="000000"/>
                </a:solidFill>
                <a:latin typeface="Trebuchet MS - 24"/>
              </a:rPr>
              <a:t>Help Woody get each fraction into the correct pen for the night.</a:t>
            </a:r>
            <a:endParaRPr lang="en-GB">
              <a:solidFill>
                <a:srgbClr val="000000"/>
              </a:solidFill>
              <a:latin typeface="Trebuchet MS - 24"/>
            </a:endParaRPr>
          </a:p>
        </p:txBody>
      </p:sp>
      <p:sp>
        <p:nvSpPr>
          <p:cNvPr id="17" name="TextBox 16"/>
          <p:cNvSpPr txBox="1"/>
          <p:nvPr/>
        </p:nvSpPr>
        <p:spPr>
          <a:xfrm>
            <a:off x="3441700" y="1676400"/>
            <a:ext cx="889000" cy="738664"/>
          </a:xfrm>
          <a:prstGeom prst="rect">
            <a:avLst/>
          </a:prstGeom>
          <a:noFill/>
        </p:spPr>
        <p:txBody>
          <a:bodyPr vert="horz" rtlCol="0">
            <a:spAutoFit/>
          </a:bodyPr>
          <a:lstStyle/>
          <a:p>
            <a:r>
              <a:rPr lang="en-GB" sz="2100" u="sng" smtClean="0">
                <a:solidFill>
                  <a:srgbClr val="000000"/>
                </a:solidFill>
                <a:latin typeface="Trebuchet MS - 28"/>
              </a:rPr>
              <a:t> 7 </a:t>
            </a:r>
          </a:p>
          <a:p>
            <a:r>
              <a:rPr lang="en-GB" sz="2100" u="sng" smtClean="0">
                <a:solidFill>
                  <a:srgbClr val="000000"/>
                </a:solidFill>
                <a:latin typeface="Trebuchet MS - 28"/>
              </a:rPr>
              <a:t>2</a:t>
            </a:r>
            <a:r>
              <a:rPr lang="en-GB" sz="2100" smtClean="0">
                <a:solidFill>
                  <a:srgbClr val="000000"/>
                </a:solidFill>
                <a:latin typeface="Trebuchet MS - 28"/>
              </a:rPr>
              <a:t>1</a:t>
            </a:r>
            <a:endParaRPr lang="en-GB" sz="2100">
              <a:solidFill>
                <a:srgbClr val="000000"/>
              </a:solidFill>
              <a:latin typeface="Trebuchet MS - 28"/>
            </a:endParaRPr>
          </a:p>
        </p:txBody>
      </p:sp>
      <p:sp>
        <p:nvSpPr>
          <p:cNvPr id="18" name="TextBox 17"/>
          <p:cNvSpPr txBox="1"/>
          <p:nvPr/>
        </p:nvSpPr>
        <p:spPr>
          <a:xfrm>
            <a:off x="4445000" y="1612900"/>
            <a:ext cx="889000" cy="738664"/>
          </a:xfrm>
          <a:prstGeom prst="rect">
            <a:avLst/>
          </a:prstGeom>
          <a:noFill/>
        </p:spPr>
        <p:txBody>
          <a:bodyPr vert="horz" rtlCol="0">
            <a:spAutoFit/>
          </a:bodyPr>
          <a:lstStyle/>
          <a:p>
            <a:r>
              <a:rPr lang="en-GB" sz="2100" u="sng" smtClean="0">
                <a:solidFill>
                  <a:srgbClr val="000000"/>
                </a:solidFill>
                <a:latin typeface="Trebuchet MS - 28"/>
              </a:rPr>
              <a:t>12</a:t>
            </a:r>
          </a:p>
          <a:p>
            <a:r>
              <a:rPr lang="en-GB" sz="2100" u="sng" smtClean="0">
                <a:solidFill>
                  <a:srgbClr val="000000"/>
                </a:solidFill>
                <a:latin typeface="Trebuchet MS - 28"/>
              </a:rPr>
              <a:t>3</a:t>
            </a:r>
            <a:r>
              <a:rPr lang="en-GB" sz="2100" smtClean="0">
                <a:solidFill>
                  <a:srgbClr val="000000"/>
                </a:solidFill>
                <a:latin typeface="Trebuchet MS - 28"/>
              </a:rPr>
              <a:t>6</a:t>
            </a:r>
            <a:endParaRPr lang="en-GB" sz="2100">
              <a:solidFill>
                <a:srgbClr val="000000"/>
              </a:solidFill>
              <a:latin typeface="Trebuchet MS - 28"/>
            </a:endParaRPr>
          </a:p>
        </p:txBody>
      </p:sp>
      <p:sp>
        <p:nvSpPr>
          <p:cNvPr id="19" name="TextBox 18"/>
          <p:cNvSpPr txBox="1"/>
          <p:nvPr/>
        </p:nvSpPr>
        <p:spPr>
          <a:xfrm>
            <a:off x="5257800" y="1587500"/>
            <a:ext cx="1092200" cy="738664"/>
          </a:xfrm>
          <a:prstGeom prst="rect">
            <a:avLst/>
          </a:prstGeom>
          <a:noFill/>
        </p:spPr>
        <p:txBody>
          <a:bodyPr vert="horz" rtlCol="0">
            <a:spAutoFit/>
          </a:bodyPr>
          <a:lstStyle/>
          <a:p>
            <a:r>
              <a:rPr lang="en-GB" sz="2100" u="sng" smtClean="0">
                <a:solidFill>
                  <a:srgbClr val="000000"/>
                </a:solidFill>
                <a:latin typeface="Trebuchet MS - 28"/>
              </a:rPr>
              <a:t> 75 </a:t>
            </a:r>
          </a:p>
          <a:p>
            <a:r>
              <a:rPr lang="en-GB" sz="2100" u="sng" smtClean="0">
                <a:solidFill>
                  <a:srgbClr val="000000"/>
                </a:solidFill>
                <a:latin typeface="Trebuchet MS - 28"/>
              </a:rPr>
              <a:t>1</a:t>
            </a:r>
            <a:r>
              <a:rPr lang="en-GB" sz="2100" smtClean="0">
                <a:solidFill>
                  <a:srgbClr val="000000"/>
                </a:solidFill>
                <a:latin typeface="Trebuchet MS - 28"/>
              </a:rPr>
              <a:t>00</a:t>
            </a:r>
            <a:endParaRPr lang="en-GB" sz="2100">
              <a:solidFill>
                <a:srgbClr val="000000"/>
              </a:solidFill>
              <a:latin typeface="Trebuchet MS - 28"/>
            </a:endParaRPr>
          </a:p>
        </p:txBody>
      </p:sp>
      <p:sp>
        <p:nvSpPr>
          <p:cNvPr id="20" name="TextBox 19"/>
          <p:cNvSpPr txBox="1"/>
          <p:nvPr/>
        </p:nvSpPr>
        <p:spPr>
          <a:xfrm>
            <a:off x="3302000" y="2743200"/>
            <a:ext cx="889000" cy="738664"/>
          </a:xfrm>
          <a:prstGeom prst="rect">
            <a:avLst/>
          </a:prstGeom>
          <a:noFill/>
        </p:spPr>
        <p:txBody>
          <a:bodyPr vert="horz" rtlCol="0">
            <a:spAutoFit/>
          </a:bodyPr>
          <a:lstStyle/>
          <a:p>
            <a:r>
              <a:rPr lang="en-GB" sz="2100" u="sng" smtClean="0">
                <a:solidFill>
                  <a:srgbClr val="000000"/>
                </a:solidFill>
                <a:latin typeface="Trebuchet MS - 28"/>
              </a:rPr>
              <a:t> 9 </a:t>
            </a:r>
          </a:p>
          <a:p>
            <a:r>
              <a:rPr lang="en-GB" sz="2100" u="sng" smtClean="0">
                <a:solidFill>
                  <a:srgbClr val="000000"/>
                </a:solidFill>
                <a:latin typeface="Trebuchet MS - 28"/>
              </a:rPr>
              <a:t>1</a:t>
            </a:r>
            <a:r>
              <a:rPr lang="en-GB" sz="2100" smtClean="0">
                <a:solidFill>
                  <a:srgbClr val="000000"/>
                </a:solidFill>
                <a:latin typeface="Trebuchet MS - 28"/>
              </a:rPr>
              <a:t>5</a:t>
            </a:r>
            <a:endParaRPr lang="en-GB" sz="2100">
              <a:solidFill>
                <a:srgbClr val="000000"/>
              </a:solidFill>
              <a:latin typeface="Trebuchet MS - 28"/>
            </a:endParaRPr>
          </a:p>
        </p:txBody>
      </p:sp>
      <p:sp>
        <p:nvSpPr>
          <p:cNvPr id="21" name="TextBox 20"/>
          <p:cNvSpPr txBox="1"/>
          <p:nvPr/>
        </p:nvSpPr>
        <p:spPr>
          <a:xfrm>
            <a:off x="4559300" y="2806700"/>
            <a:ext cx="685800" cy="738664"/>
          </a:xfrm>
          <a:prstGeom prst="rect">
            <a:avLst/>
          </a:prstGeom>
          <a:noFill/>
        </p:spPr>
        <p:txBody>
          <a:bodyPr vert="horz" rtlCol="0">
            <a:spAutoFit/>
          </a:bodyPr>
          <a:lstStyle/>
          <a:p>
            <a:r>
              <a:rPr lang="en-GB" sz="2100" u="sng" smtClean="0">
                <a:solidFill>
                  <a:srgbClr val="000000"/>
                </a:solidFill>
                <a:latin typeface="Trebuchet MS - 28"/>
              </a:rPr>
              <a:t>3</a:t>
            </a:r>
          </a:p>
          <a:p>
            <a:r>
              <a:rPr lang="en-GB" sz="2100" u="sng" smtClean="0">
                <a:solidFill>
                  <a:srgbClr val="000000"/>
                </a:solidFill>
                <a:latin typeface="Trebuchet MS - 28"/>
              </a:rPr>
              <a:t>6</a:t>
            </a:r>
            <a:endParaRPr lang="en-GB" sz="2100" u="sng">
              <a:solidFill>
                <a:srgbClr val="000000"/>
              </a:solidFill>
              <a:latin typeface="Trebuchet MS - 28"/>
            </a:endParaRPr>
          </a:p>
        </p:txBody>
      </p:sp>
      <p:sp>
        <p:nvSpPr>
          <p:cNvPr id="22" name="TextBox 21"/>
          <p:cNvSpPr txBox="1"/>
          <p:nvPr/>
        </p:nvSpPr>
        <p:spPr>
          <a:xfrm>
            <a:off x="5308600" y="2755900"/>
            <a:ext cx="1092200" cy="738664"/>
          </a:xfrm>
          <a:prstGeom prst="rect">
            <a:avLst/>
          </a:prstGeom>
          <a:noFill/>
        </p:spPr>
        <p:txBody>
          <a:bodyPr vert="horz" rtlCol="0">
            <a:spAutoFit/>
          </a:bodyPr>
          <a:lstStyle/>
          <a:p>
            <a:r>
              <a:rPr lang="en-GB" sz="2100" u="sng" smtClean="0">
                <a:solidFill>
                  <a:srgbClr val="000000"/>
                </a:solidFill>
                <a:latin typeface="Trebuchet MS - 28"/>
              </a:rPr>
              <a:t> 60 </a:t>
            </a:r>
          </a:p>
          <a:p>
            <a:r>
              <a:rPr lang="en-GB" sz="2100" u="sng" smtClean="0">
                <a:solidFill>
                  <a:srgbClr val="000000"/>
                </a:solidFill>
                <a:latin typeface="Trebuchet MS - 28"/>
              </a:rPr>
              <a:t>1</a:t>
            </a:r>
            <a:r>
              <a:rPr lang="en-GB" sz="2100" smtClean="0">
                <a:solidFill>
                  <a:srgbClr val="000000"/>
                </a:solidFill>
                <a:latin typeface="Trebuchet MS - 28"/>
              </a:rPr>
              <a:t>00</a:t>
            </a:r>
            <a:endParaRPr lang="en-GB" sz="2100">
              <a:solidFill>
                <a:srgbClr val="000000"/>
              </a:solidFill>
              <a:latin typeface="Trebuchet MS - 28"/>
            </a:endParaRPr>
          </a:p>
        </p:txBody>
      </p:sp>
      <p:sp>
        <p:nvSpPr>
          <p:cNvPr id="23" name="TextBox 22"/>
          <p:cNvSpPr txBox="1"/>
          <p:nvPr/>
        </p:nvSpPr>
        <p:spPr>
          <a:xfrm>
            <a:off x="3530600" y="3898900"/>
            <a:ext cx="889000" cy="738664"/>
          </a:xfrm>
          <a:prstGeom prst="rect">
            <a:avLst/>
          </a:prstGeom>
          <a:noFill/>
        </p:spPr>
        <p:txBody>
          <a:bodyPr vert="horz" rtlCol="0">
            <a:spAutoFit/>
          </a:bodyPr>
          <a:lstStyle/>
          <a:p>
            <a:r>
              <a:rPr lang="en-GB" sz="2100" u="sng" smtClean="0">
                <a:solidFill>
                  <a:srgbClr val="000000"/>
                </a:solidFill>
                <a:latin typeface="Trebuchet MS - 28"/>
              </a:rPr>
              <a:t>18</a:t>
            </a:r>
          </a:p>
          <a:p>
            <a:r>
              <a:rPr lang="en-GB" sz="2100" u="sng" smtClean="0">
                <a:solidFill>
                  <a:srgbClr val="000000"/>
                </a:solidFill>
                <a:latin typeface="Trebuchet MS - 28"/>
              </a:rPr>
              <a:t>3</a:t>
            </a:r>
            <a:r>
              <a:rPr lang="en-GB" sz="2100" smtClean="0">
                <a:solidFill>
                  <a:srgbClr val="000000"/>
                </a:solidFill>
                <a:latin typeface="Trebuchet MS - 28"/>
              </a:rPr>
              <a:t>6</a:t>
            </a:r>
            <a:endParaRPr lang="en-GB" sz="2100">
              <a:solidFill>
                <a:srgbClr val="000000"/>
              </a:solidFill>
              <a:latin typeface="Trebuchet MS - 28"/>
            </a:endParaRPr>
          </a:p>
        </p:txBody>
      </p:sp>
      <p:sp>
        <p:nvSpPr>
          <p:cNvPr id="24" name="TextBox 23"/>
          <p:cNvSpPr txBox="1"/>
          <p:nvPr/>
        </p:nvSpPr>
        <p:spPr>
          <a:xfrm>
            <a:off x="5359400" y="3898900"/>
            <a:ext cx="889000" cy="738664"/>
          </a:xfrm>
          <a:prstGeom prst="rect">
            <a:avLst/>
          </a:prstGeom>
          <a:noFill/>
        </p:spPr>
        <p:txBody>
          <a:bodyPr vert="horz" rtlCol="0">
            <a:spAutoFit/>
          </a:bodyPr>
          <a:lstStyle/>
          <a:p>
            <a:r>
              <a:rPr lang="en-GB" sz="2100" u="sng" smtClean="0">
                <a:solidFill>
                  <a:srgbClr val="000000"/>
                </a:solidFill>
                <a:latin typeface="Trebuchet MS - 28"/>
              </a:rPr>
              <a:t>18</a:t>
            </a:r>
          </a:p>
          <a:p>
            <a:r>
              <a:rPr lang="en-GB" sz="2100" u="sng" smtClean="0">
                <a:solidFill>
                  <a:srgbClr val="000000"/>
                </a:solidFill>
                <a:latin typeface="Trebuchet MS - 28"/>
              </a:rPr>
              <a:t>2</a:t>
            </a:r>
            <a:r>
              <a:rPr lang="en-GB" sz="2100" smtClean="0">
                <a:solidFill>
                  <a:srgbClr val="000000"/>
                </a:solidFill>
                <a:latin typeface="Trebuchet MS - 28"/>
              </a:rPr>
              <a:t>4</a:t>
            </a:r>
            <a:endParaRPr lang="en-GB" sz="2100">
              <a:solidFill>
                <a:srgbClr val="000000"/>
              </a:solidFill>
              <a:latin typeface="Trebuchet MS - 28"/>
            </a:endParaRPr>
          </a:p>
        </p:txBody>
      </p:sp>
      <p:sp>
        <p:nvSpPr>
          <p:cNvPr id="25" name="TextBox 24"/>
          <p:cNvSpPr txBox="1"/>
          <p:nvPr/>
        </p:nvSpPr>
        <p:spPr>
          <a:xfrm>
            <a:off x="4292600" y="3848100"/>
            <a:ext cx="889000" cy="738664"/>
          </a:xfrm>
          <a:prstGeom prst="rect">
            <a:avLst/>
          </a:prstGeom>
          <a:noFill/>
        </p:spPr>
        <p:txBody>
          <a:bodyPr vert="horz" rtlCol="0">
            <a:spAutoFit/>
          </a:bodyPr>
          <a:lstStyle/>
          <a:p>
            <a:r>
              <a:rPr lang="en-GB" sz="2100" u="sng" smtClean="0">
                <a:solidFill>
                  <a:srgbClr val="000000"/>
                </a:solidFill>
                <a:latin typeface="Trebuchet MS - 28"/>
              </a:rPr>
              <a:t>12</a:t>
            </a:r>
          </a:p>
          <a:p>
            <a:r>
              <a:rPr lang="en-GB" sz="2100" u="sng" smtClean="0">
                <a:solidFill>
                  <a:srgbClr val="000000"/>
                </a:solidFill>
                <a:latin typeface="Trebuchet MS - 28"/>
              </a:rPr>
              <a:t>2</a:t>
            </a:r>
            <a:r>
              <a:rPr lang="en-GB" sz="2100" smtClean="0">
                <a:solidFill>
                  <a:srgbClr val="000000"/>
                </a:solidFill>
                <a:latin typeface="Trebuchet MS - 28"/>
              </a:rPr>
              <a:t>0</a:t>
            </a:r>
            <a:endParaRPr lang="en-GB" sz="2100">
              <a:solidFill>
                <a:srgbClr val="000000"/>
              </a:solidFill>
              <a:latin typeface="Trebuchet MS - 28"/>
            </a:endParaRPr>
          </a:p>
        </p:txBody>
      </p:sp>
      <p:sp>
        <p:nvSpPr>
          <p:cNvPr id="26" name="TextBox 25"/>
          <p:cNvSpPr txBox="1"/>
          <p:nvPr/>
        </p:nvSpPr>
        <p:spPr>
          <a:xfrm>
            <a:off x="5676900" y="5130800"/>
            <a:ext cx="889000" cy="738664"/>
          </a:xfrm>
          <a:prstGeom prst="rect">
            <a:avLst/>
          </a:prstGeom>
          <a:noFill/>
        </p:spPr>
        <p:txBody>
          <a:bodyPr vert="horz" rtlCol="0">
            <a:spAutoFit/>
          </a:bodyPr>
          <a:lstStyle/>
          <a:p>
            <a:r>
              <a:rPr lang="en-GB" sz="2100" u="sng" smtClean="0">
                <a:solidFill>
                  <a:srgbClr val="000000"/>
                </a:solidFill>
                <a:latin typeface="Trebuchet MS - 28"/>
              </a:rPr>
              <a:t>10</a:t>
            </a:r>
          </a:p>
          <a:p>
            <a:r>
              <a:rPr lang="en-GB" sz="2100" u="sng" smtClean="0">
                <a:solidFill>
                  <a:srgbClr val="000000"/>
                </a:solidFill>
                <a:latin typeface="Trebuchet MS - 28"/>
              </a:rPr>
              <a:t>2</a:t>
            </a:r>
            <a:r>
              <a:rPr lang="en-GB" sz="2100" smtClean="0">
                <a:solidFill>
                  <a:srgbClr val="000000"/>
                </a:solidFill>
                <a:latin typeface="Trebuchet MS - 28"/>
              </a:rPr>
              <a:t>0</a:t>
            </a:r>
            <a:endParaRPr lang="en-GB" sz="2100">
              <a:solidFill>
                <a:srgbClr val="000000"/>
              </a:solidFill>
              <a:latin typeface="Trebuchet MS - 28"/>
            </a:endParaRPr>
          </a:p>
        </p:txBody>
      </p:sp>
      <p:sp>
        <p:nvSpPr>
          <p:cNvPr id="27" name="TextBox 26"/>
          <p:cNvSpPr txBox="1"/>
          <p:nvPr/>
        </p:nvSpPr>
        <p:spPr>
          <a:xfrm>
            <a:off x="3276600" y="5651500"/>
            <a:ext cx="889000" cy="738664"/>
          </a:xfrm>
          <a:prstGeom prst="rect">
            <a:avLst/>
          </a:prstGeom>
          <a:noFill/>
        </p:spPr>
        <p:txBody>
          <a:bodyPr vert="horz" rtlCol="0">
            <a:spAutoFit/>
          </a:bodyPr>
          <a:lstStyle/>
          <a:p>
            <a:r>
              <a:rPr lang="en-GB" sz="2100" u="sng" smtClean="0">
                <a:solidFill>
                  <a:srgbClr val="000000"/>
                </a:solidFill>
                <a:latin typeface="Trebuchet MS - 28"/>
              </a:rPr>
              <a:t> 4 </a:t>
            </a:r>
          </a:p>
          <a:p>
            <a:r>
              <a:rPr lang="en-GB" sz="2100" u="sng" smtClean="0">
                <a:solidFill>
                  <a:srgbClr val="000000"/>
                </a:solidFill>
                <a:latin typeface="Trebuchet MS - 28"/>
              </a:rPr>
              <a:t>1</a:t>
            </a:r>
            <a:r>
              <a:rPr lang="en-GB" sz="2100" smtClean="0">
                <a:solidFill>
                  <a:srgbClr val="000000"/>
                </a:solidFill>
                <a:latin typeface="Trebuchet MS - 28"/>
              </a:rPr>
              <a:t>2</a:t>
            </a:r>
            <a:endParaRPr lang="en-GB" sz="2100">
              <a:solidFill>
                <a:srgbClr val="000000"/>
              </a:solidFill>
              <a:latin typeface="Trebuchet MS - 28"/>
            </a:endParaRPr>
          </a:p>
        </p:txBody>
      </p:sp>
      <p:sp>
        <p:nvSpPr>
          <p:cNvPr id="28" name="TextBox 27"/>
          <p:cNvSpPr txBox="1"/>
          <p:nvPr/>
        </p:nvSpPr>
        <p:spPr>
          <a:xfrm>
            <a:off x="3771900" y="4902200"/>
            <a:ext cx="889000" cy="738664"/>
          </a:xfrm>
          <a:prstGeom prst="rect">
            <a:avLst/>
          </a:prstGeom>
          <a:noFill/>
        </p:spPr>
        <p:txBody>
          <a:bodyPr vert="horz" rtlCol="0">
            <a:spAutoFit/>
          </a:bodyPr>
          <a:lstStyle/>
          <a:p>
            <a:r>
              <a:rPr lang="en-GB" sz="2100" u="sng" smtClean="0">
                <a:solidFill>
                  <a:srgbClr val="000000"/>
                </a:solidFill>
                <a:latin typeface="Trebuchet MS - 28"/>
              </a:rPr>
              <a:t> 9 </a:t>
            </a:r>
          </a:p>
          <a:p>
            <a:r>
              <a:rPr lang="en-GB" sz="2100" u="sng" smtClean="0">
                <a:solidFill>
                  <a:srgbClr val="000000"/>
                </a:solidFill>
                <a:latin typeface="Trebuchet MS - 28"/>
              </a:rPr>
              <a:t>1</a:t>
            </a:r>
            <a:r>
              <a:rPr lang="en-GB" sz="2100" smtClean="0">
                <a:solidFill>
                  <a:srgbClr val="000000"/>
                </a:solidFill>
                <a:latin typeface="Trebuchet MS - 28"/>
              </a:rPr>
              <a:t>2</a:t>
            </a:r>
            <a:endParaRPr lang="en-GB" sz="2100">
              <a:solidFill>
                <a:srgbClr val="000000"/>
              </a:solidFill>
              <a:latin typeface="Trebuchet MS - 28"/>
            </a:endParaRPr>
          </a:p>
        </p:txBody>
      </p:sp>
    </p:spTree>
    <p:extLst>
      <p:ext uri="{BB962C8B-B14F-4D97-AF65-F5344CB8AC3E}">
        <p14:creationId xmlns:p14="http://schemas.microsoft.com/office/powerpoint/2010/main" val="4143466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97" name="Group 296"/>
          <p:cNvGrpSpPr/>
          <p:nvPr/>
        </p:nvGrpSpPr>
        <p:grpSpPr>
          <a:xfrm>
            <a:off x="0" y="50800"/>
            <a:ext cx="9410700" cy="7743230"/>
            <a:chOff x="0" y="50800"/>
            <a:chExt cx="9410700" cy="7743230"/>
          </a:xfrm>
        </p:grpSpPr>
        <p:grpSp>
          <p:nvGrpSpPr>
            <p:cNvPr id="295" name="Group 294"/>
            <p:cNvGrpSpPr/>
            <p:nvPr/>
          </p:nvGrpSpPr>
          <p:grpSpPr>
            <a:xfrm>
              <a:off x="0" y="50800"/>
              <a:ext cx="9410700" cy="6513731"/>
              <a:chOff x="0" y="50800"/>
              <a:chExt cx="9410700" cy="6513731"/>
            </a:xfrm>
          </p:grpSpPr>
          <p:sp>
            <p:nvSpPr>
              <p:cNvPr id="2" name="TextBox 1"/>
              <p:cNvSpPr txBox="1"/>
              <p:nvPr/>
            </p:nvSpPr>
            <p:spPr>
              <a:xfrm>
                <a:off x="1701800" y="50800"/>
                <a:ext cx="6451600" cy="646331"/>
              </a:xfrm>
              <a:prstGeom prst="rect">
                <a:avLst/>
              </a:prstGeom>
              <a:noFill/>
            </p:spPr>
            <p:txBody>
              <a:bodyPr vert="horz" rtlCol="0">
                <a:spAutoFit/>
              </a:bodyPr>
              <a:lstStyle/>
              <a:p>
                <a:pPr algn="ctr"/>
                <a:r>
                  <a:rPr lang="en-GB" sz="3600" b="1" smtClean="0">
                    <a:solidFill>
                      <a:srgbClr val="000000"/>
                    </a:solidFill>
                    <a:latin typeface="Trebuchet MS - 48"/>
                  </a:rPr>
                  <a:t>Feed The Animals</a:t>
                </a:r>
                <a:endParaRPr lang="en-GB" sz="3600" b="1">
                  <a:solidFill>
                    <a:srgbClr val="000000"/>
                  </a:solidFill>
                  <a:latin typeface="Trebuchet MS - 48"/>
                </a:endParaRPr>
              </a:p>
            </p:txBody>
          </p:sp>
          <p:sp>
            <p:nvSpPr>
              <p:cNvPr id="3" name="TextBox 2"/>
              <p:cNvSpPr txBox="1"/>
              <p:nvPr/>
            </p:nvSpPr>
            <p:spPr>
              <a:xfrm>
                <a:off x="1447800" y="812800"/>
                <a:ext cx="7035800" cy="646331"/>
              </a:xfrm>
              <a:prstGeom prst="rect">
                <a:avLst/>
              </a:prstGeom>
              <a:noFill/>
            </p:spPr>
            <p:txBody>
              <a:bodyPr vert="horz" rtlCol="0">
                <a:spAutoFit/>
              </a:bodyPr>
              <a:lstStyle/>
              <a:p>
                <a:pPr algn="ctr"/>
                <a:r>
                  <a:rPr lang="en-GB" smtClean="0">
                    <a:solidFill>
                      <a:srgbClr val="000000"/>
                    </a:solidFill>
                    <a:latin typeface="Trebuchet MS - 24"/>
                  </a:rPr>
                  <a:t>A bag of feed weighs 24kg, so can you help Woody weigh out the feed for each animal?</a:t>
                </a:r>
                <a:endParaRPr lang="en-GB">
                  <a:solidFill>
                    <a:srgbClr val="000000"/>
                  </a:solidFill>
                  <a:latin typeface="Trebuchet MS - 24"/>
                </a:endParaRPr>
              </a:p>
            </p:txBody>
          </p:sp>
          <p:grpSp>
            <p:nvGrpSpPr>
              <p:cNvPr id="105" name="Group 104"/>
              <p:cNvGrpSpPr/>
              <p:nvPr/>
            </p:nvGrpSpPr>
            <p:grpSpPr>
              <a:xfrm>
                <a:off x="6210300" y="1663700"/>
                <a:ext cx="3200400" cy="1954431"/>
                <a:chOff x="6210300" y="1663700"/>
                <a:chExt cx="3200400" cy="1954431"/>
              </a:xfrm>
            </p:grpSpPr>
            <p:grpSp>
              <p:nvGrpSpPr>
                <p:cNvPr id="102" name="Group 101"/>
                <p:cNvGrpSpPr/>
                <p:nvPr/>
              </p:nvGrpSpPr>
              <p:grpSpPr>
                <a:xfrm>
                  <a:off x="7086600" y="1663700"/>
                  <a:ext cx="1513714" cy="1435482"/>
                  <a:chOff x="7086600" y="1663700"/>
                  <a:chExt cx="1513714" cy="1435482"/>
                </a:xfrm>
              </p:grpSpPr>
              <p:sp>
                <p:nvSpPr>
                  <p:cNvPr id="4" name="Freeform 3"/>
                  <p:cNvSpPr/>
                  <p:nvPr/>
                </p:nvSpPr>
                <p:spPr>
                  <a:xfrm>
                    <a:off x="7086600" y="2041017"/>
                    <a:ext cx="495174" cy="809118"/>
                  </a:xfrm>
                  <a:custGeom>
                    <a:avLst/>
                    <a:gdLst/>
                    <a:ahLst/>
                    <a:cxnLst/>
                    <a:rect l="0" t="0" r="0" b="0"/>
                    <a:pathLst>
                      <a:path w="495174" h="809118">
                        <a:moveTo>
                          <a:pt x="279908" y="807974"/>
                        </a:moveTo>
                        <a:lnTo>
                          <a:pt x="247523" y="809117"/>
                        </a:lnTo>
                        <a:lnTo>
                          <a:pt x="204724" y="807720"/>
                        </a:lnTo>
                        <a:lnTo>
                          <a:pt x="157480" y="801497"/>
                        </a:lnTo>
                        <a:lnTo>
                          <a:pt x="112776" y="788670"/>
                        </a:lnTo>
                        <a:lnTo>
                          <a:pt x="87376" y="776859"/>
                        </a:lnTo>
                        <a:lnTo>
                          <a:pt x="69723" y="765302"/>
                        </a:lnTo>
                        <a:lnTo>
                          <a:pt x="57404" y="753999"/>
                        </a:lnTo>
                        <a:lnTo>
                          <a:pt x="53721" y="749427"/>
                        </a:lnTo>
                        <a:lnTo>
                          <a:pt x="60198" y="667766"/>
                        </a:lnTo>
                        <a:lnTo>
                          <a:pt x="45085" y="638175"/>
                        </a:lnTo>
                        <a:lnTo>
                          <a:pt x="32639" y="604647"/>
                        </a:lnTo>
                        <a:lnTo>
                          <a:pt x="22606" y="567817"/>
                        </a:lnTo>
                        <a:lnTo>
                          <a:pt x="14732" y="528320"/>
                        </a:lnTo>
                        <a:lnTo>
                          <a:pt x="8763" y="487299"/>
                        </a:lnTo>
                        <a:lnTo>
                          <a:pt x="4572" y="445643"/>
                        </a:lnTo>
                        <a:lnTo>
                          <a:pt x="1905" y="403987"/>
                        </a:lnTo>
                        <a:lnTo>
                          <a:pt x="508" y="362966"/>
                        </a:lnTo>
                        <a:lnTo>
                          <a:pt x="0" y="323850"/>
                        </a:lnTo>
                        <a:lnTo>
                          <a:pt x="381" y="287147"/>
                        </a:lnTo>
                        <a:lnTo>
                          <a:pt x="1270" y="254000"/>
                        </a:lnTo>
                        <a:lnTo>
                          <a:pt x="3302" y="212090"/>
                        </a:lnTo>
                        <a:lnTo>
                          <a:pt x="6096" y="171069"/>
                        </a:lnTo>
                        <a:lnTo>
                          <a:pt x="6477" y="167005"/>
                        </a:lnTo>
                        <a:lnTo>
                          <a:pt x="80899" y="92329"/>
                        </a:lnTo>
                        <a:lnTo>
                          <a:pt x="25146" y="27432"/>
                        </a:lnTo>
                        <a:lnTo>
                          <a:pt x="26543" y="26035"/>
                        </a:lnTo>
                        <a:lnTo>
                          <a:pt x="28956" y="24638"/>
                        </a:lnTo>
                        <a:lnTo>
                          <a:pt x="41783" y="20701"/>
                        </a:lnTo>
                        <a:lnTo>
                          <a:pt x="85598" y="13462"/>
                        </a:lnTo>
                        <a:lnTo>
                          <a:pt x="131826" y="8382"/>
                        </a:lnTo>
                        <a:lnTo>
                          <a:pt x="185674" y="3556"/>
                        </a:lnTo>
                        <a:lnTo>
                          <a:pt x="231648" y="254"/>
                        </a:lnTo>
                        <a:lnTo>
                          <a:pt x="277876" y="0"/>
                        </a:lnTo>
                        <a:lnTo>
                          <a:pt x="313055" y="127"/>
                        </a:lnTo>
                        <a:lnTo>
                          <a:pt x="360299" y="1270"/>
                        </a:lnTo>
                        <a:lnTo>
                          <a:pt x="402971" y="3683"/>
                        </a:lnTo>
                        <a:lnTo>
                          <a:pt x="432308" y="7747"/>
                        </a:lnTo>
                        <a:lnTo>
                          <a:pt x="435737" y="8763"/>
                        </a:lnTo>
                        <a:lnTo>
                          <a:pt x="438277" y="10033"/>
                        </a:lnTo>
                        <a:lnTo>
                          <a:pt x="439674" y="11303"/>
                        </a:lnTo>
                        <a:lnTo>
                          <a:pt x="389382" y="80264"/>
                        </a:lnTo>
                        <a:lnTo>
                          <a:pt x="469392" y="148971"/>
                        </a:lnTo>
                        <a:lnTo>
                          <a:pt x="474853" y="183769"/>
                        </a:lnTo>
                        <a:lnTo>
                          <a:pt x="480187" y="223012"/>
                        </a:lnTo>
                        <a:lnTo>
                          <a:pt x="485902" y="272923"/>
                        </a:lnTo>
                        <a:lnTo>
                          <a:pt x="489331" y="310769"/>
                        </a:lnTo>
                        <a:lnTo>
                          <a:pt x="492379" y="351155"/>
                        </a:lnTo>
                        <a:lnTo>
                          <a:pt x="494284" y="393446"/>
                        </a:lnTo>
                        <a:lnTo>
                          <a:pt x="495173" y="436626"/>
                        </a:lnTo>
                        <a:lnTo>
                          <a:pt x="494538" y="479806"/>
                        </a:lnTo>
                        <a:lnTo>
                          <a:pt x="491998" y="522224"/>
                        </a:lnTo>
                        <a:lnTo>
                          <a:pt x="487553" y="562991"/>
                        </a:lnTo>
                        <a:lnTo>
                          <a:pt x="480441" y="601345"/>
                        </a:lnTo>
                        <a:lnTo>
                          <a:pt x="470789" y="636270"/>
                        </a:lnTo>
                        <a:lnTo>
                          <a:pt x="458216" y="667004"/>
                        </a:lnTo>
                        <a:lnTo>
                          <a:pt x="468376" y="733298"/>
                        </a:lnTo>
                        <a:lnTo>
                          <a:pt x="467487" y="736092"/>
                        </a:lnTo>
                        <a:lnTo>
                          <a:pt x="463423" y="743458"/>
                        </a:lnTo>
                        <a:lnTo>
                          <a:pt x="457454" y="751332"/>
                        </a:lnTo>
                        <a:lnTo>
                          <a:pt x="444119" y="763524"/>
                        </a:lnTo>
                        <a:lnTo>
                          <a:pt x="429006" y="773303"/>
                        </a:lnTo>
                        <a:lnTo>
                          <a:pt x="400939" y="786130"/>
                        </a:lnTo>
                        <a:lnTo>
                          <a:pt x="362204" y="797306"/>
                        </a:lnTo>
                        <a:lnTo>
                          <a:pt x="324866" y="803783"/>
                        </a:lnTo>
                        <a:close/>
                      </a:path>
                    </a:pathLst>
                  </a:custGeom>
                  <a:solidFill>
                    <a:srgbClr val="AEB4CB"/>
                  </a:solidFill>
                  <a:ln w="0" cap="flat" cmpd="sng" algn="ctr">
                    <a:solidFill>
                      <a:srgbClr val="AEB4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7305294" y="2041017"/>
                    <a:ext cx="276480" cy="808864"/>
                  </a:xfrm>
                  <a:custGeom>
                    <a:avLst/>
                    <a:gdLst/>
                    <a:ahLst/>
                    <a:cxnLst/>
                    <a:rect l="0" t="0" r="0" b="0"/>
                    <a:pathLst>
                      <a:path w="276480" h="808864">
                        <a:moveTo>
                          <a:pt x="239522" y="667004"/>
                        </a:moveTo>
                        <a:lnTo>
                          <a:pt x="249682" y="733298"/>
                        </a:lnTo>
                        <a:lnTo>
                          <a:pt x="248793" y="736092"/>
                        </a:lnTo>
                        <a:lnTo>
                          <a:pt x="244729" y="743458"/>
                        </a:lnTo>
                        <a:lnTo>
                          <a:pt x="238760" y="751332"/>
                        </a:lnTo>
                        <a:lnTo>
                          <a:pt x="225425" y="763524"/>
                        </a:lnTo>
                        <a:lnTo>
                          <a:pt x="210312" y="773303"/>
                        </a:lnTo>
                        <a:lnTo>
                          <a:pt x="182245" y="786130"/>
                        </a:lnTo>
                        <a:lnTo>
                          <a:pt x="143510" y="797306"/>
                        </a:lnTo>
                        <a:lnTo>
                          <a:pt x="106172" y="803783"/>
                        </a:lnTo>
                        <a:lnTo>
                          <a:pt x="61214" y="807974"/>
                        </a:lnTo>
                        <a:lnTo>
                          <a:pt x="35941" y="808863"/>
                        </a:lnTo>
                        <a:lnTo>
                          <a:pt x="48768" y="804164"/>
                        </a:lnTo>
                        <a:lnTo>
                          <a:pt x="65405" y="794766"/>
                        </a:lnTo>
                        <a:lnTo>
                          <a:pt x="78232" y="784352"/>
                        </a:lnTo>
                        <a:lnTo>
                          <a:pt x="89408" y="771017"/>
                        </a:lnTo>
                        <a:lnTo>
                          <a:pt x="99060" y="754761"/>
                        </a:lnTo>
                        <a:lnTo>
                          <a:pt x="104394" y="742442"/>
                        </a:lnTo>
                        <a:lnTo>
                          <a:pt x="105156" y="736727"/>
                        </a:lnTo>
                        <a:lnTo>
                          <a:pt x="104902" y="734060"/>
                        </a:lnTo>
                        <a:lnTo>
                          <a:pt x="103378" y="729234"/>
                        </a:lnTo>
                        <a:lnTo>
                          <a:pt x="100457" y="724789"/>
                        </a:lnTo>
                        <a:lnTo>
                          <a:pt x="96520" y="720852"/>
                        </a:lnTo>
                        <a:lnTo>
                          <a:pt x="91567" y="717296"/>
                        </a:lnTo>
                        <a:lnTo>
                          <a:pt x="78994" y="711454"/>
                        </a:lnTo>
                        <a:lnTo>
                          <a:pt x="52197" y="703961"/>
                        </a:lnTo>
                        <a:lnTo>
                          <a:pt x="21463" y="698500"/>
                        </a:lnTo>
                        <a:lnTo>
                          <a:pt x="25908" y="698881"/>
                        </a:lnTo>
                        <a:lnTo>
                          <a:pt x="32766" y="697865"/>
                        </a:lnTo>
                        <a:lnTo>
                          <a:pt x="42545" y="694563"/>
                        </a:lnTo>
                        <a:lnTo>
                          <a:pt x="60071" y="684149"/>
                        </a:lnTo>
                        <a:lnTo>
                          <a:pt x="81915" y="665480"/>
                        </a:lnTo>
                        <a:lnTo>
                          <a:pt x="94869" y="650367"/>
                        </a:lnTo>
                        <a:lnTo>
                          <a:pt x="107950" y="629158"/>
                        </a:lnTo>
                        <a:lnTo>
                          <a:pt x="123063" y="593598"/>
                        </a:lnTo>
                        <a:lnTo>
                          <a:pt x="132715" y="555879"/>
                        </a:lnTo>
                        <a:lnTo>
                          <a:pt x="136017" y="517017"/>
                        </a:lnTo>
                        <a:lnTo>
                          <a:pt x="133604" y="478917"/>
                        </a:lnTo>
                        <a:lnTo>
                          <a:pt x="124333" y="434086"/>
                        </a:lnTo>
                        <a:lnTo>
                          <a:pt x="110109" y="390017"/>
                        </a:lnTo>
                        <a:lnTo>
                          <a:pt x="95631" y="353822"/>
                        </a:lnTo>
                        <a:lnTo>
                          <a:pt x="77216" y="312293"/>
                        </a:lnTo>
                        <a:lnTo>
                          <a:pt x="56769" y="273177"/>
                        </a:lnTo>
                        <a:lnTo>
                          <a:pt x="34290" y="228600"/>
                        </a:lnTo>
                        <a:lnTo>
                          <a:pt x="21209" y="192659"/>
                        </a:lnTo>
                        <a:lnTo>
                          <a:pt x="19177" y="183515"/>
                        </a:lnTo>
                        <a:lnTo>
                          <a:pt x="65151" y="169799"/>
                        </a:lnTo>
                        <a:lnTo>
                          <a:pt x="81661" y="161798"/>
                        </a:lnTo>
                        <a:lnTo>
                          <a:pt x="91059" y="154559"/>
                        </a:lnTo>
                        <a:lnTo>
                          <a:pt x="99314" y="145669"/>
                        </a:lnTo>
                        <a:lnTo>
                          <a:pt x="104394" y="137668"/>
                        </a:lnTo>
                        <a:lnTo>
                          <a:pt x="106807" y="131572"/>
                        </a:lnTo>
                        <a:lnTo>
                          <a:pt x="107696" y="125476"/>
                        </a:lnTo>
                        <a:lnTo>
                          <a:pt x="107315" y="121539"/>
                        </a:lnTo>
                        <a:lnTo>
                          <a:pt x="106172" y="117602"/>
                        </a:lnTo>
                        <a:lnTo>
                          <a:pt x="105283" y="115697"/>
                        </a:lnTo>
                        <a:lnTo>
                          <a:pt x="102616" y="112141"/>
                        </a:lnTo>
                        <a:lnTo>
                          <a:pt x="98933" y="108585"/>
                        </a:lnTo>
                        <a:lnTo>
                          <a:pt x="94361" y="105791"/>
                        </a:lnTo>
                        <a:lnTo>
                          <a:pt x="86360" y="102489"/>
                        </a:lnTo>
                        <a:lnTo>
                          <a:pt x="74422" y="100330"/>
                        </a:lnTo>
                        <a:lnTo>
                          <a:pt x="44069" y="101219"/>
                        </a:lnTo>
                        <a:lnTo>
                          <a:pt x="0" y="104775"/>
                        </a:lnTo>
                        <a:lnTo>
                          <a:pt x="45212" y="86741"/>
                        </a:lnTo>
                        <a:lnTo>
                          <a:pt x="58801" y="79121"/>
                        </a:lnTo>
                        <a:lnTo>
                          <a:pt x="65278" y="73914"/>
                        </a:lnTo>
                        <a:lnTo>
                          <a:pt x="68707" y="69977"/>
                        </a:lnTo>
                        <a:lnTo>
                          <a:pt x="71120" y="65786"/>
                        </a:lnTo>
                        <a:lnTo>
                          <a:pt x="72517" y="61087"/>
                        </a:lnTo>
                        <a:lnTo>
                          <a:pt x="72644" y="56007"/>
                        </a:lnTo>
                        <a:lnTo>
                          <a:pt x="70612" y="45085"/>
                        </a:lnTo>
                        <a:lnTo>
                          <a:pt x="67945" y="37846"/>
                        </a:lnTo>
                        <a:lnTo>
                          <a:pt x="62865" y="29210"/>
                        </a:lnTo>
                        <a:lnTo>
                          <a:pt x="56261" y="21717"/>
                        </a:lnTo>
                        <a:lnTo>
                          <a:pt x="48514" y="15240"/>
                        </a:lnTo>
                        <a:lnTo>
                          <a:pt x="37084" y="8382"/>
                        </a:lnTo>
                        <a:lnTo>
                          <a:pt x="16256" y="127"/>
                        </a:lnTo>
                        <a:lnTo>
                          <a:pt x="57658" y="0"/>
                        </a:lnTo>
                        <a:lnTo>
                          <a:pt x="107061" y="381"/>
                        </a:lnTo>
                        <a:lnTo>
                          <a:pt x="150495" y="1651"/>
                        </a:lnTo>
                        <a:lnTo>
                          <a:pt x="195072" y="4699"/>
                        </a:lnTo>
                        <a:lnTo>
                          <a:pt x="214376" y="8001"/>
                        </a:lnTo>
                        <a:lnTo>
                          <a:pt x="217551" y="9017"/>
                        </a:lnTo>
                        <a:lnTo>
                          <a:pt x="219710" y="10160"/>
                        </a:lnTo>
                        <a:lnTo>
                          <a:pt x="220980" y="11303"/>
                        </a:lnTo>
                        <a:lnTo>
                          <a:pt x="170688" y="80264"/>
                        </a:lnTo>
                        <a:lnTo>
                          <a:pt x="250698" y="148971"/>
                        </a:lnTo>
                        <a:lnTo>
                          <a:pt x="256159" y="183769"/>
                        </a:lnTo>
                        <a:lnTo>
                          <a:pt x="261493" y="223012"/>
                        </a:lnTo>
                        <a:lnTo>
                          <a:pt x="267208" y="272923"/>
                        </a:lnTo>
                        <a:lnTo>
                          <a:pt x="270637" y="310769"/>
                        </a:lnTo>
                        <a:lnTo>
                          <a:pt x="273685" y="351155"/>
                        </a:lnTo>
                        <a:lnTo>
                          <a:pt x="275590" y="393446"/>
                        </a:lnTo>
                        <a:lnTo>
                          <a:pt x="276479" y="436626"/>
                        </a:lnTo>
                        <a:lnTo>
                          <a:pt x="275844" y="479806"/>
                        </a:lnTo>
                        <a:lnTo>
                          <a:pt x="273304" y="522224"/>
                        </a:lnTo>
                        <a:lnTo>
                          <a:pt x="268859" y="562991"/>
                        </a:lnTo>
                        <a:lnTo>
                          <a:pt x="261747" y="601345"/>
                        </a:lnTo>
                        <a:lnTo>
                          <a:pt x="252095" y="636270"/>
                        </a:lnTo>
                        <a:close/>
                      </a:path>
                    </a:pathLst>
                  </a:custGeom>
                  <a:solidFill>
                    <a:srgbClr val="8995B5"/>
                  </a:solidFill>
                  <a:ln w="0" cap="flat" cmpd="sng" algn="ctr">
                    <a:solidFill>
                      <a:srgbClr val="8995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7145782" y="2707386"/>
                    <a:ext cx="389256" cy="45848"/>
                  </a:xfrm>
                  <a:custGeom>
                    <a:avLst/>
                    <a:gdLst/>
                    <a:ahLst/>
                    <a:cxnLst/>
                    <a:rect l="0" t="0" r="0" b="0"/>
                    <a:pathLst>
                      <a:path w="389256" h="45848">
                        <a:moveTo>
                          <a:pt x="389255" y="0"/>
                        </a:moveTo>
                        <a:lnTo>
                          <a:pt x="343916" y="16256"/>
                        </a:lnTo>
                        <a:lnTo>
                          <a:pt x="299974" y="28321"/>
                        </a:lnTo>
                        <a:lnTo>
                          <a:pt x="259969" y="36703"/>
                        </a:lnTo>
                        <a:lnTo>
                          <a:pt x="215519" y="43053"/>
                        </a:lnTo>
                        <a:lnTo>
                          <a:pt x="183896" y="45466"/>
                        </a:lnTo>
                        <a:lnTo>
                          <a:pt x="151130" y="45847"/>
                        </a:lnTo>
                        <a:lnTo>
                          <a:pt x="117602" y="44069"/>
                        </a:lnTo>
                        <a:lnTo>
                          <a:pt x="83820" y="39624"/>
                        </a:lnTo>
                        <a:lnTo>
                          <a:pt x="49911" y="32004"/>
                        </a:lnTo>
                        <a:lnTo>
                          <a:pt x="16510" y="21082"/>
                        </a:lnTo>
                        <a:lnTo>
                          <a:pt x="0" y="14097"/>
                        </a:lnTo>
                        <a:lnTo>
                          <a:pt x="889" y="2413"/>
                        </a:lnTo>
                        <a:lnTo>
                          <a:pt x="24765" y="12954"/>
                        </a:lnTo>
                        <a:lnTo>
                          <a:pt x="68961" y="25019"/>
                        </a:lnTo>
                        <a:lnTo>
                          <a:pt x="110871" y="31115"/>
                        </a:lnTo>
                        <a:lnTo>
                          <a:pt x="149098" y="33147"/>
                        </a:lnTo>
                        <a:lnTo>
                          <a:pt x="193548" y="32512"/>
                        </a:lnTo>
                        <a:lnTo>
                          <a:pt x="226695" y="29972"/>
                        </a:lnTo>
                        <a:lnTo>
                          <a:pt x="262763" y="25781"/>
                        </a:lnTo>
                        <a:lnTo>
                          <a:pt x="301879" y="19558"/>
                        </a:lnTo>
                        <a:lnTo>
                          <a:pt x="343916" y="10922"/>
                        </a:lnTo>
                        <a:close/>
                      </a:path>
                    </a:pathLst>
                  </a:custGeom>
                  <a:solidFill>
                    <a:srgbClr val="818BAB"/>
                  </a:solidFill>
                  <a:ln w="0" cap="flat" cmpd="sng" algn="ctr">
                    <a:solidFill>
                      <a:srgbClr val="818B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7207631" y="2290826"/>
                    <a:ext cx="352299" cy="334265"/>
                  </a:xfrm>
                  <a:custGeom>
                    <a:avLst/>
                    <a:gdLst/>
                    <a:ahLst/>
                    <a:cxnLst/>
                    <a:rect l="0" t="0" r="0" b="0"/>
                    <a:pathLst>
                      <a:path w="352299" h="334265">
                        <a:moveTo>
                          <a:pt x="0" y="29083"/>
                        </a:moveTo>
                        <a:lnTo>
                          <a:pt x="43180" y="19685"/>
                        </a:lnTo>
                        <a:lnTo>
                          <a:pt x="81026" y="13335"/>
                        </a:lnTo>
                        <a:lnTo>
                          <a:pt x="128016" y="7112"/>
                        </a:lnTo>
                        <a:lnTo>
                          <a:pt x="168148" y="3302"/>
                        </a:lnTo>
                        <a:lnTo>
                          <a:pt x="211455" y="762"/>
                        </a:lnTo>
                        <a:lnTo>
                          <a:pt x="257429" y="0"/>
                        </a:lnTo>
                        <a:lnTo>
                          <a:pt x="289306" y="762"/>
                        </a:lnTo>
                        <a:lnTo>
                          <a:pt x="321564" y="2667"/>
                        </a:lnTo>
                        <a:lnTo>
                          <a:pt x="337947" y="4191"/>
                        </a:lnTo>
                        <a:lnTo>
                          <a:pt x="341630" y="33782"/>
                        </a:lnTo>
                        <a:lnTo>
                          <a:pt x="345948" y="76454"/>
                        </a:lnTo>
                        <a:lnTo>
                          <a:pt x="348996" y="114300"/>
                        </a:lnTo>
                        <a:lnTo>
                          <a:pt x="351155" y="154178"/>
                        </a:lnTo>
                        <a:lnTo>
                          <a:pt x="352298" y="195072"/>
                        </a:lnTo>
                        <a:lnTo>
                          <a:pt x="351790" y="236347"/>
                        </a:lnTo>
                        <a:lnTo>
                          <a:pt x="349631" y="276860"/>
                        </a:lnTo>
                        <a:lnTo>
                          <a:pt x="346583" y="306197"/>
                        </a:lnTo>
                        <a:lnTo>
                          <a:pt x="300863" y="318389"/>
                        </a:lnTo>
                        <a:lnTo>
                          <a:pt x="255778" y="326644"/>
                        </a:lnTo>
                        <a:lnTo>
                          <a:pt x="212217" y="331724"/>
                        </a:lnTo>
                        <a:lnTo>
                          <a:pt x="171069" y="334010"/>
                        </a:lnTo>
                        <a:lnTo>
                          <a:pt x="133096" y="334264"/>
                        </a:lnTo>
                        <a:lnTo>
                          <a:pt x="88900" y="332232"/>
                        </a:lnTo>
                        <a:lnTo>
                          <a:pt x="46736" y="328041"/>
                        </a:lnTo>
                        <a:lnTo>
                          <a:pt x="18288" y="323596"/>
                        </a:lnTo>
                        <a:lnTo>
                          <a:pt x="12446" y="279654"/>
                        </a:lnTo>
                        <a:lnTo>
                          <a:pt x="9017" y="243967"/>
                        </a:lnTo>
                        <a:lnTo>
                          <a:pt x="6223" y="207010"/>
                        </a:lnTo>
                        <a:lnTo>
                          <a:pt x="3048" y="146939"/>
                        </a:lnTo>
                        <a:lnTo>
                          <a:pt x="1143" y="93599"/>
                        </a:lnTo>
                        <a:lnTo>
                          <a:pt x="0" y="31242"/>
                        </a:lnTo>
                        <a:close/>
                      </a:path>
                    </a:pathLst>
                  </a:custGeom>
                  <a:solidFill>
                    <a:srgbClr val="F7C500"/>
                  </a:solidFill>
                  <a:ln w="0" cap="flat" cmpd="sng" algn="ctr">
                    <a:solidFill>
                      <a:srgbClr val="F7C5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7228967" y="2311146"/>
                    <a:ext cx="310008" cy="294006"/>
                  </a:xfrm>
                  <a:custGeom>
                    <a:avLst/>
                    <a:gdLst/>
                    <a:ahLst/>
                    <a:cxnLst/>
                    <a:rect l="0" t="0" r="0" b="0"/>
                    <a:pathLst>
                      <a:path w="310008" h="294006">
                        <a:moveTo>
                          <a:pt x="0" y="25527"/>
                        </a:moveTo>
                        <a:lnTo>
                          <a:pt x="45466" y="16002"/>
                        </a:lnTo>
                        <a:lnTo>
                          <a:pt x="91059" y="8890"/>
                        </a:lnTo>
                        <a:lnTo>
                          <a:pt x="135890" y="3810"/>
                        </a:lnTo>
                        <a:lnTo>
                          <a:pt x="173101" y="1270"/>
                        </a:lnTo>
                        <a:lnTo>
                          <a:pt x="212979" y="0"/>
                        </a:lnTo>
                        <a:lnTo>
                          <a:pt x="254635" y="635"/>
                        </a:lnTo>
                        <a:lnTo>
                          <a:pt x="297561" y="3683"/>
                        </a:lnTo>
                        <a:lnTo>
                          <a:pt x="302387" y="44196"/>
                        </a:lnTo>
                        <a:lnTo>
                          <a:pt x="305308" y="75438"/>
                        </a:lnTo>
                        <a:lnTo>
                          <a:pt x="308356" y="117983"/>
                        </a:lnTo>
                        <a:lnTo>
                          <a:pt x="310007" y="162560"/>
                        </a:lnTo>
                        <a:lnTo>
                          <a:pt x="310007" y="198882"/>
                        </a:lnTo>
                        <a:lnTo>
                          <a:pt x="307848" y="243713"/>
                        </a:lnTo>
                        <a:lnTo>
                          <a:pt x="305181" y="269621"/>
                        </a:lnTo>
                        <a:lnTo>
                          <a:pt x="264922" y="280289"/>
                        </a:lnTo>
                        <a:lnTo>
                          <a:pt x="225171" y="287528"/>
                        </a:lnTo>
                        <a:lnTo>
                          <a:pt x="186817" y="291973"/>
                        </a:lnTo>
                        <a:lnTo>
                          <a:pt x="150622" y="294005"/>
                        </a:lnTo>
                        <a:lnTo>
                          <a:pt x="106807" y="294005"/>
                        </a:lnTo>
                        <a:lnTo>
                          <a:pt x="61849" y="291084"/>
                        </a:lnTo>
                        <a:lnTo>
                          <a:pt x="16256" y="284861"/>
                        </a:lnTo>
                        <a:lnTo>
                          <a:pt x="11049" y="246253"/>
                        </a:lnTo>
                        <a:lnTo>
                          <a:pt x="7112" y="203962"/>
                        </a:lnTo>
                        <a:lnTo>
                          <a:pt x="4191" y="160782"/>
                        </a:lnTo>
                        <a:lnTo>
                          <a:pt x="1524" y="100076"/>
                        </a:lnTo>
                        <a:lnTo>
                          <a:pt x="254" y="4127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7160387" y="2116074"/>
                    <a:ext cx="286132" cy="35307"/>
                  </a:xfrm>
                  <a:custGeom>
                    <a:avLst/>
                    <a:gdLst/>
                    <a:ahLst/>
                    <a:cxnLst/>
                    <a:rect l="0" t="0" r="0" b="0"/>
                    <a:pathLst>
                      <a:path w="286132" h="35307">
                        <a:moveTo>
                          <a:pt x="286131" y="0"/>
                        </a:moveTo>
                        <a:lnTo>
                          <a:pt x="263906" y="10795"/>
                        </a:lnTo>
                        <a:lnTo>
                          <a:pt x="224155" y="23495"/>
                        </a:lnTo>
                        <a:lnTo>
                          <a:pt x="186436" y="30734"/>
                        </a:lnTo>
                        <a:lnTo>
                          <a:pt x="139573" y="35052"/>
                        </a:lnTo>
                        <a:lnTo>
                          <a:pt x="98298" y="35306"/>
                        </a:lnTo>
                        <a:lnTo>
                          <a:pt x="51689" y="31877"/>
                        </a:lnTo>
                        <a:lnTo>
                          <a:pt x="17780" y="27432"/>
                        </a:lnTo>
                        <a:lnTo>
                          <a:pt x="0" y="24384"/>
                        </a:lnTo>
                        <a:lnTo>
                          <a:pt x="7112" y="17272"/>
                        </a:lnTo>
                        <a:lnTo>
                          <a:pt x="1143" y="10287"/>
                        </a:lnTo>
                        <a:lnTo>
                          <a:pt x="46101" y="17018"/>
                        </a:lnTo>
                        <a:lnTo>
                          <a:pt x="92837" y="20447"/>
                        </a:lnTo>
                        <a:lnTo>
                          <a:pt x="139065" y="20320"/>
                        </a:lnTo>
                        <a:lnTo>
                          <a:pt x="180594" y="17780"/>
                        </a:lnTo>
                        <a:lnTo>
                          <a:pt x="225552" y="12065"/>
                        </a:lnTo>
                        <a:lnTo>
                          <a:pt x="261366" y="5588"/>
                        </a:lnTo>
                        <a:close/>
                      </a:path>
                    </a:pathLst>
                  </a:custGeom>
                  <a:solidFill>
                    <a:srgbClr val="818BAB"/>
                  </a:solidFill>
                  <a:ln w="0" cap="flat" cmpd="sng" algn="ctr">
                    <a:solidFill>
                      <a:srgbClr val="818B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7092823" y="2198116"/>
                    <a:ext cx="427229" cy="29465"/>
                  </a:xfrm>
                  <a:custGeom>
                    <a:avLst/>
                    <a:gdLst/>
                    <a:ahLst/>
                    <a:cxnLst/>
                    <a:rect l="0" t="0" r="0" b="0"/>
                    <a:pathLst>
                      <a:path w="427229" h="29465">
                        <a:moveTo>
                          <a:pt x="427228" y="0"/>
                        </a:moveTo>
                        <a:lnTo>
                          <a:pt x="383667" y="9906"/>
                        </a:lnTo>
                        <a:lnTo>
                          <a:pt x="339852" y="17272"/>
                        </a:lnTo>
                        <a:lnTo>
                          <a:pt x="298958" y="22606"/>
                        </a:lnTo>
                        <a:lnTo>
                          <a:pt x="252095" y="26797"/>
                        </a:lnTo>
                        <a:lnTo>
                          <a:pt x="217932" y="28575"/>
                        </a:lnTo>
                        <a:lnTo>
                          <a:pt x="181610" y="29464"/>
                        </a:lnTo>
                        <a:lnTo>
                          <a:pt x="143637" y="28829"/>
                        </a:lnTo>
                        <a:lnTo>
                          <a:pt x="104013" y="26924"/>
                        </a:lnTo>
                        <a:lnTo>
                          <a:pt x="63119" y="23114"/>
                        </a:lnTo>
                        <a:lnTo>
                          <a:pt x="21209" y="17399"/>
                        </a:lnTo>
                        <a:lnTo>
                          <a:pt x="0" y="13716"/>
                        </a:lnTo>
                        <a:lnTo>
                          <a:pt x="254" y="9906"/>
                        </a:lnTo>
                        <a:lnTo>
                          <a:pt x="10033" y="127"/>
                        </a:lnTo>
                        <a:lnTo>
                          <a:pt x="50292" y="7620"/>
                        </a:lnTo>
                        <a:lnTo>
                          <a:pt x="95377" y="12700"/>
                        </a:lnTo>
                        <a:lnTo>
                          <a:pt x="141859" y="15494"/>
                        </a:lnTo>
                        <a:lnTo>
                          <a:pt x="182880" y="16510"/>
                        </a:lnTo>
                        <a:lnTo>
                          <a:pt x="229489" y="15875"/>
                        </a:lnTo>
                        <a:lnTo>
                          <a:pt x="263779" y="14732"/>
                        </a:lnTo>
                        <a:lnTo>
                          <a:pt x="300609" y="12573"/>
                        </a:lnTo>
                        <a:lnTo>
                          <a:pt x="340106" y="9398"/>
                        </a:lnTo>
                        <a:lnTo>
                          <a:pt x="382270" y="5334"/>
                        </a:lnTo>
                        <a:close/>
                      </a:path>
                    </a:pathLst>
                  </a:custGeom>
                  <a:solidFill>
                    <a:srgbClr val="818BAB"/>
                  </a:solidFill>
                  <a:ln w="0" cap="flat" cmpd="sng" algn="ctr">
                    <a:solidFill>
                      <a:srgbClr val="818B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7138289" y="2050288"/>
                    <a:ext cx="361824" cy="29846"/>
                  </a:xfrm>
                  <a:custGeom>
                    <a:avLst/>
                    <a:gdLst/>
                    <a:ahLst/>
                    <a:cxnLst/>
                    <a:rect l="0" t="0" r="0" b="0"/>
                    <a:pathLst>
                      <a:path w="361824" h="29846">
                        <a:moveTo>
                          <a:pt x="0" y="19939"/>
                        </a:moveTo>
                        <a:lnTo>
                          <a:pt x="7620" y="18542"/>
                        </a:lnTo>
                        <a:lnTo>
                          <a:pt x="53594" y="11684"/>
                        </a:lnTo>
                        <a:lnTo>
                          <a:pt x="95758" y="6985"/>
                        </a:lnTo>
                        <a:lnTo>
                          <a:pt x="133731" y="3810"/>
                        </a:lnTo>
                        <a:lnTo>
                          <a:pt x="176403" y="1397"/>
                        </a:lnTo>
                        <a:lnTo>
                          <a:pt x="223139" y="0"/>
                        </a:lnTo>
                        <a:lnTo>
                          <a:pt x="256032" y="0"/>
                        </a:lnTo>
                        <a:lnTo>
                          <a:pt x="290322" y="762"/>
                        </a:lnTo>
                        <a:lnTo>
                          <a:pt x="325628" y="2540"/>
                        </a:lnTo>
                        <a:lnTo>
                          <a:pt x="361823" y="5207"/>
                        </a:lnTo>
                        <a:lnTo>
                          <a:pt x="354965" y="7112"/>
                        </a:lnTo>
                        <a:lnTo>
                          <a:pt x="312674" y="16002"/>
                        </a:lnTo>
                        <a:lnTo>
                          <a:pt x="272796" y="22098"/>
                        </a:lnTo>
                        <a:lnTo>
                          <a:pt x="236093" y="26035"/>
                        </a:lnTo>
                        <a:lnTo>
                          <a:pt x="193929" y="28829"/>
                        </a:lnTo>
                        <a:lnTo>
                          <a:pt x="146939" y="29845"/>
                        </a:lnTo>
                        <a:lnTo>
                          <a:pt x="112903" y="29337"/>
                        </a:lnTo>
                        <a:lnTo>
                          <a:pt x="77089" y="27559"/>
                        </a:lnTo>
                        <a:lnTo>
                          <a:pt x="39370" y="24511"/>
                        </a:lnTo>
                        <a:close/>
                      </a:path>
                    </a:pathLst>
                  </a:custGeom>
                  <a:solidFill>
                    <a:srgbClr val="757F9D"/>
                  </a:solidFill>
                  <a:ln w="0" cap="flat" cmpd="sng" algn="ctr">
                    <a:solidFill>
                      <a:srgbClr val="757F9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7362698" y="2311146"/>
                    <a:ext cx="176277" cy="289815"/>
                  </a:xfrm>
                  <a:custGeom>
                    <a:avLst/>
                    <a:gdLst/>
                    <a:ahLst/>
                    <a:cxnLst/>
                    <a:rect l="0" t="0" r="0" b="0"/>
                    <a:pathLst>
                      <a:path w="176277" h="289815">
                        <a:moveTo>
                          <a:pt x="163830" y="3683"/>
                        </a:moveTo>
                        <a:lnTo>
                          <a:pt x="168656" y="44196"/>
                        </a:lnTo>
                        <a:lnTo>
                          <a:pt x="171577" y="75438"/>
                        </a:lnTo>
                        <a:lnTo>
                          <a:pt x="174625" y="117983"/>
                        </a:lnTo>
                        <a:lnTo>
                          <a:pt x="176276" y="162560"/>
                        </a:lnTo>
                        <a:lnTo>
                          <a:pt x="176276" y="198882"/>
                        </a:lnTo>
                        <a:lnTo>
                          <a:pt x="174117" y="243713"/>
                        </a:lnTo>
                        <a:lnTo>
                          <a:pt x="171450" y="269621"/>
                        </a:lnTo>
                        <a:lnTo>
                          <a:pt x="128397" y="280924"/>
                        </a:lnTo>
                        <a:lnTo>
                          <a:pt x="86106" y="288290"/>
                        </a:lnTo>
                        <a:lnTo>
                          <a:pt x="74422" y="289814"/>
                        </a:lnTo>
                        <a:lnTo>
                          <a:pt x="78486" y="251460"/>
                        </a:lnTo>
                        <a:lnTo>
                          <a:pt x="76835" y="213868"/>
                        </a:lnTo>
                        <a:lnTo>
                          <a:pt x="68453" y="169672"/>
                        </a:lnTo>
                        <a:lnTo>
                          <a:pt x="54864" y="126111"/>
                        </a:lnTo>
                        <a:lnTo>
                          <a:pt x="38100" y="83312"/>
                        </a:lnTo>
                        <a:lnTo>
                          <a:pt x="20066" y="42418"/>
                        </a:lnTo>
                        <a:lnTo>
                          <a:pt x="0" y="4064"/>
                        </a:lnTo>
                        <a:lnTo>
                          <a:pt x="37719" y="1270"/>
                        </a:lnTo>
                        <a:lnTo>
                          <a:pt x="77978" y="0"/>
                        </a:lnTo>
                        <a:lnTo>
                          <a:pt x="120269" y="635"/>
                        </a:lnTo>
                        <a:close/>
                      </a:path>
                    </a:pathLst>
                  </a:custGeom>
                  <a:solidFill>
                    <a:srgbClr val="ACD2E7"/>
                  </a:solidFill>
                  <a:ln w="0" cap="flat" cmpd="sng" algn="ctr">
                    <a:solidFill>
                      <a:srgbClr val="ACD2E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7424674" y="2083943"/>
                    <a:ext cx="487554" cy="735331"/>
                  </a:xfrm>
                  <a:custGeom>
                    <a:avLst/>
                    <a:gdLst/>
                    <a:ahLst/>
                    <a:cxnLst/>
                    <a:rect l="0" t="0" r="0" b="0"/>
                    <a:pathLst>
                      <a:path w="487554" h="735331">
                        <a:moveTo>
                          <a:pt x="332359" y="724027"/>
                        </a:moveTo>
                        <a:lnTo>
                          <a:pt x="290703" y="731393"/>
                        </a:lnTo>
                        <a:lnTo>
                          <a:pt x="243840" y="735330"/>
                        </a:lnTo>
                        <a:lnTo>
                          <a:pt x="197612" y="732663"/>
                        </a:lnTo>
                        <a:lnTo>
                          <a:pt x="163957" y="724916"/>
                        </a:lnTo>
                        <a:lnTo>
                          <a:pt x="145288" y="717169"/>
                        </a:lnTo>
                        <a:lnTo>
                          <a:pt x="133096" y="709930"/>
                        </a:lnTo>
                        <a:lnTo>
                          <a:pt x="125349" y="703580"/>
                        </a:lnTo>
                        <a:lnTo>
                          <a:pt x="119761" y="630809"/>
                        </a:lnTo>
                        <a:lnTo>
                          <a:pt x="94234" y="593471"/>
                        </a:lnTo>
                        <a:lnTo>
                          <a:pt x="79502" y="564007"/>
                        </a:lnTo>
                        <a:lnTo>
                          <a:pt x="66421" y="531622"/>
                        </a:lnTo>
                        <a:lnTo>
                          <a:pt x="54737" y="497205"/>
                        </a:lnTo>
                        <a:lnTo>
                          <a:pt x="44450" y="461391"/>
                        </a:lnTo>
                        <a:lnTo>
                          <a:pt x="35687" y="425069"/>
                        </a:lnTo>
                        <a:lnTo>
                          <a:pt x="28194" y="389001"/>
                        </a:lnTo>
                        <a:lnTo>
                          <a:pt x="21844" y="353822"/>
                        </a:lnTo>
                        <a:lnTo>
                          <a:pt x="16510" y="320421"/>
                        </a:lnTo>
                        <a:lnTo>
                          <a:pt x="12192" y="289560"/>
                        </a:lnTo>
                        <a:lnTo>
                          <a:pt x="7493" y="249555"/>
                        </a:lnTo>
                        <a:lnTo>
                          <a:pt x="4064" y="211963"/>
                        </a:lnTo>
                        <a:lnTo>
                          <a:pt x="2921" y="198120"/>
                        </a:lnTo>
                        <a:lnTo>
                          <a:pt x="57785" y="122301"/>
                        </a:lnTo>
                        <a:lnTo>
                          <a:pt x="0" y="72898"/>
                        </a:lnTo>
                        <a:lnTo>
                          <a:pt x="1016" y="71501"/>
                        </a:lnTo>
                        <a:lnTo>
                          <a:pt x="5715" y="68326"/>
                        </a:lnTo>
                        <a:lnTo>
                          <a:pt x="36703" y="56769"/>
                        </a:lnTo>
                        <a:lnTo>
                          <a:pt x="74676" y="45847"/>
                        </a:lnTo>
                        <a:lnTo>
                          <a:pt x="107188" y="37338"/>
                        </a:lnTo>
                        <a:lnTo>
                          <a:pt x="161671" y="24384"/>
                        </a:lnTo>
                        <a:lnTo>
                          <a:pt x="204978" y="16383"/>
                        </a:lnTo>
                        <a:lnTo>
                          <a:pt x="249174" y="9652"/>
                        </a:lnTo>
                        <a:lnTo>
                          <a:pt x="282575" y="5080"/>
                        </a:lnTo>
                        <a:lnTo>
                          <a:pt x="328549" y="381"/>
                        </a:lnTo>
                        <a:lnTo>
                          <a:pt x="354965" y="0"/>
                        </a:lnTo>
                        <a:lnTo>
                          <a:pt x="358140" y="381"/>
                        </a:lnTo>
                        <a:lnTo>
                          <a:pt x="360553" y="1143"/>
                        </a:lnTo>
                        <a:lnTo>
                          <a:pt x="361950" y="2032"/>
                        </a:lnTo>
                        <a:lnTo>
                          <a:pt x="327406" y="69596"/>
                        </a:lnTo>
                        <a:lnTo>
                          <a:pt x="407162" y="118999"/>
                        </a:lnTo>
                        <a:lnTo>
                          <a:pt x="419989" y="159004"/>
                        </a:lnTo>
                        <a:lnTo>
                          <a:pt x="430911" y="196088"/>
                        </a:lnTo>
                        <a:lnTo>
                          <a:pt x="438912" y="225679"/>
                        </a:lnTo>
                        <a:lnTo>
                          <a:pt x="447294" y="258572"/>
                        </a:lnTo>
                        <a:lnTo>
                          <a:pt x="455422" y="293624"/>
                        </a:lnTo>
                        <a:lnTo>
                          <a:pt x="463169" y="330454"/>
                        </a:lnTo>
                        <a:lnTo>
                          <a:pt x="469900" y="368173"/>
                        </a:lnTo>
                        <a:lnTo>
                          <a:pt x="475234" y="406273"/>
                        </a:lnTo>
                        <a:lnTo>
                          <a:pt x="479044" y="443992"/>
                        </a:lnTo>
                        <a:lnTo>
                          <a:pt x="480695" y="480441"/>
                        </a:lnTo>
                        <a:lnTo>
                          <a:pt x="479933" y="514985"/>
                        </a:lnTo>
                        <a:lnTo>
                          <a:pt x="476250" y="547116"/>
                        </a:lnTo>
                        <a:lnTo>
                          <a:pt x="469392" y="575818"/>
                        </a:lnTo>
                        <a:lnTo>
                          <a:pt x="487553" y="632587"/>
                        </a:lnTo>
                        <a:lnTo>
                          <a:pt x="486664" y="636651"/>
                        </a:lnTo>
                        <a:lnTo>
                          <a:pt x="484632" y="642366"/>
                        </a:lnTo>
                        <a:lnTo>
                          <a:pt x="478409" y="652907"/>
                        </a:lnTo>
                        <a:lnTo>
                          <a:pt x="470408" y="662559"/>
                        </a:lnTo>
                        <a:lnTo>
                          <a:pt x="453644" y="676910"/>
                        </a:lnTo>
                        <a:lnTo>
                          <a:pt x="428371" y="692023"/>
                        </a:lnTo>
                        <a:lnTo>
                          <a:pt x="382651" y="710565"/>
                        </a:lnTo>
                        <a:lnTo>
                          <a:pt x="346075" y="720852"/>
                        </a:lnTo>
                        <a:close/>
                      </a:path>
                    </a:pathLst>
                  </a:custGeom>
                  <a:solidFill>
                    <a:srgbClr val="AEB4CB"/>
                  </a:solidFill>
                  <a:ln w="0" cap="flat" cmpd="sng" algn="ctr">
                    <a:solidFill>
                      <a:srgbClr val="AEB4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7605268" y="2083689"/>
                    <a:ext cx="306960" cy="728600"/>
                  </a:xfrm>
                  <a:custGeom>
                    <a:avLst/>
                    <a:gdLst/>
                    <a:ahLst/>
                    <a:cxnLst/>
                    <a:rect l="0" t="0" r="0" b="0"/>
                    <a:pathLst>
                      <a:path w="306960" h="728600">
                        <a:moveTo>
                          <a:pt x="288798" y="576072"/>
                        </a:moveTo>
                        <a:lnTo>
                          <a:pt x="306959" y="632841"/>
                        </a:lnTo>
                        <a:lnTo>
                          <a:pt x="306070" y="636905"/>
                        </a:lnTo>
                        <a:lnTo>
                          <a:pt x="304038" y="642620"/>
                        </a:lnTo>
                        <a:lnTo>
                          <a:pt x="297815" y="653161"/>
                        </a:lnTo>
                        <a:lnTo>
                          <a:pt x="289814" y="662813"/>
                        </a:lnTo>
                        <a:lnTo>
                          <a:pt x="272923" y="677164"/>
                        </a:lnTo>
                        <a:lnTo>
                          <a:pt x="247777" y="692277"/>
                        </a:lnTo>
                        <a:lnTo>
                          <a:pt x="202057" y="710819"/>
                        </a:lnTo>
                        <a:lnTo>
                          <a:pt x="165481" y="721106"/>
                        </a:lnTo>
                        <a:lnTo>
                          <a:pt x="129667" y="728599"/>
                        </a:lnTo>
                        <a:lnTo>
                          <a:pt x="144272" y="719836"/>
                        </a:lnTo>
                        <a:lnTo>
                          <a:pt x="155194" y="710438"/>
                        </a:lnTo>
                        <a:lnTo>
                          <a:pt x="164719" y="699135"/>
                        </a:lnTo>
                        <a:lnTo>
                          <a:pt x="171323" y="687959"/>
                        </a:lnTo>
                        <a:lnTo>
                          <a:pt x="177546" y="672338"/>
                        </a:lnTo>
                        <a:lnTo>
                          <a:pt x="180467" y="660781"/>
                        </a:lnTo>
                        <a:lnTo>
                          <a:pt x="180340" y="655701"/>
                        </a:lnTo>
                        <a:lnTo>
                          <a:pt x="178943" y="651256"/>
                        </a:lnTo>
                        <a:lnTo>
                          <a:pt x="176403" y="647573"/>
                        </a:lnTo>
                        <a:lnTo>
                          <a:pt x="172847" y="644398"/>
                        </a:lnTo>
                        <a:lnTo>
                          <a:pt x="168275" y="641604"/>
                        </a:lnTo>
                        <a:lnTo>
                          <a:pt x="156972" y="637667"/>
                        </a:lnTo>
                        <a:lnTo>
                          <a:pt x="132842" y="634365"/>
                        </a:lnTo>
                        <a:lnTo>
                          <a:pt x="101600" y="633603"/>
                        </a:lnTo>
                        <a:lnTo>
                          <a:pt x="105410" y="633222"/>
                        </a:lnTo>
                        <a:lnTo>
                          <a:pt x="111379" y="631444"/>
                        </a:lnTo>
                        <a:lnTo>
                          <a:pt x="117602" y="628396"/>
                        </a:lnTo>
                        <a:lnTo>
                          <a:pt x="127635" y="621030"/>
                        </a:lnTo>
                        <a:lnTo>
                          <a:pt x="147193" y="600075"/>
                        </a:lnTo>
                        <a:lnTo>
                          <a:pt x="158115" y="583692"/>
                        </a:lnTo>
                        <a:lnTo>
                          <a:pt x="169672" y="555244"/>
                        </a:lnTo>
                        <a:lnTo>
                          <a:pt x="177165" y="521843"/>
                        </a:lnTo>
                        <a:lnTo>
                          <a:pt x="179451" y="485902"/>
                        </a:lnTo>
                        <a:lnTo>
                          <a:pt x="175895" y="451612"/>
                        </a:lnTo>
                        <a:lnTo>
                          <a:pt x="165354" y="412369"/>
                        </a:lnTo>
                        <a:lnTo>
                          <a:pt x="146304" y="368554"/>
                        </a:lnTo>
                        <a:lnTo>
                          <a:pt x="122428" y="326390"/>
                        </a:lnTo>
                        <a:lnTo>
                          <a:pt x="94488" y="282956"/>
                        </a:lnTo>
                        <a:lnTo>
                          <a:pt x="52324" y="226187"/>
                        </a:lnTo>
                        <a:lnTo>
                          <a:pt x="30988" y="188976"/>
                        </a:lnTo>
                        <a:lnTo>
                          <a:pt x="27813" y="181229"/>
                        </a:lnTo>
                        <a:lnTo>
                          <a:pt x="69342" y="161163"/>
                        </a:lnTo>
                        <a:lnTo>
                          <a:pt x="79756" y="153670"/>
                        </a:lnTo>
                        <a:lnTo>
                          <a:pt x="87122" y="145923"/>
                        </a:lnTo>
                        <a:lnTo>
                          <a:pt x="92075" y="138938"/>
                        </a:lnTo>
                        <a:lnTo>
                          <a:pt x="95758" y="131318"/>
                        </a:lnTo>
                        <a:lnTo>
                          <a:pt x="97409" y="125603"/>
                        </a:lnTo>
                        <a:lnTo>
                          <a:pt x="97917" y="121793"/>
                        </a:lnTo>
                        <a:lnTo>
                          <a:pt x="97663" y="118110"/>
                        </a:lnTo>
                        <a:lnTo>
                          <a:pt x="96774" y="114808"/>
                        </a:lnTo>
                        <a:lnTo>
                          <a:pt x="95250" y="111506"/>
                        </a:lnTo>
                        <a:lnTo>
                          <a:pt x="92837" y="108458"/>
                        </a:lnTo>
                        <a:lnTo>
                          <a:pt x="89662" y="105791"/>
                        </a:lnTo>
                        <a:lnTo>
                          <a:pt x="83185" y="102616"/>
                        </a:lnTo>
                        <a:lnTo>
                          <a:pt x="75819" y="100838"/>
                        </a:lnTo>
                        <a:lnTo>
                          <a:pt x="62230" y="100838"/>
                        </a:lnTo>
                        <a:lnTo>
                          <a:pt x="15240" y="111887"/>
                        </a:lnTo>
                        <a:lnTo>
                          <a:pt x="127" y="114681"/>
                        </a:lnTo>
                        <a:lnTo>
                          <a:pt x="46355" y="85979"/>
                        </a:lnTo>
                        <a:lnTo>
                          <a:pt x="51816" y="80518"/>
                        </a:lnTo>
                        <a:lnTo>
                          <a:pt x="54483" y="76708"/>
                        </a:lnTo>
                        <a:lnTo>
                          <a:pt x="56642" y="72771"/>
                        </a:lnTo>
                        <a:lnTo>
                          <a:pt x="57658" y="68453"/>
                        </a:lnTo>
                        <a:lnTo>
                          <a:pt x="57658" y="64135"/>
                        </a:lnTo>
                        <a:lnTo>
                          <a:pt x="55753" y="57023"/>
                        </a:lnTo>
                        <a:lnTo>
                          <a:pt x="51816" y="48387"/>
                        </a:lnTo>
                        <a:lnTo>
                          <a:pt x="46355" y="41148"/>
                        </a:lnTo>
                        <a:lnTo>
                          <a:pt x="41656" y="36576"/>
                        </a:lnTo>
                        <a:lnTo>
                          <a:pt x="32258" y="30353"/>
                        </a:lnTo>
                        <a:lnTo>
                          <a:pt x="21717" y="25654"/>
                        </a:lnTo>
                        <a:lnTo>
                          <a:pt x="4953" y="21336"/>
                        </a:lnTo>
                        <a:lnTo>
                          <a:pt x="0" y="20574"/>
                        </a:lnTo>
                        <a:lnTo>
                          <a:pt x="36322" y="14732"/>
                        </a:lnTo>
                        <a:lnTo>
                          <a:pt x="95250" y="6223"/>
                        </a:lnTo>
                        <a:lnTo>
                          <a:pt x="139319" y="1270"/>
                        </a:lnTo>
                        <a:lnTo>
                          <a:pt x="171704" y="0"/>
                        </a:lnTo>
                        <a:lnTo>
                          <a:pt x="178054" y="762"/>
                        </a:lnTo>
                        <a:lnTo>
                          <a:pt x="180086" y="1397"/>
                        </a:lnTo>
                        <a:lnTo>
                          <a:pt x="181356" y="2286"/>
                        </a:lnTo>
                        <a:lnTo>
                          <a:pt x="146812" y="69850"/>
                        </a:lnTo>
                        <a:lnTo>
                          <a:pt x="226568" y="119253"/>
                        </a:lnTo>
                        <a:lnTo>
                          <a:pt x="239395" y="159258"/>
                        </a:lnTo>
                        <a:lnTo>
                          <a:pt x="250317" y="196342"/>
                        </a:lnTo>
                        <a:lnTo>
                          <a:pt x="258318" y="225933"/>
                        </a:lnTo>
                        <a:lnTo>
                          <a:pt x="266700" y="258826"/>
                        </a:lnTo>
                        <a:lnTo>
                          <a:pt x="274828" y="293878"/>
                        </a:lnTo>
                        <a:lnTo>
                          <a:pt x="282575" y="330708"/>
                        </a:lnTo>
                        <a:lnTo>
                          <a:pt x="289306" y="368427"/>
                        </a:lnTo>
                        <a:lnTo>
                          <a:pt x="294640" y="406527"/>
                        </a:lnTo>
                        <a:lnTo>
                          <a:pt x="298450" y="444246"/>
                        </a:lnTo>
                        <a:lnTo>
                          <a:pt x="299974" y="480695"/>
                        </a:lnTo>
                        <a:lnTo>
                          <a:pt x="299339" y="515239"/>
                        </a:lnTo>
                        <a:lnTo>
                          <a:pt x="295529" y="547370"/>
                        </a:lnTo>
                        <a:close/>
                      </a:path>
                    </a:pathLst>
                  </a:custGeom>
                  <a:solidFill>
                    <a:srgbClr val="8995B5"/>
                  </a:solidFill>
                  <a:ln w="0" cap="flat" cmpd="sng" algn="ctr">
                    <a:solidFill>
                      <a:srgbClr val="8995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7544435" y="2660523"/>
                    <a:ext cx="340869" cy="76455"/>
                  </a:xfrm>
                  <a:custGeom>
                    <a:avLst/>
                    <a:gdLst/>
                    <a:ahLst/>
                    <a:cxnLst/>
                    <a:rect l="0" t="0" r="0" b="0"/>
                    <a:pathLst>
                      <a:path w="340869" h="76455">
                        <a:moveTo>
                          <a:pt x="340868" y="0"/>
                        </a:moveTo>
                        <a:lnTo>
                          <a:pt x="295148" y="24384"/>
                        </a:lnTo>
                        <a:lnTo>
                          <a:pt x="255651" y="41402"/>
                        </a:lnTo>
                        <a:lnTo>
                          <a:pt x="220218" y="53975"/>
                        </a:lnTo>
                        <a:lnTo>
                          <a:pt x="180594" y="65024"/>
                        </a:lnTo>
                        <a:lnTo>
                          <a:pt x="138049" y="72898"/>
                        </a:lnTo>
                        <a:lnTo>
                          <a:pt x="93218" y="76454"/>
                        </a:lnTo>
                        <a:lnTo>
                          <a:pt x="47117" y="74549"/>
                        </a:lnTo>
                        <a:lnTo>
                          <a:pt x="762" y="65532"/>
                        </a:lnTo>
                        <a:lnTo>
                          <a:pt x="0" y="55118"/>
                        </a:lnTo>
                        <a:lnTo>
                          <a:pt x="17399" y="60198"/>
                        </a:lnTo>
                        <a:lnTo>
                          <a:pt x="54864" y="65405"/>
                        </a:lnTo>
                        <a:lnTo>
                          <a:pt x="100584" y="65405"/>
                        </a:lnTo>
                        <a:lnTo>
                          <a:pt x="146939" y="60071"/>
                        </a:lnTo>
                        <a:lnTo>
                          <a:pt x="187579" y="52070"/>
                        </a:lnTo>
                        <a:lnTo>
                          <a:pt x="233299" y="39878"/>
                        </a:lnTo>
                        <a:lnTo>
                          <a:pt x="266827" y="29083"/>
                        </a:lnTo>
                        <a:lnTo>
                          <a:pt x="302641" y="15748"/>
                        </a:lnTo>
                        <a:close/>
                      </a:path>
                    </a:pathLst>
                  </a:custGeom>
                  <a:solidFill>
                    <a:srgbClr val="818BAB"/>
                  </a:solidFill>
                  <a:ln w="0" cap="flat" cmpd="sng" algn="ctr">
                    <a:solidFill>
                      <a:srgbClr val="818B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7543800" y="2296668"/>
                    <a:ext cx="343155" cy="324359"/>
                  </a:xfrm>
                  <a:custGeom>
                    <a:avLst/>
                    <a:gdLst/>
                    <a:ahLst/>
                    <a:cxnLst/>
                    <a:rect l="0" t="0" r="0" b="0"/>
                    <a:pathLst>
                      <a:path w="343155" h="324359">
                        <a:moveTo>
                          <a:pt x="0" y="68072"/>
                        </a:moveTo>
                        <a:lnTo>
                          <a:pt x="43942" y="51435"/>
                        </a:lnTo>
                        <a:lnTo>
                          <a:pt x="88265" y="37211"/>
                        </a:lnTo>
                        <a:lnTo>
                          <a:pt x="132207" y="25400"/>
                        </a:lnTo>
                        <a:lnTo>
                          <a:pt x="169037" y="16891"/>
                        </a:lnTo>
                        <a:lnTo>
                          <a:pt x="208534" y="9525"/>
                        </a:lnTo>
                        <a:lnTo>
                          <a:pt x="250317" y="3683"/>
                        </a:lnTo>
                        <a:lnTo>
                          <a:pt x="293497" y="0"/>
                        </a:lnTo>
                        <a:lnTo>
                          <a:pt x="304673" y="39751"/>
                        </a:lnTo>
                        <a:lnTo>
                          <a:pt x="312547" y="70485"/>
                        </a:lnTo>
                        <a:lnTo>
                          <a:pt x="322326" y="112395"/>
                        </a:lnTo>
                        <a:lnTo>
                          <a:pt x="331089" y="156718"/>
                        </a:lnTo>
                        <a:lnTo>
                          <a:pt x="336804" y="193040"/>
                        </a:lnTo>
                        <a:lnTo>
                          <a:pt x="340995" y="229108"/>
                        </a:lnTo>
                        <a:lnTo>
                          <a:pt x="343154" y="264287"/>
                        </a:lnTo>
                        <a:lnTo>
                          <a:pt x="304546" y="281178"/>
                        </a:lnTo>
                        <a:lnTo>
                          <a:pt x="266192" y="294640"/>
                        </a:lnTo>
                        <a:lnTo>
                          <a:pt x="228600" y="305054"/>
                        </a:lnTo>
                        <a:lnTo>
                          <a:pt x="181229" y="314706"/>
                        </a:lnTo>
                        <a:lnTo>
                          <a:pt x="138938" y="320548"/>
                        </a:lnTo>
                        <a:lnTo>
                          <a:pt x="96012" y="323977"/>
                        </a:lnTo>
                        <a:lnTo>
                          <a:pt x="57023" y="324358"/>
                        </a:lnTo>
                        <a:lnTo>
                          <a:pt x="45847" y="286639"/>
                        </a:lnTo>
                        <a:lnTo>
                          <a:pt x="35179" y="244983"/>
                        </a:lnTo>
                        <a:lnTo>
                          <a:pt x="25527" y="202311"/>
                        </a:lnTo>
                        <a:lnTo>
                          <a:pt x="13208" y="142240"/>
                        </a:lnTo>
                        <a:lnTo>
                          <a:pt x="2540" y="83693"/>
                        </a:lnTo>
                        <a:close/>
                      </a:path>
                    </a:pathLst>
                  </a:custGeom>
                  <a:solidFill>
                    <a:srgbClr val="F7C500"/>
                  </a:solidFill>
                  <a:ln w="0" cap="flat" cmpd="sng" algn="ctr">
                    <a:solidFill>
                      <a:srgbClr val="F7C5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7564882" y="2316734"/>
                    <a:ext cx="302134" cy="285624"/>
                  </a:xfrm>
                  <a:custGeom>
                    <a:avLst/>
                    <a:gdLst/>
                    <a:ahLst/>
                    <a:cxnLst/>
                    <a:rect l="0" t="0" r="0" b="0"/>
                    <a:pathLst>
                      <a:path w="302134" h="285624">
                        <a:moveTo>
                          <a:pt x="0" y="59817"/>
                        </a:moveTo>
                        <a:lnTo>
                          <a:pt x="45593" y="42926"/>
                        </a:lnTo>
                        <a:lnTo>
                          <a:pt x="86868" y="30099"/>
                        </a:lnTo>
                        <a:lnTo>
                          <a:pt x="126873" y="19685"/>
                        </a:lnTo>
                        <a:lnTo>
                          <a:pt x="171831" y="10414"/>
                        </a:lnTo>
                        <a:lnTo>
                          <a:pt x="208026" y="4572"/>
                        </a:lnTo>
                        <a:lnTo>
                          <a:pt x="245618" y="762"/>
                        </a:lnTo>
                        <a:lnTo>
                          <a:pt x="258445" y="0"/>
                        </a:lnTo>
                        <a:lnTo>
                          <a:pt x="268351" y="34798"/>
                        </a:lnTo>
                        <a:lnTo>
                          <a:pt x="278765" y="76454"/>
                        </a:lnTo>
                        <a:lnTo>
                          <a:pt x="287020" y="114300"/>
                        </a:lnTo>
                        <a:lnTo>
                          <a:pt x="294132" y="153924"/>
                        </a:lnTo>
                        <a:lnTo>
                          <a:pt x="299466" y="193802"/>
                        </a:lnTo>
                        <a:lnTo>
                          <a:pt x="302133" y="232664"/>
                        </a:lnTo>
                        <a:lnTo>
                          <a:pt x="256921" y="251841"/>
                        </a:lnTo>
                        <a:lnTo>
                          <a:pt x="212090" y="265811"/>
                        </a:lnTo>
                        <a:lnTo>
                          <a:pt x="169672" y="275209"/>
                        </a:lnTo>
                        <a:lnTo>
                          <a:pt x="122301" y="282194"/>
                        </a:lnTo>
                        <a:lnTo>
                          <a:pt x="78359" y="285369"/>
                        </a:lnTo>
                        <a:lnTo>
                          <a:pt x="50292" y="285623"/>
                        </a:lnTo>
                        <a:lnTo>
                          <a:pt x="37973" y="243332"/>
                        </a:lnTo>
                        <a:lnTo>
                          <a:pt x="28829" y="206248"/>
                        </a:lnTo>
                        <a:lnTo>
                          <a:pt x="22479" y="178054"/>
                        </a:lnTo>
                        <a:lnTo>
                          <a:pt x="11684" y="125095"/>
                        </a:lnTo>
                        <a:lnTo>
                          <a:pt x="2286" y="73533"/>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7476363" y="2152904"/>
                    <a:ext cx="249048" cy="60580"/>
                  </a:xfrm>
                  <a:custGeom>
                    <a:avLst/>
                    <a:gdLst/>
                    <a:ahLst/>
                    <a:cxnLst/>
                    <a:rect l="0" t="0" r="0" b="0"/>
                    <a:pathLst>
                      <a:path w="249048" h="60580">
                        <a:moveTo>
                          <a:pt x="249047" y="0"/>
                        </a:moveTo>
                        <a:lnTo>
                          <a:pt x="238252" y="8001"/>
                        </a:lnTo>
                        <a:lnTo>
                          <a:pt x="210947" y="23241"/>
                        </a:lnTo>
                        <a:lnTo>
                          <a:pt x="165735" y="40640"/>
                        </a:lnTo>
                        <a:lnTo>
                          <a:pt x="125095" y="50927"/>
                        </a:lnTo>
                        <a:lnTo>
                          <a:pt x="88900" y="56769"/>
                        </a:lnTo>
                        <a:lnTo>
                          <a:pt x="47498" y="60198"/>
                        </a:lnTo>
                        <a:lnTo>
                          <a:pt x="1016" y="60579"/>
                        </a:lnTo>
                        <a:lnTo>
                          <a:pt x="6096" y="53340"/>
                        </a:lnTo>
                        <a:lnTo>
                          <a:pt x="0" y="48133"/>
                        </a:lnTo>
                        <a:lnTo>
                          <a:pt x="46736" y="47625"/>
                        </a:lnTo>
                        <a:lnTo>
                          <a:pt x="89662" y="43434"/>
                        </a:lnTo>
                        <a:lnTo>
                          <a:pt x="131445" y="36322"/>
                        </a:lnTo>
                        <a:lnTo>
                          <a:pt x="177800" y="24892"/>
                        </a:lnTo>
                        <a:lnTo>
                          <a:pt x="217678" y="12192"/>
                        </a:lnTo>
                        <a:close/>
                      </a:path>
                    </a:pathLst>
                  </a:custGeom>
                  <a:solidFill>
                    <a:srgbClr val="818BAB"/>
                  </a:solidFill>
                  <a:ln w="0" cap="flat" cmpd="sng" algn="ctr">
                    <a:solidFill>
                      <a:srgbClr val="818B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7427595" y="2215007"/>
                    <a:ext cx="373889" cy="70740"/>
                  </a:xfrm>
                  <a:custGeom>
                    <a:avLst/>
                    <a:gdLst/>
                    <a:ahLst/>
                    <a:cxnLst/>
                    <a:rect l="0" t="0" r="0" b="0"/>
                    <a:pathLst>
                      <a:path w="373889" h="70740">
                        <a:moveTo>
                          <a:pt x="373888" y="0"/>
                        </a:moveTo>
                        <a:lnTo>
                          <a:pt x="328676" y="17653"/>
                        </a:lnTo>
                        <a:lnTo>
                          <a:pt x="288417" y="30607"/>
                        </a:lnTo>
                        <a:lnTo>
                          <a:pt x="251333" y="40894"/>
                        </a:lnTo>
                        <a:lnTo>
                          <a:pt x="208915" y="50673"/>
                        </a:lnTo>
                        <a:lnTo>
                          <a:pt x="162052" y="59309"/>
                        </a:lnTo>
                        <a:lnTo>
                          <a:pt x="128524" y="64135"/>
                        </a:lnTo>
                        <a:lnTo>
                          <a:pt x="93472" y="67818"/>
                        </a:lnTo>
                        <a:lnTo>
                          <a:pt x="57150" y="70104"/>
                        </a:lnTo>
                        <a:lnTo>
                          <a:pt x="19431" y="70739"/>
                        </a:lnTo>
                        <a:lnTo>
                          <a:pt x="254" y="70485"/>
                        </a:lnTo>
                        <a:lnTo>
                          <a:pt x="0" y="67056"/>
                        </a:lnTo>
                        <a:lnTo>
                          <a:pt x="7239" y="57150"/>
                        </a:lnTo>
                        <a:lnTo>
                          <a:pt x="50800" y="58166"/>
                        </a:lnTo>
                        <a:lnTo>
                          <a:pt x="93472" y="55753"/>
                        </a:lnTo>
                        <a:lnTo>
                          <a:pt x="136652" y="51308"/>
                        </a:lnTo>
                        <a:lnTo>
                          <a:pt x="174498" y="45847"/>
                        </a:lnTo>
                        <a:lnTo>
                          <a:pt x="217043" y="38227"/>
                        </a:lnTo>
                        <a:lnTo>
                          <a:pt x="264287" y="28321"/>
                        </a:lnTo>
                        <a:lnTo>
                          <a:pt x="298577" y="20193"/>
                        </a:lnTo>
                        <a:lnTo>
                          <a:pt x="335026" y="10795"/>
                        </a:lnTo>
                        <a:close/>
                      </a:path>
                    </a:pathLst>
                  </a:custGeom>
                  <a:solidFill>
                    <a:srgbClr val="818BAB"/>
                  </a:solidFill>
                  <a:ln w="0" cap="flat" cmpd="sng" algn="ctr">
                    <a:solidFill>
                      <a:srgbClr val="818B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7448169" y="2092452"/>
                    <a:ext cx="315850" cy="62231"/>
                  </a:xfrm>
                  <a:custGeom>
                    <a:avLst/>
                    <a:gdLst/>
                    <a:ahLst/>
                    <a:cxnLst/>
                    <a:rect l="0" t="0" r="0" b="0"/>
                    <a:pathLst>
                      <a:path w="315850" h="62231">
                        <a:moveTo>
                          <a:pt x="0" y="62230"/>
                        </a:moveTo>
                        <a:lnTo>
                          <a:pt x="31369" y="52197"/>
                        </a:lnTo>
                        <a:lnTo>
                          <a:pt x="72390" y="40513"/>
                        </a:lnTo>
                        <a:lnTo>
                          <a:pt x="115316" y="29845"/>
                        </a:lnTo>
                        <a:lnTo>
                          <a:pt x="152527" y="21971"/>
                        </a:lnTo>
                        <a:lnTo>
                          <a:pt x="193294" y="14351"/>
                        </a:lnTo>
                        <a:lnTo>
                          <a:pt x="237236" y="7747"/>
                        </a:lnTo>
                        <a:lnTo>
                          <a:pt x="283718" y="2540"/>
                        </a:lnTo>
                        <a:lnTo>
                          <a:pt x="315849" y="0"/>
                        </a:lnTo>
                        <a:lnTo>
                          <a:pt x="281432" y="13716"/>
                        </a:lnTo>
                        <a:lnTo>
                          <a:pt x="240030" y="26924"/>
                        </a:lnTo>
                        <a:lnTo>
                          <a:pt x="196596" y="38227"/>
                        </a:lnTo>
                        <a:lnTo>
                          <a:pt x="158369" y="46228"/>
                        </a:lnTo>
                        <a:lnTo>
                          <a:pt x="115697" y="53213"/>
                        </a:lnTo>
                        <a:lnTo>
                          <a:pt x="68834" y="58547"/>
                        </a:lnTo>
                        <a:lnTo>
                          <a:pt x="35179" y="60960"/>
                        </a:lnTo>
                        <a:close/>
                      </a:path>
                    </a:pathLst>
                  </a:custGeom>
                  <a:solidFill>
                    <a:srgbClr val="757F9D"/>
                  </a:solidFill>
                  <a:ln w="0" cap="flat" cmpd="sng" algn="ctr">
                    <a:solidFill>
                      <a:srgbClr val="757F9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7679436" y="2316734"/>
                    <a:ext cx="187580" cy="263653"/>
                  </a:xfrm>
                  <a:custGeom>
                    <a:avLst/>
                    <a:gdLst/>
                    <a:ahLst/>
                    <a:cxnLst/>
                    <a:rect l="0" t="0" r="0" b="0"/>
                    <a:pathLst>
                      <a:path w="187580" h="263653">
                        <a:moveTo>
                          <a:pt x="143891" y="0"/>
                        </a:moveTo>
                        <a:lnTo>
                          <a:pt x="153797" y="34798"/>
                        </a:lnTo>
                        <a:lnTo>
                          <a:pt x="164211" y="76454"/>
                        </a:lnTo>
                        <a:lnTo>
                          <a:pt x="172466" y="114300"/>
                        </a:lnTo>
                        <a:lnTo>
                          <a:pt x="179578" y="153924"/>
                        </a:lnTo>
                        <a:lnTo>
                          <a:pt x="184912" y="193802"/>
                        </a:lnTo>
                        <a:lnTo>
                          <a:pt x="187579" y="232664"/>
                        </a:lnTo>
                        <a:lnTo>
                          <a:pt x="140970" y="252222"/>
                        </a:lnTo>
                        <a:lnTo>
                          <a:pt x="105029" y="263652"/>
                        </a:lnTo>
                        <a:lnTo>
                          <a:pt x="103378" y="229362"/>
                        </a:lnTo>
                        <a:lnTo>
                          <a:pt x="94742" y="190119"/>
                        </a:lnTo>
                        <a:lnTo>
                          <a:pt x="77597" y="146558"/>
                        </a:lnTo>
                        <a:lnTo>
                          <a:pt x="55118" y="104648"/>
                        </a:lnTo>
                        <a:lnTo>
                          <a:pt x="29718" y="63881"/>
                        </a:lnTo>
                        <a:lnTo>
                          <a:pt x="0" y="22733"/>
                        </a:lnTo>
                        <a:lnTo>
                          <a:pt x="41275" y="13335"/>
                        </a:lnTo>
                        <a:lnTo>
                          <a:pt x="86487" y="5715"/>
                        </a:lnTo>
                        <a:lnTo>
                          <a:pt x="124460" y="1270"/>
                        </a:lnTo>
                        <a:close/>
                      </a:path>
                    </a:pathLst>
                  </a:custGeom>
                  <a:solidFill>
                    <a:srgbClr val="ACD2E7"/>
                  </a:solidFill>
                  <a:ln w="0" cap="flat" cmpd="sng" algn="ctr">
                    <a:solidFill>
                      <a:srgbClr val="ACD2E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7748778" y="2193544"/>
                    <a:ext cx="404242" cy="212726"/>
                  </a:xfrm>
                  <a:custGeom>
                    <a:avLst/>
                    <a:gdLst/>
                    <a:ahLst/>
                    <a:cxnLst/>
                    <a:rect l="0" t="0" r="0" b="0"/>
                    <a:pathLst>
                      <a:path w="404242" h="212726">
                        <a:moveTo>
                          <a:pt x="333502" y="157861"/>
                        </a:moveTo>
                        <a:lnTo>
                          <a:pt x="326263" y="187579"/>
                        </a:lnTo>
                        <a:lnTo>
                          <a:pt x="322072" y="196723"/>
                        </a:lnTo>
                        <a:lnTo>
                          <a:pt x="318643" y="201803"/>
                        </a:lnTo>
                        <a:lnTo>
                          <a:pt x="314579" y="205867"/>
                        </a:lnTo>
                        <a:lnTo>
                          <a:pt x="310134" y="208788"/>
                        </a:lnTo>
                        <a:lnTo>
                          <a:pt x="304165" y="211455"/>
                        </a:lnTo>
                        <a:lnTo>
                          <a:pt x="298958" y="212598"/>
                        </a:lnTo>
                        <a:lnTo>
                          <a:pt x="295910" y="212725"/>
                        </a:lnTo>
                        <a:lnTo>
                          <a:pt x="292989" y="212217"/>
                        </a:lnTo>
                        <a:lnTo>
                          <a:pt x="288925" y="210693"/>
                        </a:lnTo>
                        <a:lnTo>
                          <a:pt x="283845" y="207264"/>
                        </a:lnTo>
                        <a:lnTo>
                          <a:pt x="271780" y="194691"/>
                        </a:lnTo>
                        <a:lnTo>
                          <a:pt x="229235" y="157988"/>
                        </a:lnTo>
                        <a:lnTo>
                          <a:pt x="185293" y="127762"/>
                        </a:lnTo>
                        <a:lnTo>
                          <a:pt x="157226" y="114046"/>
                        </a:lnTo>
                        <a:lnTo>
                          <a:pt x="147447" y="111633"/>
                        </a:lnTo>
                        <a:lnTo>
                          <a:pt x="138049" y="111125"/>
                        </a:lnTo>
                        <a:lnTo>
                          <a:pt x="132080" y="111887"/>
                        </a:lnTo>
                        <a:lnTo>
                          <a:pt x="123190" y="114173"/>
                        </a:lnTo>
                        <a:lnTo>
                          <a:pt x="109093" y="121158"/>
                        </a:lnTo>
                        <a:lnTo>
                          <a:pt x="66802" y="154813"/>
                        </a:lnTo>
                        <a:lnTo>
                          <a:pt x="42291" y="130302"/>
                        </a:lnTo>
                        <a:lnTo>
                          <a:pt x="16383" y="97917"/>
                        </a:lnTo>
                        <a:lnTo>
                          <a:pt x="6223" y="79502"/>
                        </a:lnTo>
                        <a:lnTo>
                          <a:pt x="1143" y="64262"/>
                        </a:lnTo>
                        <a:lnTo>
                          <a:pt x="0" y="54864"/>
                        </a:lnTo>
                        <a:lnTo>
                          <a:pt x="381" y="49657"/>
                        </a:lnTo>
                        <a:lnTo>
                          <a:pt x="1143" y="46990"/>
                        </a:lnTo>
                        <a:lnTo>
                          <a:pt x="2540" y="44704"/>
                        </a:lnTo>
                        <a:lnTo>
                          <a:pt x="3429" y="43815"/>
                        </a:lnTo>
                        <a:lnTo>
                          <a:pt x="5334" y="42291"/>
                        </a:lnTo>
                        <a:lnTo>
                          <a:pt x="7747" y="41275"/>
                        </a:lnTo>
                        <a:lnTo>
                          <a:pt x="12192" y="40132"/>
                        </a:lnTo>
                        <a:lnTo>
                          <a:pt x="19431" y="39878"/>
                        </a:lnTo>
                        <a:lnTo>
                          <a:pt x="46355" y="42291"/>
                        </a:lnTo>
                        <a:lnTo>
                          <a:pt x="76073" y="51943"/>
                        </a:lnTo>
                        <a:lnTo>
                          <a:pt x="91313" y="55753"/>
                        </a:lnTo>
                        <a:lnTo>
                          <a:pt x="96393" y="56007"/>
                        </a:lnTo>
                        <a:lnTo>
                          <a:pt x="96647" y="52324"/>
                        </a:lnTo>
                        <a:lnTo>
                          <a:pt x="97663" y="49530"/>
                        </a:lnTo>
                        <a:lnTo>
                          <a:pt x="99568" y="47371"/>
                        </a:lnTo>
                        <a:lnTo>
                          <a:pt x="102362" y="45974"/>
                        </a:lnTo>
                        <a:lnTo>
                          <a:pt x="105791" y="45212"/>
                        </a:lnTo>
                        <a:lnTo>
                          <a:pt x="114681" y="45593"/>
                        </a:lnTo>
                        <a:lnTo>
                          <a:pt x="125730" y="47879"/>
                        </a:lnTo>
                        <a:lnTo>
                          <a:pt x="160528" y="61087"/>
                        </a:lnTo>
                        <a:lnTo>
                          <a:pt x="207264" y="85090"/>
                        </a:lnTo>
                        <a:lnTo>
                          <a:pt x="253619" y="113538"/>
                        </a:lnTo>
                        <a:lnTo>
                          <a:pt x="271145" y="127254"/>
                        </a:lnTo>
                        <a:lnTo>
                          <a:pt x="267208" y="118110"/>
                        </a:lnTo>
                        <a:lnTo>
                          <a:pt x="265176" y="108839"/>
                        </a:lnTo>
                        <a:lnTo>
                          <a:pt x="264668" y="99441"/>
                        </a:lnTo>
                        <a:lnTo>
                          <a:pt x="265811" y="90170"/>
                        </a:lnTo>
                        <a:lnTo>
                          <a:pt x="270002" y="76581"/>
                        </a:lnTo>
                        <a:lnTo>
                          <a:pt x="276987" y="63373"/>
                        </a:lnTo>
                        <a:lnTo>
                          <a:pt x="289306" y="46990"/>
                        </a:lnTo>
                        <a:lnTo>
                          <a:pt x="308356" y="29083"/>
                        </a:lnTo>
                        <a:lnTo>
                          <a:pt x="329057" y="14859"/>
                        </a:lnTo>
                        <a:lnTo>
                          <a:pt x="348361" y="5715"/>
                        </a:lnTo>
                        <a:lnTo>
                          <a:pt x="366903" y="762"/>
                        </a:lnTo>
                        <a:lnTo>
                          <a:pt x="378714" y="0"/>
                        </a:lnTo>
                        <a:lnTo>
                          <a:pt x="384302" y="762"/>
                        </a:lnTo>
                        <a:lnTo>
                          <a:pt x="389509" y="2413"/>
                        </a:lnTo>
                        <a:lnTo>
                          <a:pt x="392811" y="4064"/>
                        </a:lnTo>
                        <a:lnTo>
                          <a:pt x="397129" y="7493"/>
                        </a:lnTo>
                        <a:lnTo>
                          <a:pt x="399542" y="10414"/>
                        </a:lnTo>
                        <a:lnTo>
                          <a:pt x="402209" y="15113"/>
                        </a:lnTo>
                        <a:lnTo>
                          <a:pt x="403987" y="21082"/>
                        </a:lnTo>
                        <a:lnTo>
                          <a:pt x="404241" y="24257"/>
                        </a:lnTo>
                        <a:lnTo>
                          <a:pt x="403860" y="30607"/>
                        </a:lnTo>
                        <a:lnTo>
                          <a:pt x="402336" y="37084"/>
                        </a:lnTo>
                        <a:lnTo>
                          <a:pt x="399669" y="43561"/>
                        </a:lnTo>
                        <a:lnTo>
                          <a:pt x="391795" y="56642"/>
                        </a:lnTo>
                        <a:lnTo>
                          <a:pt x="355600" y="98298"/>
                        </a:lnTo>
                        <a:lnTo>
                          <a:pt x="346837" y="109982"/>
                        </a:lnTo>
                        <a:lnTo>
                          <a:pt x="342011" y="121031"/>
                        </a:lnTo>
                        <a:close/>
                      </a:path>
                    </a:pathLst>
                  </a:custGeom>
                  <a:solidFill>
                    <a:srgbClr val="4E7BAE"/>
                  </a:solidFill>
                  <a:ln w="0" cap="flat" cmpd="sng" algn="ctr">
                    <a:solidFill>
                      <a:srgbClr val="4E7B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7748778" y="2213864"/>
                    <a:ext cx="404242" cy="192406"/>
                  </a:xfrm>
                  <a:custGeom>
                    <a:avLst/>
                    <a:gdLst/>
                    <a:ahLst/>
                    <a:cxnLst/>
                    <a:rect l="0" t="0" r="0" b="0"/>
                    <a:pathLst>
                      <a:path w="404242" h="192406">
                        <a:moveTo>
                          <a:pt x="349123" y="39370"/>
                        </a:moveTo>
                        <a:lnTo>
                          <a:pt x="358902" y="27686"/>
                        </a:lnTo>
                        <a:lnTo>
                          <a:pt x="376047" y="12827"/>
                        </a:lnTo>
                        <a:lnTo>
                          <a:pt x="389890" y="4572"/>
                        </a:lnTo>
                        <a:lnTo>
                          <a:pt x="397764" y="1397"/>
                        </a:lnTo>
                        <a:lnTo>
                          <a:pt x="403606" y="0"/>
                        </a:lnTo>
                        <a:lnTo>
                          <a:pt x="404241" y="5588"/>
                        </a:lnTo>
                        <a:lnTo>
                          <a:pt x="403606" y="11557"/>
                        </a:lnTo>
                        <a:lnTo>
                          <a:pt x="400812" y="20447"/>
                        </a:lnTo>
                        <a:lnTo>
                          <a:pt x="394335" y="32385"/>
                        </a:lnTo>
                        <a:lnTo>
                          <a:pt x="373507" y="58674"/>
                        </a:lnTo>
                        <a:lnTo>
                          <a:pt x="348361" y="87249"/>
                        </a:lnTo>
                        <a:lnTo>
                          <a:pt x="344170" y="94869"/>
                        </a:lnTo>
                        <a:lnTo>
                          <a:pt x="338328" y="113411"/>
                        </a:lnTo>
                        <a:lnTo>
                          <a:pt x="329438" y="156845"/>
                        </a:lnTo>
                        <a:lnTo>
                          <a:pt x="323596" y="173609"/>
                        </a:lnTo>
                        <a:lnTo>
                          <a:pt x="319532" y="180213"/>
                        </a:lnTo>
                        <a:lnTo>
                          <a:pt x="316738" y="183642"/>
                        </a:lnTo>
                        <a:lnTo>
                          <a:pt x="313436" y="186436"/>
                        </a:lnTo>
                        <a:lnTo>
                          <a:pt x="306070" y="190500"/>
                        </a:lnTo>
                        <a:lnTo>
                          <a:pt x="300609" y="192024"/>
                        </a:lnTo>
                        <a:lnTo>
                          <a:pt x="297434" y="192405"/>
                        </a:lnTo>
                        <a:lnTo>
                          <a:pt x="294386" y="192278"/>
                        </a:lnTo>
                        <a:lnTo>
                          <a:pt x="290195" y="191008"/>
                        </a:lnTo>
                        <a:lnTo>
                          <a:pt x="286385" y="188849"/>
                        </a:lnTo>
                        <a:lnTo>
                          <a:pt x="281559" y="184785"/>
                        </a:lnTo>
                        <a:lnTo>
                          <a:pt x="236220" y="143256"/>
                        </a:lnTo>
                        <a:lnTo>
                          <a:pt x="188976" y="109601"/>
                        </a:lnTo>
                        <a:lnTo>
                          <a:pt x="160528" y="94996"/>
                        </a:lnTo>
                        <a:lnTo>
                          <a:pt x="150622" y="91821"/>
                        </a:lnTo>
                        <a:lnTo>
                          <a:pt x="141097" y="90805"/>
                        </a:lnTo>
                        <a:lnTo>
                          <a:pt x="135001" y="91059"/>
                        </a:lnTo>
                        <a:lnTo>
                          <a:pt x="126111" y="92964"/>
                        </a:lnTo>
                        <a:lnTo>
                          <a:pt x="117475" y="96393"/>
                        </a:lnTo>
                        <a:lnTo>
                          <a:pt x="103505" y="104394"/>
                        </a:lnTo>
                        <a:lnTo>
                          <a:pt x="66802" y="134493"/>
                        </a:lnTo>
                        <a:lnTo>
                          <a:pt x="27432" y="92710"/>
                        </a:lnTo>
                        <a:lnTo>
                          <a:pt x="10795" y="68326"/>
                        </a:lnTo>
                        <a:lnTo>
                          <a:pt x="3683" y="53086"/>
                        </a:lnTo>
                        <a:lnTo>
                          <a:pt x="508" y="40386"/>
                        </a:lnTo>
                        <a:lnTo>
                          <a:pt x="0" y="33020"/>
                        </a:lnTo>
                        <a:lnTo>
                          <a:pt x="127" y="31750"/>
                        </a:lnTo>
                        <a:lnTo>
                          <a:pt x="5461" y="43942"/>
                        </a:lnTo>
                        <a:lnTo>
                          <a:pt x="12700" y="55372"/>
                        </a:lnTo>
                        <a:lnTo>
                          <a:pt x="25273" y="69596"/>
                        </a:lnTo>
                        <a:lnTo>
                          <a:pt x="37846" y="79502"/>
                        </a:lnTo>
                        <a:lnTo>
                          <a:pt x="53848" y="87503"/>
                        </a:lnTo>
                        <a:lnTo>
                          <a:pt x="63373" y="90297"/>
                        </a:lnTo>
                        <a:lnTo>
                          <a:pt x="71247" y="91059"/>
                        </a:lnTo>
                        <a:lnTo>
                          <a:pt x="80645" y="90551"/>
                        </a:lnTo>
                        <a:lnTo>
                          <a:pt x="92837" y="87757"/>
                        </a:lnTo>
                        <a:lnTo>
                          <a:pt x="117094" y="80010"/>
                        </a:lnTo>
                        <a:lnTo>
                          <a:pt x="142113" y="76200"/>
                        </a:lnTo>
                        <a:lnTo>
                          <a:pt x="149733" y="73533"/>
                        </a:lnTo>
                        <a:lnTo>
                          <a:pt x="153797" y="71247"/>
                        </a:lnTo>
                        <a:lnTo>
                          <a:pt x="173863" y="53848"/>
                        </a:lnTo>
                        <a:lnTo>
                          <a:pt x="178054" y="51816"/>
                        </a:lnTo>
                        <a:lnTo>
                          <a:pt x="182372" y="50673"/>
                        </a:lnTo>
                        <a:lnTo>
                          <a:pt x="186944" y="50419"/>
                        </a:lnTo>
                        <a:lnTo>
                          <a:pt x="191770" y="51054"/>
                        </a:lnTo>
                        <a:lnTo>
                          <a:pt x="198882" y="53594"/>
                        </a:lnTo>
                        <a:lnTo>
                          <a:pt x="208661" y="59055"/>
                        </a:lnTo>
                        <a:lnTo>
                          <a:pt x="219964" y="68326"/>
                        </a:lnTo>
                        <a:lnTo>
                          <a:pt x="252222" y="100711"/>
                        </a:lnTo>
                        <a:lnTo>
                          <a:pt x="263525" y="107823"/>
                        </a:lnTo>
                        <a:lnTo>
                          <a:pt x="271272" y="110363"/>
                        </a:lnTo>
                        <a:lnTo>
                          <a:pt x="278638" y="111125"/>
                        </a:lnTo>
                        <a:lnTo>
                          <a:pt x="285750" y="109982"/>
                        </a:lnTo>
                        <a:lnTo>
                          <a:pt x="292608" y="107569"/>
                        </a:lnTo>
                        <a:lnTo>
                          <a:pt x="299085" y="103886"/>
                        </a:lnTo>
                        <a:lnTo>
                          <a:pt x="308356" y="96393"/>
                        </a:lnTo>
                        <a:lnTo>
                          <a:pt x="319659" y="83693"/>
                        </a:lnTo>
                        <a:close/>
                      </a:path>
                    </a:pathLst>
                  </a:custGeom>
                  <a:solidFill>
                    <a:srgbClr val="245789"/>
                  </a:solidFill>
                  <a:ln w="0" cap="flat" cmpd="sng" algn="ctr">
                    <a:solidFill>
                      <a:srgbClr val="2457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748778" y="2233422"/>
                    <a:ext cx="112523" cy="114936"/>
                  </a:xfrm>
                  <a:custGeom>
                    <a:avLst/>
                    <a:gdLst/>
                    <a:ahLst/>
                    <a:cxnLst/>
                    <a:rect l="0" t="0" r="0" b="0"/>
                    <a:pathLst>
                      <a:path w="112523" h="114936">
                        <a:moveTo>
                          <a:pt x="80137" y="13208"/>
                        </a:moveTo>
                        <a:lnTo>
                          <a:pt x="80010" y="20066"/>
                        </a:lnTo>
                        <a:lnTo>
                          <a:pt x="81661" y="29972"/>
                        </a:lnTo>
                        <a:lnTo>
                          <a:pt x="86868" y="43815"/>
                        </a:lnTo>
                        <a:lnTo>
                          <a:pt x="94996" y="57785"/>
                        </a:lnTo>
                        <a:lnTo>
                          <a:pt x="112522" y="79248"/>
                        </a:lnTo>
                        <a:lnTo>
                          <a:pt x="94996" y="91186"/>
                        </a:lnTo>
                        <a:lnTo>
                          <a:pt x="66802" y="114935"/>
                        </a:lnTo>
                        <a:lnTo>
                          <a:pt x="27432" y="73152"/>
                        </a:lnTo>
                        <a:lnTo>
                          <a:pt x="10795" y="48768"/>
                        </a:lnTo>
                        <a:lnTo>
                          <a:pt x="3683" y="33528"/>
                        </a:lnTo>
                        <a:lnTo>
                          <a:pt x="381" y="19304"/>
                        </a:lnTo>
                        <a:lnTo>
                          <a:pt x="0" y="13208"/>
                        </a:lnTo>
                        <a:lnTo>
                          <a:pt x="381" y="9779"/>
                        </a:lnTo>
                        <a:lnTo>
                          <a:pt x="1143" y="7112"/>
                        </a:lnTo>
                        <a:lnTo>
                          <a:pt x="2540" y="4826"/>
                        </a:lnTo>
                        <a:lnTo>
                          <a:pt x="3429" y="3937"/>
                        </a:lnTo>
                        <a:lnTo>
                          <a:pt x="5334" y="2413"/>
                        </a:lnTo>
                        <a:lnTo>
                          <a:pt x="9144" y="889"/>
                        </a:lnTo>
                        <a:lnTo>
                          <a:pt x="15621" y="0"/>
                        </a:lnTo>
                        <a:lnTo>
                          <a:pt x="43561" y="1905"/>
                        </a:lnTo>
                        <a:lnTo>
                          <a:pt x="58420" y="5588"/>
                        </a:lnTo>
                        <a:close/>
                      </a:path>
                    </a:pathLst>
                  </a:custGeom>
                  <a:solidFill>
                    <a:srgbClr val="EEC7A8"/>
                  </a:solidFill>
                  <a:ln w="0" cap="flat" cmpd="sng" algn="ctr">
                    <a:solidFill>
                      <a:srgbClr val="EEC7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7748778" y="2233422"/>
                    <a:ext cx="91949" cy="114936"/>
                  </a:xfrm>
                  <a:custGeom>
                    <a:avLst/>
                    <a:gdLst/>
                    <a:ahLst/>
                    <a:cxnLst/>
                    <a:rect l="0" t="0" r="0" b="0"/>
                    <a:pathLst>
                      <a:path w="91949" h="114936">
                        <a:moveTo>
                          <a:pt x="51054" y="3556"/>
                        </a:moveTo>
                        <a:lnTo>
                          <a:pt x="49403" y="8001"/>
                        </a:lnTo>
                        <a:lnTo>
                          <a:pt x="48260" y="15113"/>
                        </a:lnTo>
                        <a:lnTo>
                          <a:pt x="48895" y="23622"/>
                        </a:lnTo>
                        <a:lnTo>
                          <a:pt x="50419" y="30861"/>
                        </a:lnTo>
                        <a:lnTo>
                          <a:pt x="56007" y="44831"/>
                        </a:lnTo>
                        <a:lnTo>
                          <a:pt x="70993" y="68834"/>
                        </a:lnTo>
                        <a:lnTo>
                          <a:pt x="91948" y="93726"/>
                        </a:lnTo>
                        <a:lnTo>
                          <a:pt x="66802" y="114935"/>
                        </a:lnTo>
                        <a:lnTo>
                          <a:pt x="27432" y="73152"/>
                        </a:lnTo>
                        <a:lnTo>
                          <a:pt x="10795" y="48768"/>
                        </a:lnTo>
                        <a:lnTo>
                          <a:pt x="3683" y="33528"/>
                        </a:lnTo>
                        <a:lnTo>
                          <a:pt x="381" y="19304"/>
                        </a:lnTo>
                        <a:lnTo>
                          <a:pt x="0" y="13208"/>
                        </a:lnTo>
                        <a:lnTo>
                          <a:pt x="381" y="9779"/>
                        </a:lnTo>
                        <a:lnTo>
                          <a:pt x="1143" y="7112"/>
                        </a:lnTo>
                        <a:lnTo>
                          <a:pt x="2540" y="4826"/>
                        </a:lnTo>
                        <a:lnTo>
                          <a:pt x="3429" y="3937"/>
                        </a:lnTo>
                        <a:lnTo>
                          <a:pt x="5334" y="2413"/>
                        </a:lnTo>
                        <a:lnTo>
                          <a:pt x="9144" y="889"/>
                        </a:lnTo>
                        <a:lnTo>
                          <a:pt x="15621" y="0"/>
                        </a:lnTo>
                        <a:lnTo>
                          <a:pt x="43561" y="1905"/>
                        </a:lnTo>
                        <a:close/>
                      </a:path>
                    </a:pathLst>
                  </a:custGeom>
                  <a:solidFill>
                    <a:srgbClr val="5F372E"/>
                  </a:solidFill>
                  <a:ln w="0" cap="flat" cmpd="sng" algn="ctr">
                    <a:solidFill>
                      <a:srgbClr val="5F372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7934833" y="1835531"/>
                    <a:ext cx="167006" cy="80519"/>
                  </a:xfrm>
                  <a:custGeom>
                    <a:avLst/>
                    <a:gdLst/>
                    <a:ahLst/>
                    <a:cxnLst/>
                    <a:rect l="0" t="0" r="0" b="0"/>
                    <a:pathLst>
                      <a:path w="167006" h="80519">
                        <a:moveTo>
                          <a:pt x="167005" y="0"/>
                        </a:moveTo>
                        <a:lnTo>
                          <a:pt x="167005" y="26797"/>
                        </a:lnTo>
                        <a:lnTo>
                          <a:pt x="158877" y="42418"/>
                        </a:lnTo>
                        <a:lnTo>
                          <a:pt x="150749" y="52578"/>
                        </a:lnTo>
                        <a:lnTo>
                          <a:pt x="141351" y="61341"/>
                        </a:lnTo>
                        <a:lnTo>
                          <a:pt x="126873" y="70612"/>
                        </a:lnTo>
                        <a:lnTo>
                          <a:pt x="110871" y="76962"/>
                        </a:lnTo>
                        <a:lnTo>
                          <a:pt x="98044" y="79756"/>
                        </a:lnTo>
                        <a:lnTo>
                          <a:pt x="80645" y="80518"/>
                        </a:lnTo>
                        <a:lnTo>
                          <a:pt x="62992" y="78105"/>
                        </a:lnTo>
                        <a:lnTo>
                          <a:pt x="48006" y="72898"/>
                        </a:lnTo>
                        <a:lnTo>
                          <a:pt x="38227" y="67564"/>
                        </a:lnTo>
                        <a:lnTo>
                          <a:pt x="25400" y="57531"/>
                        </a:lnTo>
                        <a:lnTo>
                          <a:pt x="0" y="31369"/>
                        </a:lnTo>
                        <a:lnTo>
                          <a:pt x="42545" y="27686"/>
                        </a:lnTo>
                        <a:lnTo>
                          <a:pt x="84836" y="22225"/>
                        </a:lnTo>
                        <a:lnTo>
                          <a:pt x="131572" y="11938"/>
                        </a:lnTo>
                        <a:close/>
                      </a:path>
                    </a:pathLst>
                  </a:custGeom>
                  <a:solidFill>
                    <a:srgbClr val="4E7BAE"/>
                  </a:solidFill>
                  <a:ln w="0" cap="flat" cmpd="sng" algn="ctr">
                    <a:solidFill>
                      <a:srgbClr val="4E7B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7934833" y="1847850"/>
                    <a:ext cx="167006" cy="68200"/>
                  </a:xfrm>
                  <a:custGeom>
                    <a:avLst/>
                    <a:gdLst/>
                    <a:ahLst/>
                    <a:cxnLst/>
                    <a:rect l="0" t="0" r="0" b="0"/>
                    <a:pathLst>
                      <a:path w="167006" h="68200">
                        <a:moveTo>
                          <a:pt x="132969" y="36322"/>
                        </a:moveTo>
                        <a:lnTo>
                          <a:pt x="167005" y="0"/>
                        </a:lnTo>
                        <a:lnTo>
                          <a:pt x="167005" y="14478"/>
                        </a:lnTo>
                        <a:lnTo>
                          <a:pt x="158877" y="30099"/>
                        </a:lnTo>
                        <a:lnTo>
                          <a:pt x="150749" y="40259"/>
                        </a:lnTo>
                        <a:lnTo>
                          <a:pt x="141351" y="49022"/>
                        </a:lnTo>
                        <a:lnTo>
                          <a:pt x="126873" y="58293"/>
                        </a:lnTo>
                        <a:lnTo>
                          <a:pt x="110871" y="64643"/>
                        </a:lnTo>
                        <a:lnTo>
                          <a:pt x="98044" y="67437"/>
                        </a:lnTo>
                        <a:lnTo>
                          <a:pt x="80645" y="68199"/>
                        </a:lnTo>
                        <a:lnTo>
                          <a:pt x="62992" y="65786"/>
                        </a:lnTo>
                        <a:lnTo>
                          <a:pt x="48006" y="60579"/>
                        </a:lnTo>
                        <a:lnTo>
                          <a:pt x="38227" y="55245"/>
                        </a:lnTo>
                        <a:lnTo>
                          <a:pt x="25400" y="45212"/>
                        </a:lnTo>
                        <a:lnTo>
                          <a:pt x="0" y="19050"/>
                        </a:lnTo>
                        <a:lnTo>
                          <a:pt x="1651" y="18923"/>
                        </a:lnTo>
                        <a:lnTo>
                          <a:pt x="23368" y="34290"/>
                        </a:lnTo>
                        <a:lnTo>
                          <a:pt x="42926" y="43180"/>
                        </a:lnTo>
                        <a:lnTo>
                          <a:pt x="59309" y="47625"/>
                        </a:lnTo>
                        <a:lnTo>
                          <a:pt x="80391" y="49530"/>
                        </a:lnTo>
                        <a:lnTo>
                          <a:pt x="97663" y="48006"/>
                        </a:lnTo>
                        <a:lnTo>
                          <a:pt x="115316" y="43688"/>
                        </a:lnTo>
                        <a:close/>
                      </a:path>
                    </a:pathLst>
                  </a:custGeom>
                  <a:solidFill>
                    <a:srgbClr val="245789"/>
                  </a:solidFill>
                  <a:ln w="0" cap="flat" cmpd="sng" algn="ctr">
                    <a:solidFill>
                      <a:srgbClr val="2457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7939913" y="1673225"/>
                    <a:ext cx="261367" cy="268352"/>
                  </a:xfrm>
                  <a:custGeom>
                    <a:avLst/>
                    <a:gdLst/>
                    <a:ahLst/>
                    <a:cxnLst/>
                    <a:rect l="0" t="0" r="0" b="0"/>
                    <a:pathLst>
                      <a:path w="261367" h="268352">
                        <a:moveTo>
                          <a:pt x="259969" y="198628"/>
                        </a:moveTo>
                        <a:lnTo>
                          <a:pt x="220599" y="268351"/>
                        </a:lnTo>
                        <a:lnTo>
                          <a:pt x="219964" y="251079"/>
                        </a:lnTo>
                        <a:lnTo>
                          <a:pt x="216916" y="237363"/>
                        </a:lnTo>
                        <a:lnTo>
                          <a:pt x="211963" y="226568"/>
                        </a:lnTo>
                        <a:lnTo>
                          <a:pt x="204978" y="218440"/>
                        </a:lnTo>
                        <a:lnTo>
                          <a:pt x="196342" y="212725"/>
                        </a:lnTo>
                        <a:lnTo>
                          <a:pt x="186182" y="208788"/>
                        </a:lnTo>
                        <a:lnTo>
                          <a:pt x="169037" y="205867"/>
                        </a:lnTo>
                        <a:lnTo>
                          <a:pt x="122428" y="206121"/>
                        </a:lnTo>
                        <a:lnTo>
                          <a:pt x="81661" y="204724"/>
                        </a:lnTo>
                        <a:lnTo>
                          <a:pt x="62992" y="200152"/>
                        </a:lnTo>
                        <a:lnTo>
                          <a:pt x="50800" y="194437"/>
                        </a:lnTo>
                        <a:lnTo>
                          <a:pt x="39497" y="186817"/>
                        </a:lnTo>
                        <a:lnTo>
                          <a:pt x="29591" y="177673"/>
                        </a:lnTo>
                        <a:lnTo>
                          <a:pt x="17780" y="161544"/>
                        </a:lnTo>
                        <a:lnTo>
                          <a:pt x="9144" y="143256"/>
                        </a:lnTo>
                        <a:lnTo>
                          <a:pt x="3429" y="123190"/>
                        </a:lnTo>
                        <a:lnTo>
                          <a:pt x="0" y="94869"/>
                        </a:lnTo>
                        <a:lnTo>
                          <a:pt x="1778" y="58801"/>
                        </a:lnTo>
                        <a:lnTo>
                          <a:pt x="8890" y="24384"/>
                        </a:lnTo>
                        <a:lnTo>
                          <a:pt x="17780" y="0"/>
                        </a:lnTo>
                        <a:lnTo>
                          <a:pt x="23241" y="32512"/>
                        </a:lnTo>
                        <a:lnTo>
                          <a:pt x="30607" y="54991"/>
                        </a:lnTo>
                        <a:lnTo>
                          <a:pt x="41021" y="74422"/>
                        </a:lnTo>
                        <a:lnTo>
                          <a:pt x="51054" y="86868"/>
                        </a:lnTo>
                        <a:lnTo>
                          <a:pt x="63119" y="97409"/>
                        </a:lnTo>
                        <a:lnTo>
                          <a:pt x="77343" y="106045"/>
                        </a:lnTo>
                        <a:lnTo>
                          <a:pt x="93726" y="112776"/>
                        </a:lnTo>
                        <a:lnTo>
                          <a:pt x="119380" y="118618"/>
                        </a:lnTo>
                        <a:lnTo>
                          <a:pt x="146431" y="120777"/>
                        </a:lnTo>
                        <a:lnTo>
                          <a:pt x="192024" y="115697"/>
                        </a:lnTo>
                        <a:lnTo>
                          <a:pt x="209423" y="115443"/>
                        </a:lnTo>
                        <a:lnTo>
                          <a:pt x="220218" y="117221"/>
                        </a:lnTo>
                        <a:lnTo>
                          <a:pt x="227584" y="119888"/>
                        </a:lnTo>
                        <a:lnTo>
                          <a:pt x="233934" y="123698"/>
                        </a:lnTo>
                        <a:lnTo>
                          <a:pt x="241300" y="130810"/>
                        </a:lnTo>
                        <a:lnTo>
                          <a:pt x="247650" y="140081"/>
                        </a:lnTo>
                        <a:lnTo>
                          <a:pt x="255270" y="156210"/>
                        </a:lnTo>
                        <a:lnTo>
                          <a:pt x="259842" y="173355"/>
                        </a:lnTo>
                        <a:lnTo>
                          <a:pt x="261366" y="186944"/>
                        </a:lnTo>
                        <a:lnTo>
                          <a:pt x="260477" y="196596"/>
                        </a:lnTo>
                        <a:close/>
                      </a:path>
                    </a:pathLst>
                  </a:custGeom>
                  <a:solidFill>
                    <a:srgbClr val="C09B7D"/>
                  </a:solidFill>
                  <a:ln w="0" cap="flat" cmpd="sng" algn="ctr">
                    <a:solidFill>
                      <a:srgbClr val="C09B7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8141970" y="1788541"/>
                    <a:ext cx="20448" cy="76709"/>
                  </a:xfrm>
                  <a:custGeom>
                    <a:avLst/>
                    <a:gdLst/>
                    <a:ahLst/>
                    <a:cxnLst/>
                    <a:rect l="0" t="0" r="0" b="0"/>
                    <a:pathLst>
                      <a:path w="20448" h="76709">
                        <a:moveTo>
                          <a:pt x="5588" y="76708"/>
                        </a:moveTo>
                        <a:lnTo>
                          <a:pt x="6731" y="73914"/>
                        </a:lnTo>
                        <a:lnTo>
                          <a:pt x="10033" y="62484"/>
                        </a:lnTo>
                        <a:lnTo>
                          <a:pt x="11430" y="51181"/>
                        </a:lnTo>
                        <a:lnTo>
                          <a:pt x="10795" y="35179"/>
                        </a:lnTo>
                        <a:lnTo>
                          <a:pt x="7366" y="18669"/>
                        </a:lnTo>
                        <a:lnTo>
                          <a:pt x="0" y="0"/>
                        </a:lnTo>
                        <a:lnTo>
                          <a:pt x="6731" y="254"/>
                        </a:lnTo>
                        <a:lnTo>
                          <a:pt x="17399" y="1778"/>
                        </a:lnTo>
                        <a:lnTo>
                          <a:pt x="20447" y="23622"/>
                        </a:lnTo>
                        <a:lnTo>
                          <a:pt x="20066" y="38354"/>
                        </a:lnTo>
                        <a:lnTo>
                          <a:pt x="17399" y="53213"/>
                        </a:lnTo>
                        <a:lnTo>
                          <a:pt x="12319" y="66421"/>
                        </a:lnTo>
                        <a:lnTo>
                          <a:pt x="6604" y="75565"/>
                        </a:lnTo>
                        <a:close/>
                      </a:path>
                    </a:pathLst>
                  </a:custGeom>
                  <a:solidFill>
                    <a:srgbClr val="A7764B"/>
                  </a:solidFill>
                  <a:ln w="0" cap="flat" cmpd="sng" algn="ctr">
                    <a:solidFill>
                      <a:srgbClr val="A7764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8086344" y="1792351"/>
                    <a:ext cx="21845" cy="80773"/>
                  </a:xfrm>
                  <a:custGeom>
                    <a:avLst/>
                    <a:gdLst/>
                    <a:ahLst/>
                    <a:cxnLst/>
                    <a:rect l="0" t="0" r="0" b="0"/>
                    <a:pathLst>
                      <a:path w="21845" h="80773">
                        <a:moveTo>
                          <a:pt x="6985" y="80772"/>
                        </a:moveTo>
                        <a:lnTo>
                          <a:pt x="11557" y="65532"/>
                        </a:lnTo>
                        <a:lnTo>
                          <a:pt x="12954" y="53721"/>
                        </a:lnTo>
                        <a:lnTo>
                          <a:pt x="12319" y="39624"/>
                        </a:lnTo>
                        <a:lnTo>
                          <a:pt x="7874" y="19812"/>
                        </a:lnTo>
                        <a:lnTo>
                          <a:pt x="0" y="1397"/>
                        </a:lnTo>
                        <a:lnTo>
                          <a:pt x="17399" y="0"/>
                        </a:lnTo>
                        <a:lnTo>
                          <a:pt x="21590" y="23495"/>
                        </a:lnTo>
                        <a:lnTo>
                          <a:pt x="21844" y="39370"/>
                        </a:lnTo>
                        <a:lnTo>
                          <a:pt x="19304" y="55499"/>
                        </a:lnTo>
                        <a:lnTo>
                          <a:pt x="15113" y="67691"/>
                        </a:lnTo>
                        <a:lnTo>
                          <a:pt x="9271" y="78105"/>
                        </a:lnTo>
                        <a:close/>
                      </a:path>
                    </a:pathLst>
                  </a:custGeom>
                  <a:solidFill>
                    <a:srgbClr val="A7764B"/>
                  </a:solidFill>
                  <a:ln w="0" cap="flat" cmpd="sng" algn="ctr">
                    <a:solidFill>
                      <a:srgbClr val="A7764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8018780" y="1785747"/>
                    <a:ext cx="32640" cy="80392"/>
                  </a:xfrm>
                  <a:custGeom>
                    <a:avLst/>
                    <a:gdLst/>
                    <a:ahLst/>
                    <a:cxnLst/>
                    <a:rect l="0" t="0" r="0" b="0"/>
                    <a:pathLst>
                      <a:path w="32640" h="80392">
                        <a:moveTo>
                          <a:pt x="0" y="80391"/>
                        </a:moveTo>
                        <a:lnTo>
                          <a:pt x="2032" y="77724"/>
                        </a:lnTo>
                        <a:lnTo>
                          <a:pt x="8890" y="66421"/>
                        </a:lnTo>
                        <a:lnTo>
                          <a:pt x="14478" y="52070"/>
                        </a:lnTo>
                        <a:lnTo>
                          <a:pt x="17272" y="37846"/>
                        </a:lnTo>
                        <a:lnTo>
                          <a:pt x="17653" y="17145"/>
                        </a:lnTo>
                        <a:lnTo>
                          <a:pt x="15113" y="0"/>
                        </a:lnTo>
                        <a:lnTo>
                          <a:pt x="32639" y="4572"/>
                        </a:lnTo>
                        <a:lnTo>
                          <a:pt x="32385" y="9906"/>
                        </a:lnTo>
                        <a:lnTo>
                          <a:pt x="29337" y="33020"/>
                        </a:lnTo>
                        <a:lnTo>
                          <a:pt x="24638" y="47625"/>
                        </a:lnTo>
                        <a:lnTo>
                          <a:pt x="18923" y="59309"/>
                        </a:lnTo>
                        <a:lnTo>
                          <a:pt x="10033" y="71628"/>
                        </a:lnTo>
                        <a:lnTo>
                          <a:pt x="1397" y="79629"/>
                        </a:lnTo>
                        <a:close/>
                      </a:path>
                    </a:pathLst>
                  </a:custGeom>
                  <a:solidFill>
                    <a:srgbClr val="A7764B"/>
                  </a:solidFill>
                  <a:ln w="0" cap="flat" cmpd="sng" algn="ctr">
                    <a:solidFill>
                      <a:srgbClr val="A7764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7953629" y="1761617"/>
                    <a:ext cx="51436" cy="60199"/>
                  </a:xfrm>
                  <a:custGeom>
                    <a:avLst/>
                    <a:gdLst/>
                    <a:ahLst/>
                    <a:cxnLst/>
                    <a:rect l="0" t="0" r="0" b="0"/>
                    <a:pathLst>
                      <a:path w="51436" h="60199">
                        <a:moveTo>
                          <a:pt x="0" y="60198"/>
                        </a:moveTo>
                        <a:lnTo>
                          <a:pt x="10795" y="52070"/>
                        </a:lnTo>
                        <a:lnTo>
                          <a:pt x="18034" y="44577"/>
                        </a:lnTo>
                        <a:lnTo>
                          <a:pt x="27686" y="30734"/>
                        </a:lnTo>
                        <a:lnTo>
                          <a:pt x="33528" y="18542"/>
                        </a:lnTo>
                        <a:lnTo>
                          <a:pt x="39116" y="0"/>
                        </a:lnTo>
                        <a:lnTo>
                          <a:pt x="51435" y="10160"/>
                        </a:lnTo>
                        <a:lnTo>
                          <a:pt x="41275" y="28067"/>
                        </a:lnTo>
                        <a:lnTo>
                          <a:pt x="30480" y="41275"/>
                        </a:lnTo>
                        <a:lnTo>
                          <a:pt x="18161" y="51689"/>
                        </a:lnTo>
                        <a:lnTo>
                          <a:pt x="7874" y="57531"/>
                        </a:lnTo>
                        <a:close/>
                      </a:path>
                    </a:pathLst>
                  </a:custGeom>
                  <a:solidFill>
                    <a:srgbClr val="A7764B"/>
                  </a:solidFill>
                  <a:ln w="0" cap="flat" cmpd="sng" algn="ctr">
                    <a:solidFill>
                      <a:srgbClr val="A7764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7940421" y="1724025"/>
                    <a:ext cx="32640" cy="30989"/>
                  </a:xfrm>
                  <a:custGeom>
                    <a:avLst/>
                    <a:gdLst/>
                    <a:ahLst/>
                    <a:cxnLst/>
                    <a:rect l="0" t="0" r="0" b="0"/>
                    <a:pathLst>
                      <a:path w="32640" h="30989">
                        <a:moveTo>
                          <a:pt x="0" y="30988"/>
                        </a:moveTo>
                        <a:lnTo>
                          <a:pt x="9144" y="24257"/>
                        </a:lnTo>
                        <a:lnTo>
                          <a:pt x="18669" y="14605"/>
                        </a:lnTo>
                        <a:lnTo>
                          <a:pt x="28448" y="0"/>
                        </a:lnTo>
                        <a:lnTo>
                          <a:pt x="32639" y="9779"/>
                        </a:lnTo>
                        <a:lnTo>
                          <a:pt x="26416" y="15875"/>
                        </a:lnTo>
                        <a:lnTo>
                          <a:pt x="14986" y="24384"/>
                        </a:lnTo>
                        <a:lnTo>
                          <a:pt x="5969" y="28956"/>
                        </a:lnTo>
                        <a:close/>
                      </a:path>
                    </a:pathLst>
                  </a:custGeom>
                  <a:solidFill>
                    <a:srgbClr val="A7764B"/>
                  </a:solidFill>
                  <a:ln w="0" cap="flat" cmpd="sng" algn="ctr">
                    <a:solidFill>
                      <a:srgbClr val="A7764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8214614" y="1663700"/>
                    <a:ext cx="261113" cy="268352"/>
                  </a:xfrm>
                  <a:custGeom>
                    <a:avLst/>
                    <a:gdLst/>
                    <a:ahLst/>
                    <a:cxnLst/>
                    <a:rect l="0" t="0" r="0" b="0"/>
                    <a:pathLst>
                      <a:path w="261113" h="268352">
                        <a:moveTo>
                          <a:pt x="1143" y="198882"/>
                        </a:moveTo>
                        <a:lnTo>
                          <a:pt x="0" y="192024"/>
                        </a:lnTo>
                        <a:lnTo>
                          <a:pt x="381" y="179070"/>
                        </a:lnTo>
                        <a:lnTo>
                          <a:pt x="2413" y="167640"/>
                        </a:lnTo>
                        <a:lnTo>
                          <a:pt x="8128" y="150622"/>
                        </a:lnTo>
                        <a:lnTo>
                          <a:pt x="14986" y="137668"/>
                        </a:lnTo>
                        <a:lnTo>
                          <a:pt x="21590" y="128905"/>
                        </a:lnTo>
                        <a:lnTo>
                          <a:pt x="27305" y="123698"/>
                        </a:lnTo>
                        <a:lnTo>
                          <a:pt x="33528" y="119888"/>
                        </a:lnTo>
                        <a:lnTo>
                          <a:pt x="40894" y="117348"/>
                        </a:lnTo>
                        <a:lnTo>
                          <a:pt x="51689" y="115570"/>
                        </a:lnTo>
                        <a:lnTo>
                          <a:pt x="69215" y="115824"/>
                        </a:lnTo>
                        <a:lnTo>
                          <a:pt x="114808" y="120777"/>
                        </a:lnTo>
                        <a:lnTo>
                          <a:pt x="141732" y="118618"/>
                        </a:lnTo>
                        <a:lnTo>
                          <a:pt x="167259" y="112776"/>
                        </a:lnTo>
                        <a:lnTo>
                          <a:pt x="183769" y="106045"/>
                        </a:lnTo>
                        <a:lnTo>
                          <a:pt x="197993" y="97409"/>
                        </a:lnTo>
                        <a:lnTo>
                          <a:pt x="209931" y="86868"/>
                        </a:lnTo>
                        <a:lnTo>
                          <a:pt x="219964" y="74549"/>
                        </a:lnTo>
                        <a:lnTo>
                          <a:pt x="228219" y="60198"/>
                        </a:lnTo>
                        <a:lnTo>
                          <a:pt x="236347" y="38481"/>
                        </a:lnTo>
                        <a:lnTo>
                          <a:pt x="243332" y="0"/>
                        </a:lnTo>
                        <a:lnTo>
                          <a:pt x="252222" y="24511"/>
                        </a:lnTo>
                        <a:lnTo>
                          <a:pt x="259334" y="58801"/>
                        </a:lnTo>
                        <a:lnTo>
                          <a:pt x="261112" y="94996"/>
                        </a:lnTo>
                        <a:lnTo>
                          <a:pt x="257683" y="123317"/>
                        </a:lnTo>
                        <a:lnTo>
                          <a:pt x="251968" y="143256"/>
                        </a:lnTo>
                        <a:lnTo>
                          <a:pt x="243332" y="161671"/>
                        </a:lnTo>
                        <a:lnTo>
                          <a:pt x="231521" y="177673"/>
                        </a:lnTo>
                        <a:lnTo>
                          <a:pt x="221742" y="186817"/>
                        </a:lnTo>
                        <a:lnTo>
                          <a:pt x="210312" y="194564"/>
                        </a:lnTo>
                        <a:lnTo>
                          <a:pt x="198120" y="200152"/>
                        </a:lnTo>
                        <a:lnTo>
                          <a:pt x="179578" y="204724"/>
                        </a:lnTo>
                        <a:lnTo>
                          <a:pt x="138684" y="206121"/>
                        </a:lnTo>
                        <a:lnTo>
                          <a:pt x="92202" y="205994"/>
                        </a:lnTo>
                        <a:lnTo>
                          <a:pt x="74930" y="208915"/>
                        </a:lnTo>
                        <a:lnTo>
                          <a:pt x="64897" y="212725"/>
                        </a:lnTo>
                        <a:lnTo>
                          <a:pt x="56134" y="218567"/>
                        </a:lnTo>
                        <a:lnTo>
                          <a:pt x="49276" y="226568"/>
                        </a:lnTo>
                        <a:lnTo>
                          <a:pt x="44196" y="237363"/>
                        </a:lnTo>
                        <a:lnTo>
                          <a:pt x="41148" y="251206"/>
                        </a:lnTo>
                        <a:lnTo>
                          <a:pt x="40640" y="268351"/>
                        </a:lnTo>
                        <a:close/>
                      </a:path>
                    </a:pathLst>
                  </a:custGeom>
                  <a:solidFill>
                    <a:srgbClr val="C09B7D"/>
                  </a:solidFill>
                  <a:ln w="0" cap="flat" cmpd="sng" algn="ctr">
                    <a:solidFill>
                      <a:srgbClr val="C09B7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8253222" y="1779143"/>
                    <a:ext cx="20448" cy="76709"/>
                  </a:xfrm>
                  <a:custGeom>
                    <a:avLst/>
                    <a:gdLst/>
                    <a:ahLst/>
                    <a:cxnLst/>
                    <a:rect l="0" t="0" r="0" b="0"/>
                    <a:pathLst>
                      <a:path w="20448" h="76709">
                        <a:moveTo>
                          <a:pt x="14859" y="76708"/>
                        </a:moveTo>
                        <a:lnTo>
                          <a:pt x="6350" y="62611"/>
                        </a:lnTo>
                        <a:lnTo>
                          <a:pt x="2413" y="50546"/>
                        </a:lnTo>
                        <a:lnTo>
                          <a:pt x="0" y="31242"/>
                        </a:lnTo>
                        <a:lnTo>
                          <a:pt x="1397" y="10922"/>
                        </a:lnTo>
                        <a:lnTo>
                          <a:pt x="3175" y="1778"/>
                        </a:lnTo>
                        <a:lnTo>
                          <a:pt x="11557" y="381"/>
                        </a:lnTo>
                        <a:lnTo>
                          <a:pt x="20447" y="0"/>
                        </a:lnTo>
                        <a:lnTo>
                          <a:pt x="13208" y="18542"/>
                        </a:lnTo>
                        <a:lnTo>
                          <a:pt x="9652" y="35306"/>
                        </a:lnTo>
                        <a:lnTo>
                          <a:pt x="8890" y="48387"/>
                        </a:lnTo>
                        <a:lnTo>
                          <a:pt x="10541" y="62357"/>
                        </a:lnTo>
                        <a:close/>
                      </a:path>
                    </a:pathLst>
                  </a:custGeom>
                  <a:solidFill>
                    <a:srgbClr val="A7764B"/>
                  </a:solidFill>
                  <a:ln w="0" cap="flat" cmpd="sng" algn="ctr">
                    <a:solidFill>
                      <a:srgbClr val="A7764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8307451" y="1782826"/>
                    <a:ext cx="21845" cy="80773"/>
                  </a:xfrm>
                  <a:custGeom>
                    <a:avLst/>
                    <a:gdLst/>
                    <a:ahLst/>
                    <a:cxnLst/>
                    <a:rect l="0" t="0" r="0" b="0"/>
                    <a:pathLst>
                      <a:path w="21845" h="80773">
                        <a:moveTo>
                          <a:pt x="14859" y="80772"/>
                        </a:moveTo>
                        <a:lnTo>
                          <a:pt x="12573" y="78105"/>
                        </a:lnTo>
                        <a:lnTo>
                          <a:pt x="7747" y="69723"/>
                        </a:lnTo>
                        <a:lnTo>
                          <a:pt x="3302" y="58293"/>
                        </a:lnTo>
                        <a:lnTo>
                          <a:pt x="762" y="46355"/>
                        </a:lnTo>
                        <a:lnTo>
                          <a:pt x="0" y="27813"/>
                        </a:lnTo>
                        <a:lnTo>
                          <a:pt x="3175" y="5080"/>
                        </a:lnTo>
                        <a:lnTo>
                          <a:pt x="4572" y="0"/>
                        </a:lnTo>
                        <a:lnTo>
                          <a:pt x="21844" y="1397"/>
                        </a:lnTo>
                        <a:lnTo>
                          <a:pt x="13208" y="22098"/>
                        </a:lnTo>
                        <a:lnTo>
                          <a:pt x="9906" y="36957"/>
                        </a:lnTo>
                        <a:lnTo>
                          <a:pt x="8890" y="53848"/>
                        </a:lnTo>
                        <a:lnTo>
                          <a:pt x="10287" y="65659"/>
                        </a:lnTo>
                        <a:lnTo>
                          <a:pt x="13589" y="77851"/>
                        </a:lnTo>
                        <a:close/>
                      </a:path>
                    </a:pathLst>
                  </a:custGeom>
                  <a:solidFill>
                    <a:srgbClr val="A7764B"/>
                  </a:solidFill>
                  <a:ln w="0" cap="flat" cmpd="sng" algn="ctr">
                    <a:solidFill>
                      <a:srgbClr val="A7764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8364347" y="1776349"/>
                    <a:ext cx="32640" cy="80392"/>
                  </a:xfrm>
                  <a:custGeom>
                    <a:avLst/>
                    <a:gdLst/>
                    <a:ahLst/>
                    <a:cxnLst/>
                    <a:rect l="0" t="0" r="0" b="0"/>
                    <a:pathLst>
                      <a:path w="32640" h="80392">
                        <a:moveTo>
                          <a:pt x="32639" y="80391"/>
                        </a:moveTo>
                        <a:lnTo>
                          <a:pt x="31242" y="79502"/>
                        </a:lnTo>
                        <a:lnTo>
                          <a:pt x="23876" y="73025"/>
                        </a:lnTo>
                        <a:lnTo>
                          <a:pt x="14986" y="61722"/>
                        </a:lnTo>
                        <a:lnTo>
                          <a:pt x="7874" y="47625"/>
                        </a:lnTo>
                        <a:lnTo>
                          <a:pt x="2413" y="28702"/>
                        </a:lnTo>
                        <a:lnTo>
                          <a:pt x="0" y="4572"/>
                        </a:lnTo>
                        <a:lnTo>
                          <a:pt x="17526" y="0"/>
                        </a:lnTo>
                        <a:lnTo>
                          <a:pt x="14732" y="19558"/>
                        </a:lnTo>
                        <a:lnTo>
                          <a:pt x="15367" y="37719"/>
                        </a:lnTo>
                        <a:lnTo>
                          <a:pt x="18034" y="51943"/>
                        </a:lnTo>
                        <a:lnTo>
                          <a:pt x="22225" y="63500"/>
                        </a:lnTo>
                        <a:lnTo>
                          <a:pt x="28575" y="74930"/>
                        </a:lnTo>
                        <a:close/>
                      </a:path>
                    </a:pathLst>
                  </a:custGeom>
                  <a:solidFill>
                    <a:srgbClr val="A7764B"/>
                  </a:solidFill>
                  <a:ln w="0" cap="flat" cmpd="sng" algn="ctr">
                    <a:solidFill>
                      <a:srgbClr val="A7764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8410702" y="1752092"/>
                    <a:ext cx="51309" cy="60199"/>
                  </a:xfrm>
                  <a:custGeom>
                    <a:avLst/>
                    <a:gdLst/>
                    <a:ahLst/>
                    <a:cxnLst/>
                    <a:rect l="0" t="0" r="0" b="0"/>
                    <a:pathLst>
                      <a:path w="51309" h="60199">
                        <a:moveTo>
                          <a:pt x="51308" y="60198"/>
                        </a:moveTo>
                        <a:lnTo>
                          <a:pt x="46101" y="58674"/>
                        </a:lnTo>
                        <a:lnTo>
                          <a:pt x="36957" y="54102"/>
                        </a:lnTo>
                        <a:lnTo>
                          <a:pt x="27178" y="47244"/>
                        </a:lnTo>
                        <a:lnTo>
                          <a:pt x="14351" y="33909"/>
                        </a:lnTo>
                        <a:lnTo>
                          <a:pt x="3810" y="18034"/>
                        </a:lnTo>
                        <a:lnTo>
                          <a:pt x="0" y="10287"/>
                        </a:lnTo>
                        <a:lnTo>
                          <a:pt x="12319" y="0"/>
                        </a:lnTo>
                        <a:lnTo>
                          <a:pt x="17907" y="18669"/>
                        </a:lnTo>
                        <a:lnTo>
                          <a:pt x="24765" y="32893"/>
                        </a:lnTo>
                        <a:lnTo>
                          <a:pt x="33274" y="44704"/>
                        </a:lnTo>
                        <a:lnTo>
                          <a:pt x="42418" y="53721"/>
                        </a:lnTo>
                        <a:close/>
                      </a:path>
                    </a:pathLst>
                  </a:custGeom>
                  <a:solidFill>
                    <a:srgbClr val="A7764B"/>
                  </a:solidFill>
                  <a:ln w="0" cap="flat" cmpd="sng" algn="ctr">
                    <a:solidFill>
                      <a:srgbClr val="A7764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8442706" y="1714500"/>
                    <a:ext cx="32513" cy="30989"/>
                  </a:xfrm>
                  <a:custGeom>
                    <a:avLst/>
                    <a:gdLst/>
                    <a:ahLst/>
                    <a:cxnLst/>
                    <a:rect l="0" t="0" r="0" b="0"/>
                    <a:pathLst>
                      <a:path w="32513" h="30989">
                        <a:moveTo>
                          <a:pt x="32512" y="30988"/>
                        </a:moveTo>
                        <a:lnTo>
                          <a:pt x="26543" y="29083"/>
                        </a:lnTo>
                        <a:lnTo>
                          <a:pt x="14859" y="22733"/>
                        </a:lnTo>
                        <a:lnTo>
                          <a:pt x="3048" y="12954"/>
                        </a:lnTo>
                        <a:lnTo>
                          <a:pt x="0" y="9779"/>
                        </a:lnTo>
                        <a:lnTo>
                          <a:pt x="4064" y="0"/>
                        </a:lnTo>
                        <a:lnTo>
                          <a:pt x="9271" y="8509"/>
                        </a:lnTo>
                        <a:lnTo>
                          <a:pt x="17399" y="18669"/>
                        </a:lnTo>
                        <a:lnTo>
                          <a:pt x="27813" y="27686"/>
                        </a:lnTo>
                        <a:close/>
                      </a:path>
                    </a:pathLst>
                  </a:custGeom>
                  <a:solidFill>
                    <a:srgbClr val="A7764B"/>
                  </a:solidFill>
                  <a:ln w="0" cap="flat" cmpd="sng" algn="ctr">
                    <a:solidFill>
                      <a:srgbClr val="A7764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8343138" y="2771902"/>
                    <a:ext cx="204217" cy="199264"/>
                  </a:xfrm>
                  <a:custGeom>
                    <a:avLst/>
                    <a:gdLst/>
                    <a:ahLst/>
                    <a:cxnLst/>
                    <a:rect l="0" t="0" r="0" b="0"/>
                    <a:pathLst>
                      <a:path w="204217" h="199264">
                        <a:moveTo>
                          <a:pt x="9525" y="381"/>
                        </a:moveTo>
                        <a:lnTo>
                          <a:pt x="32512" y="127"/>
                        </a:lnTo>
                        <a:lnTo>
                          <a:pt x="78994" y="0"/>
                        </a:lnTo>
                        <a:lnTo>
                          <a:pt x="118745" y="3937"/>
                        </a:lnTo>
                        <a:lnTo>
                          <a:pt x="145796" y="11430"/>
                        </a:lnTo>
                        <a:lnTo>
                          <a:pt x="166243" y="21209"/>
                        </a:lnTo>
                        <a:lnTo>
                          <a:pt x="185293" y="35306"/>
                        </a:lnTo>
                        <a:lnTo>
                          <a:pt x="195707" y="46990"/>
                        </a:lnTo>
                        <a:lnTo>
                          <a:pt x="201930" y="59436"/>
                        </a:lnTo>
                        <a:lnTo>
                          <a:pt x="204216" y="72263"/>
                        </a:lnTo>
                        <a:lnTo>
                          <a:pt x="202946" y="85344"/>
                        </a:lnTo>
                        <a:lnTo>
                          <a:pt x="198628" y="98425"/>
                        </a:lnTo>
                        <a:lnTo>
                          <a:pt x="187198" y="117983"/>
                        </a:lnTo>
                        <a:lnTo>
                          <a:pt x="165227" y="142621"/>
                        </a:lnTo>
                        <a:lnTo>
                          <a:pt x="131064" y="169291"/>
                        </a:lnTo>
                        <a:lnTo>
                          <a:pt x="96012" y="188849"/>
                        </a:lnTo>
                        <a:lnTo>
                          <a:pt x="71374" y="197485"/>
                        </a:lnTo>
                        <a:lnTo>
                          <a:pt x="59182" y="199263"/>
                        </a:lnTo>
                        <a:lnTo>
                          <a:pt x="51181" y="199136"/>
                        </a:lnTo>
                        <a:lnTo>
                          <a:pt x="47498" y="198247"/>
                        </a:lnTo>
                        <a:lnTo>
                          <a:pt x="45085" y="196850"/>
                        </a:lnTo>
                        <a:lnTo>
                          <a:pt x="43688" y="195072"/>
                        </a:lnTo>
                        <a:lnTo>
                          <a:pt x="43434" y="193929"/>
                        </a:lnTo>
                        <a:lnTo>
                          <a:pt x="43434" y="192786"/>
                        </a:lnTo>
                        <a:lnTo>
                          <a:pt x="43942" y="190119"/>
                        </a:lnTo>
                        <a:lnTo>
                          <a:pt x="45466" y="187198"/>
                        </a:lnTo>
                        <a:lnTo>
                          <a:pt x="48768" y="182626"/>
                        </a:lnTo>
                        <a:lnTo>
                          <a:pt x="60833" y="171323"/>
                        </a:lnTo>
                        <a:lnTo>
                          <a:pt x="76200" y="161290"/>
                        </a:lnTo>
                        <a:lnTo>
                          <a:pt x="118872" y="135890"/>
                        </a:lnTo>
                        <a:lnTo>
                          <a:pt x="131445" y="125349"/>
                        </a:lnTo>
                        <a:lnTo>
                          <a:pt x="142748" y="112395"/>
                        </a:lnTo>
                        <a:lnTo>
                          <a:pt x="152273" y="96647"/>
                        </a:lnTo>
                        <a:lnTo>
                          <a:pt x="157099" y="84455"/>
                        </a:lnTo>
                        <a:lnTo>
                          <a:pt x="158750" y="74930"/>
                        </a:lnTo>
                        <a:lnTo>
                          <a:pt x="158623" y="67945"/>
                        </a:lnTo>
                        <a:lnTo>
                          <a:pt x="157607" y="63500"/>
                        </a:lnTo>
                        <a:lnTo>
                          <a:pt x="154813" y="57150"/>
                        </a:lnTo>
                        <a:lnTo>
                          <a:pt x="150241" y="51435"/>
                        </a:lnTo>
                        <a:lnTo>
                          <a:pt x="143637" y="46355"/>
                        </a:lnTo>
                        <a:lnTo>
                          <a:pt x="134112" y="41910"/>
                        </a:lnTo>
                        <a:lnTo>
                          <a:pt x="121920" y="38735"/>
                        </a:lnTo>
                        <a:lnTo>
                          <a:pt x="104648" y="37592"/>
                        </a:lnTo>
                        <a:lnTo>
                          <a:pt x="82042" y="40132"/>
                        </a:lnTo>
                        <a:lnTo>
                          <a:pt x="41021" y="51562"/>
                        </a:lnTo>
                        <a:lnTo>
                          <a:pt x="0" y="66167"/>
                        </a:lnTo>
                        <a:close/>
                      </a:path>
                    </a:pathLst>
                  </a:custGeom>
                  <a:solidFill>
                    <a:srgbClr val="4E7BAE"/>
                  </a:solidFill>
                  <a:ln w="0" cap="flat" cmpd="sng" algn="ctr">
                    <a:solidFill>
                      <a:srgbClr val="4E7B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8343138" y="2771648"/>
                    <a:ext cx="176785" cy="188215"/>
                  </a:xfrm>
                  <a:custGeom>
                    <a:avLst/>
                    <a:gdLst/>
                    <a:ahLst/>
                    <a:cxnLst/>
                    <a:rect l="0" t="0" r="0" b="0"/>
                    <a:pathLst>
                      <a:path w="176785" h="188215">
                        <a:moveTo>
                          <a:pt x="175133" y="60071"/>
                        </a:moveTo>
                        <a:lnTo>
                          <a:pt x="176784" y="69088"/>
                        </a:lnTo>
                        <a:lnTo>
                          <a:pt x="176530" y="78359"/>
                        </a:lnTo>
                        <a:lnTo>
                          <a:pt x="174752" y="87503"/>
                        </a:lnTo>
                        <a:lnTo>
                          <a:pt x="170561" y="99568"/>
                        </a:lnTo>
                        <a:lnTo>
                          <a:pt x="160401" y="118618"/>
                        </a:lnTo>
                        <a:lnTo>
                          <a:pt x="149860" y="132334"/>
                        </a:lnTo>
                        <a:lnTo>
                          <a:pt x="137033" y="144780"/>
                        </a:lnTo>
                        <a:lnTo>
                          <a:pt x="113411" y="161163"/>
                        </a:lnTo>
                        <a:lnTo>
                          <a:pt x="81407" y="176276"/>
                        </a:lnTo>
                        <a:lnTo>
                          <a:pt x="45085" y="188214"/>
                        </a:lnTo>
                        <a:lnTo>
                          <a:pt x="49276" y="182245"/>
                        </a:lnTo>
                        <a:lnTo>
                          <a:pt x="61214" y="171323"/>
                        </a:lnTo>
                        <a:lnTo>
                          <a:pt x="105156" y="145034"/>
                        </a:lnTo>
                        <a:lnTo>
                          <a:pt x="125349" y="131191"/>
                        </a:lnTo>
                        <a:lnTo>
                          <a:pt x="137287" y="119507"/>
                        </a:lnTo>
                        <a:lnTo>
                          <a:pt x="148590" y="103886"/>
                        </a:lnTo>
                        <a:lnTo>
                          <a:pt x="155448" y="89662"/>
                        </a:lnTo>
                        <a:lnTo>
                          <a:pt x="158115" y="80010"/>
                        </a:lnTo>
                        <a:lnTo>
                          <a:pt x="158877" y="72771"/>
                        </a:lnTo>
                        <a:lnTo>
                          <a:pt x="158242" y="65913"/>
                        </a:lnTo>
                        <a:lnTo>
                          <a:pt x="156845" y="61595"/>
                        </a:lnTo>
                        <a:lnTo>
                          <a:pt x="154813" y="57404"/>
                        </a:lnTo>
                        <a:lnTo>
                          <a:pt x="150241" y="51689"/>
                        </a:lnTo>
                        <a:lnTo>
                          <a:pt x="143637" y="46609"/>
                        </a:lnTo>
                        <a:lnTo>
                          <a:pt x="134112" y="42164"/>
                        </a:lnTo>
                        <a:lnTo>
                          <a:pt x="121920" y="38989"/>
                        </a:lnTo>
                        <a:lnTo>
                          <a:pt x="104648" y="37846"/>
                        </a:lnTo>
                        <a:lnTo>
                          <a:pt x="82042" y="40386"/>
                        </a:lnTo>
                        <a:lnTo>
                          <a:pt x="41021" y="51816"/>
                        </a:lnTo>
                        <a:lnTo>
                          <a:pt x="0" y="66421"/>
                        </a:lnTo>
                        <a:lnTo>
                          <a:pt x="9525" y="635"/>
                        </a:lnTo>
                        <a:lnTo>
                          <a:pt x="69215" y="0"/>
                        </a:lnTo>
                        <a:lnTo>
                          <a:pt x="70358" y="3683"/>
                        </a:lnTo>
                        <a:lnTo>
                          <a:pt x="72263" y="7493"/>
                        </a:lnTo>
                        <a:lnTo>
                          <a:pt x="76073" y="12319"/>
                        </a:lnTo>
                        <a:lnTo>
                          <a:pt x="80772" y="16002"/>
                        </a:lnTo>
                        <a:lnTo>
                          <a:pt x="88138" y="19685"/>
                        </a:lnTo>
                        <a:lnTo>
                          <a:pt x="98679" y="22733"/>
                        </a:lnTo>
                        <a:lnTo>
                          <a:pt x="141351" y="28956"/>
                        </a:lnTo>
                        <a:lnTo>
                          <a:pt x="150241" y="32385"/>
                        </a:lnTo>
                        <a:lnTo>
                          <a:pt x="158242" y="37211"/>
                        </a:lnTo>
                        <a:lnTo>
                          <a:pt x="165354" y="43434"/>
                        </a:lnTo>
                        <a:lnTo>
                          <a:pt x="171323" y="51435"/>
                        </a:lnTo>
                        <a:close/>
                      </a:path>
                    </a:pathLst>
                  </a:custGeom>
                  <a:solidFill>
                    <a:srgbClr val="245789"/>
                  </a:solidFill>
                  <a:ln w="0" cap="flat" cmpd="sng" algn="ctr">
                    <a:solidFill>
                      <a:srgbClr val="2457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7658735" y="2543429"/>
                    <a:ext cx="403861" cy="314072"/>
                  </a:xfrm>
                  <a:custGeom>
                    <a:avLst/>
                    <a:gdLst/>
                    <a:ahLst/>
                    <a:cxnLst/>
                    <a:rect l="0" t="0" r="0" b="0"/>
                    <a:pathLst>
                      <a:path w="403861" h="314072">
                        <a:moveTo>
                          <a:pt x="314706" y="28448"/>
                        </a:moveTo>
                        <a:lnTo>
                          <a:pt x="403860" y="191770"/>
                        </a:lnTo>
                        <a:lnTo>
                          <a:pt x="401955" y="202438"/>
                        </a:lnTo>
                        <a:lnTo>
                          <a:pt x="398018" y="212090"/>
                        </a:lnTo>
                        <a:lnTo>
                          <a:pt x="392176" y="220980"/>
                        </a:lnTo>
                        <a:lnTo>
                          <a:pt x="384683" y="228727"/>
                        </a:lnTo>
                        <a:lnTo>
                          <a:pt x="370840" y="238760"/>
                        </a:lnTo>
                        <a:lnTo>
                          <a:pt x="348615" y="248666"/>
                        </a:lnTo>
                        <a:lnTo>
                          <a:pt x="324358" y="254635"/>
                        </a:lnTo>
                        <a:lnTo>
                          <a:pt x="299593" y="256794"/>
                        </a:lnTo>
                        <a:lnTo>
                          <a:pt x="281940" y="255651"/>
                        </a:lnTo>
                        <a:lnTo>
                          <a:pt x="266065" y="252222"/>
                        </a:lnTo>
                        <a:lnTo>
                          <a:pt x="256921" y="248539"/>
                        </a:lnTo>
                        <a:lnTo>
                          <a:pt x="249174" y="244094"/>
                        </a:lnTo>
                        <a:lnTo>
                          <a:pt x="239522" y="235458"/>
                        </a:lnTo>
                        <a:lnTo>
                          <a:pt x="223139" y="212979"/>
                        </a:lnTo>
                        <a:lnTo>
                          <a:pt x="200025" y="177419"/>
                        </a:lnTo>
                        <a:lnTo>
                          <a:pt x="191262" y="168148"/>
                        </a:lnTo>
                        <a:lnTo>
                          <a:pt x="184658" y="163068"/>
                        </a:lnTo>
                        <a:lnTo>
                          <a:pt x="177419" y="159512"/>
                        </a:lnTo>
                        <a:lnTo>
                          <a:pt x="169418" y="157353"/>
                        </a:lnTo>
                        <a:lnTo>
                          <a:pt x="160655" y="156972"/>
                        </a:lnTo>
                        <a:lnTo>
                          <a:pt x="150876" y="158623"/>
                        </a:lnTo>
                        <a:lnTo>
                          <a:pt x="163576" y="243586"/>
                        </a:lnTo>
                        <a:lnTo>
                          <a:pt x="167640" y="283464"/>
                        </a:lnTo>
                        <a:lnTo>
                          <a:pt x="169545" y="313182"/>
                        </a:lnTo>
                        <a:lnTo>
                          <a:pt x="127127" y="314071"/>
                        </a:lnTo>
                        <a:lnTo>
                          <a:pt x="84201" y="311785"/>
                        </a:lnTo>
                        <a:lnTo>
                          <a:pt x="41529" y="306832"/>
                        </a:lnTo>
                        <a:lnTo>
                          <a:pt x="0" y="299593"/>
                        </a:lnTo>
                        <a:lnTo>
                          <a:pt x="1397" y="294767"/>
                        </a:lnTo>
                        <a:lnTo>
                          <a:pt x="4572" y="288163"/>
                        </a:lnTo>
                        <a:lnTo>
                          <a:pt x="9017" y="281686"/>
                        </a:lnTo>
                        <a:lnTo>
                          <a:pt x="16510" y="274066"/>
                        </a:lnTo>
                        <a:lnTo>
                          <a:pt x="27813" y="265811"/>
                        </a:lnTo>
                        <a:lnTo>
                          <a:pt x="45847" y="257175"/>
                        </a:lnTo>
                        <a:lnTo>
                          <a:pt x="61595" y="252857"/>
                        </a:lnTo>
                        <a:lnTo>
                          <a:pt x="66675" y="252095"/>
                        </a:lnTo>
                        <a:lnTo>
                          <a:pt x="65913" y="214376"/>
                        </a:lnTo>
                        <a:lnTo>
                          <a:pt x="60452" y="139446"/>
                        </a:lnTo>
                        <a:lnTo>
                          <a:pt x="59690" y="96647"/>
                        </a:lnTo>
                        <a:lnTo>
                          <a:pt x="63500" y="58420"/>
                        </a:lnTo>
                        <a:lnTo>
                          <a:pt x="68961" y="39624"/>
                        </a:lnTo>
                        <a:lnTo>
                          <a:pt x="74295" y="29464"/>
                        </a:lnTo>
                        <a:lnTo>
                          <a:pt x="81153" y="21463"/>
                        </a:lnTo>
                        <a:lnTo>
                          <a:pt x="89154" y="15367"/>
                        </a:lnTo>
                        <a:lnTo>
                          <a:pt x="97282" y="11684"/>
                        </a:lnTo>
                        <a:lnTo>
                          <a:pt x="105664" y="9906"/>
                        </a:lnTo>
                        <a:lnTo>
                          <a:pt x="113919" y="10033"/>
                        </a:lnTo>
                        <a:lnTo>
                          <a:pt x="122301" y="11684"/>
                        </a:lnTo>
                        <a:lnTo>
                          <a:pt x="134874" y="16891"/>
                        </a:lnTo>
                        <a:lnTo>
                          <a:pt x="151130" y="27305"/>
                        </a:lnTo>
                        <a:lnTo>
                          <a:pt x="197612" y="70358"/>
                        </a:lnTo>
                        <a:lnTo>
                          <a:pt x="203327" y="75565"/>
                        </a:lnTo>
                        <a:lnTo>
                          <a:pt x="227203" y="33274"/>
                        </a:lnTo>
                        <a:lnTo>
                          <a:pt x="240157" y="17526"/>
                        </a:lnTo>
                        <a:lnTo>
                          <a:pt x="250825" y="8128"/>
                        </a:lnTo>
                        <a:lnTo>
                          <a:pt x="258445" y="3556"/>
                        </a:lnTo>
                        <a:lnTo>
                          <a:pt x="266319" y="889"/>
                        </a:lnTo>
                        <a:lnTo>
                          <a:pt x="274574" y="0"/>
                        </a:lnTo>
                        <a:lnTo>
                          <a:pt x="283083" y="1524"/>
                        </a:lnTo>
                        <a:lnTo>
                          <a:pt x="291846" y="5461"/>
                        </a:lnTo>
                        <a:lnTo>
                          <a:pt x="300863" y="12319"/>
                        </a:lnTo>
                        <a:close/>
                      </a:path>
                    </a:pathLst>
                  </a:custGeom>
                  <a:solidFill>
                    <a:srgbClr val="4E7BAE"/>
                  </a:solidFill>
                  <a:ln w="0" cap="flat" cmpd="sng" algn="ctr">
                    <a:solidFill>
                      <a:srgbClr val="4E7B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7718806" y="2577846"/>
                    <a:ext cx="50039" cy="94362"/>
                  </a:xfrm>
                  <a:custGeom>
                    <a:avLst/>
                    <a:gdLst/>
                    <a:ahLst/>
                    <a:cxnLst/>
                    <a:rect l="0" t="0" r="0" b="0"/>
                    <a:pathLst>
                      <a:path w="50039" h="94362">
                        <a:moveTo>
                          <a:pt x="42926" y="77851"/>
                        </a:moveTo>
                        <a:lnTo>
                          <a:pt x="41148" y="79756"/>
                        </a:lnTo>
                        <a:lnTo>
                          <a:pt x="38100" y="81788"/>
                        </a:lnTo>
                        <a:lnTo>
                          <a:pt x="33401" y="83566"/>
                        </a:lnTo>
                        <a:lnTo>
                          <a:pt x="9906" y="87503"/>
                        </a:lnTo>
                        <a:lnTo>
                          <a:pt x="5207" y="89789"/>
                        </a:lnTo>
                        <a:lnTo>
                          <a:pt x="2032" y="92329"/>
                        </a:lnTo>
                        <a:lnTo>
                          <a:pt x="0" y="94361"/>
                        </a:lnTo>
                        <a:lnTo>
                          <a:pt x="0" y="53975"/>
                        </a:lnTo>
                        <a:lnTo>
                          <a:pt x="4191" y="21336"/>
                        </a:lnTo>
                        <a:lnTo>
                          <a:pt x="8636" y="6477"/>
                        </a:lnTo>
                        <a:lnTo>
                          <a:pt x="11557" y="0"/>
                        </a:lnTo>
                        <a:lnTo>
                          <a:pt x="12954" y="4572"/>
                        </a:lnTo>
                        <a:lnTo>
                          <a:pt x="16891" y="11303"/>
                        </a:lnTo>
                        <a:lnTo>
                          <a:pt x="46990" y="48641"/>
                        </a:lnTo>
                        <a:lnTo>
                          <a:pt x="48895" y="53721"/>
                        </a:lnTo>
                        <a:lnTo>
                          <a:pt x="50038" y="58801"/>
                        </a:lnTo>
                        <a:lnTo>
                          <a:pt x="49784" y="64008"/>
                        </a:lnTo>
                        <a:lnTo>
                          <a:pt x="48260" y="69469"/>
                        </a:lnTo>
                        <a:lnTo>
                          <a:pt x="45212" y="75057"/>
                        </a:lnTo>
                        <a:close/>
                      </a:path>
                    </a:pathLst>
                  </a:custGeom>
                  <a:solidFill>
                    <a:srgbClr val="C8D6E4"/>
                  </a:solidFill>
                  <a:ln w="0" cap="flat" cmpd="sng" algn="ctr">
                    <a:solidFill>
                      <a:srgbClr val="C8D6E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7658735" y="2650998"/>
                    <a:ext cx="403861" cy="206503"/>
                  </a:xfrm>
                  <a:custGeom>
                    <a:avLst/>
                    <a:gdLst/>
                    <a:ahLst/>
                    <a:cxnLst/>
                    <a:rect l="0" t="0" r="0" b="0"/>
                    <a:pathLst>
                      <a:path w="403861" h="206503">
                        <a:moveTo>
                          <a:pt x="360045" y="4064"/>
                        </a:moveTo>
                        <a:lnTo>
                          <a:pt x="403860" y="84201"/>
                        </a:lnTo>
                        <a:lnTo>
                          <a:pt x="401955" y="94869"/>
                        </a:lnTo>
                        <a:lnTo>
                          <a:pt x="398018" y="104521"/>
                        </a:lnTo>
                        <a:lnTo>
                          <a:pt x="392176" y="113411"/>
                        </a:lnTo>
                        <a:lnTo>
                          <a:pt x="384683" y="121158"/>
                        </a:lnTo>
                        <a:lnTo>
                          <a:pt x="370840" y="131191"/>
                        </a:lnTo>
                        <a:lnTo>
                          <a:pt x="348615" y="141097"/>
                        </a:lnTo>
                        <a:lnTo>
                          <a:pt x="324358" y="147066"/>
                        </a:lnTo>
                        <a:lnTo>
                          <a:pt x="299593" y="149225"/>
                        </a:lnTo>
                        <a:lnTo>
                          <a:pt x="281940" y="148082"/>
                        </a:lnTo>
                        <a:lnTo>
                          <a:pt x="266065" y="144653"/>
                        </a:lnTo>
                        <a:lnTo>
                          <a:pt x="256921" y="140970"/>
                        </a:lnTo>
                        <a:lnTo>
                          <a:pt x="249174" y="136525"/>
                        </a:lnTo>
                        <a:lnTo>
                          <a:pt x="239522" y="127889"/>
                        </a:lnTo>
                        <a:lnTo>
                          <a:pt x="223139" y="105410"/>
                        </a:lnTo>
                        <a:lnTo>
                          <a:pt x="200025" y="69850"/>
                        </a:lnTo>
                        <a:lnTo>
                          <a:pt x="191262" y="60579"/>
                        </a:lnTo>
                        <a:lnTo>
                          <a:pt x="184658" y="55499"/>
                        </a:lnTo>
                        <a:lnTo>
                          <a:pt x="177419" y="51943"/>
                        </a:lnTo>
                        <a:lnTo>
                          <a:pt x="169418" y="49784"/>
                        </a:lnTo>
                        <a:lnTo>
                          <a:pt x="160655" y="49403"/>
                        </a:lnTo>
                        <a:lnTo>
                          <a:pt x="150876" y="51054"/>
                        </a:lnTo>
                        <a:lnTo>
                          <a:pt x="163576" y="136017"/>
                        </a:lnTo>
                        <a:lnTo>
                          <a:pt x="167640" y="175895"/>
                        </a:lnTo>
                        <a:lnTo>
                          <a:pt x="169545" y="205613"/>
                        </a:lnTo>
                        <a:lnTo>
                          <a:pt x="127127" y="206502"/>
                        </a:lnTo>
                        <a:lnTo>
                          <a:pt x="84201" y="204216"/>
                        </a:lnTo>
                        <a:lnTo>
                          <a:pt x="41529" y="199263"/>
                        </a:lnTo>
                        <a:lnTo>
                          <a:pt x="0" y="192024"/>
                        </a:lnTo>
                        <a:lnTo>
                          <a:pt x="1397" y="187198"/>
                        </a:lnTo>
                        <a:lnTo>
                          <a:pt x="4572" y="180594"/>
                        </a:lnTo>
                        <a:lnTo>
                          <a:pt x="9017" y="174117"/>
                        </a:lnTo>
                        <a:lnTo>
                          <a:pt x="16510" y="166497"/>
                        </a:lnTo>
                        <a:lnTo>
                          <a:pt x="27813" y="158242"/>
                        </a:lnTo>
                        <a:lnTo>
                          <a:pt x="45847" y="149606"/>
                        </a:lnTo>
                        <a:lnTo>
                          <a:pt x="61595" y="145288"/>
                        </a:lnTo>
                        <a:lnTo>
                          <a:pt x="66675" y="144526"/>
                        </a:lnTo>
                        <a:lnTo>
                          <a:pt x="66802" y="125476"/>
                        </a:lnTo>
                        <a:lnTo>
                          <a:pt x="90932" y="133477"/>
                        </a:lnTo>
                        <a:lnTo>
                          <a:pt x="105156" y="135890"/>
                        </a:lnTo>
                        <a:lnTo>
                          <a:pt x="116205" y="135763"/>
                        </a:lnTo>
                        <a:lnTo>
                          <a:pt x="122174" y="134620"/>
                        </a:lnTo>
                        <a:lnTo>
                          <a:pt x="127000" y="132842"/>
                        </a:lnTo>
                        <a:lnTo>
                          <a:pt x="130937" y="130556"/>
                        </a:lnTo>
                        <a:lnTo>
                          <a:pt x="135128" y="126492"/>
                        </a:lnTo>
                        <a:lnTo>
                          <a:pt x="137160" y="123571"/>
                        </a:lnTo>
                        <a:lnTo>
                          <a:pt x="139319" y="118237"/>
                        </a:lnTo>
                        <a:lnTo>
                          <a:pt x="139954" y="115189"/>
                        </a:lnTo>
                        <a:lnTo>
                          <a:pt x="140081" y="113411"/>
                        </a:lnTo>
                        <a:lnTo>
                          <a:pt x="131953" y="71882"/>
                        </a:lnTo>
                        <a:lnTo>
                          <a:pt x="130556" y="39497"/>
                        </a:lnTo>
                        <a:lnTo>
                          <a:pt x="132588" y="24511"/>
                        </a:lnTo>
                        <a:lnTo>
                          <a:pt x="134620" y="17399"/>
                        </a:lnTo>
                        <a:lnTo>
                          <a:pt x="135636" y="14986"/>
                        </a:lnTo>
                        <a:lnTo>
                          <a:pt x="139065" y="10541"/>
                        </a:lnTo>
                        <a:lnTo>
                          <a:pt x="145288" y="4445"/>
                        </a:lnTo>
                        <a:lnTo>
                          <a:pt x="148082" y="2286"/>
                        </a:lnTo>
                        <a:lnTo>
                          <a:pt x="150876" y="1016"/>
                        </a:lnTo>
                        <a:lnTo>
                          <a:pt x="153543" y="254"/>
                        </a:lnTo>
                        <a:lnTo>
                          <a:pt x="156083" y="0"/>
                        </a:lnTo>
                        <a:lnTo>
                          <a:pt x="158750" y="381"/>
                        </a:lnTo>
                        <a:lnTo>
                          <a:pt x="163957" y="2540"/>
                        </a:lnTo>
                        <a:lnTo>
                          <a:pt x="172085" y="9017"/>
                        </a:lnTo>
                        <a:lnTo>
                          <a:pt x="214249" y="52197"/>
                        </a:lnTo>
                        <a:lnTo>
                          <a:pt x="238252" y="69342"/>
                        </a:lnTo>
                        <a:lnTo>
                          <a:pt x="260731" y="80645"/>
                        </a:lnTo>
                        <a:lnTo>
                          <a:pt x="281051" y="87503"/>
                        </a:lnTo>
                        <a:lnTo>
                          <a:pt x="291846" y="88900"/>
                        </a:lnTo>
                        <a:lnTo>
                          <a:pt x="301498" y="88773"/>
                        </a:lnTo>
                        <a:lnTo>
                          <a:pt x="310388" y="87122"/>
                        </a:lnTo>
                        <a:lnTo>
                          <a:pt x="318135" y="83947"/>
                        </a:lnTo>
                        <a:lnTo>
                          <a:pt x="325247" y="79629"/>
                        </a:lnTo>
                        <a:lnTo>
                          <a:pt x="334518" y="71120"/>
                        </a:lnTo>
                        <a:lnTo>
                          <a:pt x="341884" y="60706"/>
                        </a:lnTo>
                        <a:lnTo>
                          <a:pt x="349631" y="44958"/>
                        </a:lnTo>
                        <a:lnTo>
                          <a:pt x="357124" y="19939"/>
                        </a:lnTo>
                        <a:close/>
                      </a:path>
                    </a:pathLst>
                  </a:custGeom>
                  <a:solidFill>
                    <a:srgbClr val="245789"/>
                  </a:solidFill>
                  <a:ln w="0" cap="flat" cmpd="sng" algn="ctr">
                    <a:solidFill>
                      <a:srgbClr val="2457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44"/>
                  <p:cNvSpPr/>
                  <p:nvPr/>
                </p:nvSpPr>
                <p:spPr>
                  <a:xfrm>
                    <a:off x="7658735" y="2780030"/>
                    <a:ext cx="169546" cy="77471"/>
                  </a:xfrm>
                  <a:custGeom>
                    <a:avLst/>
                    <a:gdLst/>
                    <a:ahLst/>
                    <a:cxnLst/>
                    <a:rect l="0" t="0" r="0" b="0"/>
                    <a:pathLst>
                      <a:path w="169546" h="77471">
                        <a:moveTo>
                          <a:pt x="66675" y="15494"/>
                        </a:moveTo>
                        <a:lnTo>
                          <a:pt x="67056" y="4191"/>
                        </a:lnTo>
                        <a:lnTo>
                          <a:pt x="66929" y="0"/>
                        </a:lnTo>
                        <a:lnTo>
                          <a:pt x="75819" y="5334"/>
                        </a:lnTo>
                        <a:lnTo>
                          <a:pt x="96393" y="13462"/>
                        </a:lnTo>
                        <a:lnTo>
                          <a:pt x="131572" y="20701"/>
                        </a:lnTo>
                        <a:lnTo>
                          <a:pt x="165354" y="23622"/>
                        </a:lnTo>
                        <a:lnTo>
                          <a:pt x="168910" y="63373"/>
                        </a:lnTo>
                        <a:lnTo>
                          <a:pt x="169545" y="76581"/>
                        </a:lnTo>
                        <a:lnTo>
                          <a:pt x="127127" y="77470"/>
                        </a:lnTo>
                        <a:lnTo>
                          <a:pt x="84201" y="75184"/>
                        </a:lnTo>
                        <a:lnTo>
                          <a:pt x="41529" y="70231"/>
                        </a:lnTo>
                        <a:lnTo>
                          <a:pt x="0" y="62992"/>
                        </a:lnTo>
                        <a:lnTo>
                          <a:pt x="1397" y="58166"/>
                        </a:lnTo>
                        <a:lnTo>
                          <a:pt x="4572" y="51562"/>
                        </a:lnTo>
                        <a:lnTo>
                          <a:pt x="9017" y="45085"/>
                        </a:lnTo>
                        <a:lnTo>
                          <a:pt x="16510" y="37465"/>
                        </a:lnTo>
                        <a:lnTo>
                          <a:pt x="27813" y="29210"/>
                        </a:lnTo>
                        <a:lnTo>
                          <a:pt x="45847" y="20574"/>
                        </a:lnTo>
                        <a:lnTo>
                          <a:pt x="61595" y="16256"/>
                        </a:lnTo>
                        <a:close/>
                      </a:path>
                    </a:pathLst>
                  </a:custGeom>
                  <a:solidFill>
                    <a:srgbClr val="EEC7A8"/>
                  </a:solidFill>
                  <a:ln w="0" cap="flat" cmpd="sng" algn="ctr">
                    <a:solidFill>
                      <a:srgbClr val="EEC7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45"/>
                  <p:cNvSpPr/>
                  <p:nvPr/>
                </p:nvSpPr>
                <p:spPr>
                  <a:xfrm>
                    <a:off x="7658735" y="2800350"/>
                    <a:ext cx="169546" cy="57151"/>
                  </a:xfrm>
                  <a:custGeom>
                    <a:avLst/>
                    <a:gdLst/>
                    <a:ahLst/>
                    <a:cxnLst/>
                    <a:rect l="0" t="0" r="0" b="0"/>
                    <a:pathLst>
                      <a:path w="169546" h="57151">
                        <a:moveTo>
                          <a:pt x="46863" y="0"/>
                        </a:moveTo>
                        <a:lnTo>
                          <a:pt x="50419" y="3937"/>
                        </a:lnTo>
                        <a:lnTo>
                          <a:pt x="59182" y="10287"/>
                        </a:lnTo>
                        <a:lnTo>
                          <a:pt x="71628" y="16129"/>
                        </a:lnTo>
                        <a:lnTo>
                          <a:pt x="92837" y="21336"/>
                        </a:lnTo>
                        <a:lnTo>
                          <a:pt x="127508" y="24003"/>
                        </a:lnTo>
                        <a:lnTo>
                          <a:pt x="167259" y="22352"/>
                        </a:lnTo>
                        <a:lnTo>
                          <a:pt x="169545" y="56261"/>
                        </a:lnTo>
                        <a:lnTo>
                          <a:pt x="127127" y="57150"/>
                        </a:lnTo>
                        <a:lnTo>
                          <a:pt x="84201" y="54864"/>
                        </a:lnTo>
                        <a:lnTo>
                          <a:pt x="41529" y="49911"/>
                        </a:lnTo>
                        <a:lnTo>
                          <a:pt x="0" y="42672"/>
                        </a:lnTo>
                        <a:lnTo>
                          <a:pt x="1016" y="38989"/>
                        </a:lnTo>
                        <a:lnTo>
                          <a:pt x="4064" y="32131"/>
                        </a:lnTo>
                        <a:lnTo>
                          <a:pt x="9652" y="24003"/>
                        </a:lnTo>
                        <a:lnTo>
                          <a:pt x="18542" y="15494"/>
                        </a:lnTo>
                        <a:lnTo>
                          <a:pt x="30988" y="7112"/>
                        </a:lnTo>
                        <a:close/>
                      </a:path>
                    </a:pathLst>
                  </a:custGeom>
                  <a:solidFill>
                    <a:srgbClr val="5F372E"/>
                  </a:solidFill>
                  <a:ln w="0" cap="flat" cmpd="sng" algn="ctr">
                    <a:solidFill>
                      <a:srgbClr val="5F372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46"/>
                  <p:cNvSpPr/>
                  <p:nvPr/>
                </p:nvSpPr>
                <p:spPr>
                  <a:xfrm>
                    <a:off x="7831074" y="1891030"/>
                    <a:ext cx="758445" cy="1004063"/>
                  </a:xfrm>
                  <a:custGeom>
                    <a:avLst/>
                    <a:gdLst/>
                    <a:ahLst/>
                    <a:cxnLst/>
                    <a:rect l="0" t="0" r="0" b="0"/>
                    <a:pathLst>
                      <a:path w="758445" h="1004063">
                        <a:moveTo>
                          <a:pt x="626110" y="51435"/>
                        </a:moveTo>
                        <a:lnTo>
                          <a:pt x="624840" y="66040"/>
                        </a:lnTo>
                        <a:lnTo>
                          <a:pt x="609854" y="108458"/>
                        </a:lnTo>
                        <a:lnTo>
                          <a:pt x="607060" y="119380"/>
                        </a:lnTo>
                        <a:lnTo>
                          <a:pt x="606425" y="128143"/>
                        </a:lnTo>
                        <a:lnTo>
                          <a:pt x="607314" y="137922"/>
                        </a:lnTo>
                        <a:lnTo>
                          <a:pt x="610235" y="148590"/>
                        </a:lnTo>
                        <a:lnTo>
                          <a:pt x="616077" y="161163"/>
                        </a:lnTo>
                        <a:lnTo>
                          <a:pt x="639699" y="194056"/>
                        </a:lnTo>
                        <a:lnTo>
                          <a:pt x="675259" y="237109"/>
                        </a:lnTo>
                        <a:lnTo>
                          <a:pt x="695452" y="270510"/>
                        </a:lnTo>
                        <a:lnTo>
                          <a:pt x="712851" y="306324"/>
                        </a:lnTo>
                        <a:lnTo>
                          <a:pt x="727329" y="342646"/>
                        </a:lnTo>
                        <a:lnTo>
                          <a:pt x="738886" y="379603"/>
                        </a:lnTo>
                        <a:lnTo>
                          <a:pt x="747776" y="416814"/>
                        </a:lnTo>
                        <a:lnTo>
                          <a:pt x="753999" y="454406"/>
                        </a:lnTo>
                        <a:lnTo>
                          <a:pt x="757428" y="492125"/>
                        </a:lnTo>
                        <a:lnTo>
                          <a:pt x="758444" y="529971"/>
                        </a:lnTo>
                        <a:lnTo>
                          <a:pt x="756793" y="567817"/>
                        </a:lnTo>
                        <a:lnTo>
                          <a:pt x="752729" y="605536"/>
                        </a:lnTo>
                        <a:lnTo>
                          <a:pt x="746252" y="643128"/>
                        </a:lnTo>
                        <a:lnTo>
                          <a:pt x="737362" y="680339"/>
                        </a:lnTo>
                        <a:lnTo>
                          <a:pt x="726059" y="717169"/>
                        </a:lnTo>
                        <a:lnTo>
                          <a:pt x="712597" y="753618"/>
                        </a:lnTo>
                        <a:lnTo>
                          <a:pt x="696849" y="789305"/>
                        </a:lnTo>
                        <a:lnTo>
                          <a:pt x="678942" y="824484"/>
                        </a:lnTo>
                        <a:lnTo>
                          <a:pt x="652780" y="866648"/>
                        </a:lnTo>
                        <a:lnTo>
                          <a:pt x="613156" y="910336"/>
                        </a:lnTo>
                        <a:lnTo>
                          <a:pt x="566039" y="945515"/>
                        </a:lnTo>
                        <a:lnTo>
                          <a:pt x="540004" y="959866"/>
                        </a:lnTo>
                        <a:lnTo>
                          <a:pt x="512699" y="972312"/>
                        </a:lnTo>
                        <a:lnTo>
                          <a:pt x="484505" y="982599"/>
                        </a:lnTo>
                        <a:lnTo>
                          <a:pt x="455168" y="990981"/>
                        </a:lnTo>
                        <a:lnTo>
                          <a:pt x="425323" y="997331"/>
                        </a:lnTo>
                        <a:lnTo>
                          <a:pt x="394970" y="1001522"/>
                        </a:lnTo>
                        <a:lnTo>
                          <a:pt x="364236" y="1003808"/>
                        </a:lnTo>
                        <a:lnTo>
                          <a:pt x="333502" y="1004062"/>
                        </a:lnTo>
                        <a:lnTo>
                          <a:pt x="303022" y="1002411"/>
                        </a:lnTo>
                        <a:lnTo>
                          <a:pt x="272796" y="998728"/>
                        </a:lnTo>
                        <a:lnTo>
                          <a:pt x="243078" y="993140"/>
                        </a:lnTo>
                        <a:lnTo>
                          <a:pt x="214122" y="985647"/>
                        </a:lnTo>
                        <a:lnTo>
                          <a:pt x="186309" y="976249"/>
                        </a:lnTo>
                        <a:lnTo>
                          <a:pt x="159385" y="964946"/>
                        </a:lnTo>
                        <a:lnTo>
                          <a:pt x="133985" y="951611"/>
                        </a:lnTo>
                        <a:lnTo>
                          <a:pt x="110109" y="936498"/>
                        </a:lnTo>
                        <a:lnTo>
                          <a:pt x="67945" y="900684"/>
                        </a:lnTo>
                        <a:lnTo>
                          <a:pt x="34544" y="857504"/>
                        </a:lnTo>
                        <a:lnTo>
                          <a:pt x="21590" y="833247"/>
                        </a:lnTo>
                        <a:lnTo>
                          <a:pt x="11430" y="807212"/>
                        </a:lnTo>
                        <a:lnTo>
                          <a:pt x="4318" y="779272"/>
                        </a:lnTo>
                        <a:lnTo>
                          <a:pt x="381" y="749681"/>
                        </a:lnTo>
                        <a:lnTo>
                          <a:pt x="0" y="718185"/>
                        </a:lnTo>
                        <a:lnTo>
                          <a:pt x="3048" y="685038"/>
                        </a:lnTo>
                        <a:lnTo>
                          <a:pt x="10033" y="650240"/>
                        </a:lnTo>
                        <a:lnTo>
                          <a:pt x="17145" y="629031"/>
                        </a:lnTo>
                        <a:lnTo>
                          <a:pt x="26797" y="610362"/>
                        </a:lnTo>
                        <a:lnTo>
                          <a:pt x="45466" y="586486"/>
                        </a:lnTo>
                        <a:lnTo>
                          <a:pt x="76327" y="560070"/>
                        </a:lnTo>
                        <a:lnTo>
                          <a:pt x="120015" y="531876"/>
                        </a:lnTo>
                        <a:lnTo>
                          <a:pt x="164211" y="503936"/>
                        </a:lnTo>
                        <a:lnTo>
                          <a:pt x="196088" y="478155"/>
                        </a:lnTo>
                        <a:lnTo>
                          <a:pt x="215900" y="454914"/>
                        </a:lnTo>
                        <a:lnTo>
                          <a:pt x="226695" y="436753"/>
                        </a:lnTo>
                        <a:lnTo>
                          <a:pt x="236601" y="410718"/>
                        </a:lnTo>
                        <a:lnTo>
                          <a:pt x="243078" y="376428"/>
                        </a:lnTo>
                        <a:lnTo>
                          <a:pt x="246507" y="335407"/>
                        </a:lnTo>
                        <a:lnTo>
                          <a:pt x="249047" y="300228"/>
                        </a:lnTo>
                        <a:lnTo>
                          <a:pt x="256032" y="260223"/>
                        </a:lnTo>
                        <a:lnTo>
                          <a:pt x="268224" y="227838"/>
                        </a:lnTo>
                        <a:lnTo>
                          <a:pt x="288163" y="178943"/>
                        </a:lnTo>
                        <a:lnTo>
                          <a:pt x="303403" y="150622"/>
                        </a:lnTo>
                        <a:lnTo>
                          <a:pt x="336296" y="109093"/>
                        </a:lnTo>
                        <a:lnTo>
                          <a:pt x="376174" y="67310"/>
                        </a:lnTo>
                        <a:lnTo>
                          <a:pt x="403606" y="47371"/>
                        </a:lnTo>
                        <a:lnTo>
                          <a:pt x="439166" y="28956"/>
                        </a:lnTo>
                        <a:lnTo>
                          <a:pt x="482600" y="13589"/>
                        </a:lnTo>
                        <a:lnTo>
                          <a:pt x="525018" y="3556"/>
                        </a:lnTo>
                        <a:lnTo>
                          <a:pt x="559308" y="0"/>
                        </a:lnTo>
                        <a:lnTo>
                          <a:pt x="580898" y="1651"/>
                        </a:lnTo>
                        <a:lnTo>
                          <a:pt x="592963" y="4572"/>
                        </a:lnTo>
                        <a:lnTo>
                          <a:pt x="603758" y="9271"/>
                        </a:lnTo>
                        <a:lnTo>
                          <a:pt x="609981" y="13589"/>
                        </a:lnTo>
                        <a:lnTo>
                          <a:pt x="615442" y="18923"/>
                        </a:lnTo>
                        <a:lnTo>
                          <a:pt x="619887" y="25273"/>
                        </a:lnTo>
                        <a:lnTo>
                          <a:pt x="623189" y="32766"/>
                        </a:lnTo>
                        <a:lnTo>
                          <a:pt x="625348" y="41529"/>
                        </a:lnTo>
                        <a:close/>
                      </a:path>
                    </a:pathLst>
                  </a:custGeom>
                  <a:solidFill>
                    <a:srgbClr val="4E7BAE"/>
                  </a:solidFill>
                  <a:ln w="0" cap="flat" cmpd="sng" algn="ctr">
                    <a:solidFill>
                      <a:srgbClr val="4E7B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reeform 47"/>
                  <p:cNvSpPr/>
                  <p:nvPr/>
                </p:nvSpPr>
                <p:spPr>
                  <a:xfrm>
                    <a:off x="7832598" y="1891157"/>
                    <a:ext cx="756794" cy="1004063"/>
                  </a:xfrm>
                  <a:custGeom>
                    <a:avLst/>
                    <a:gdLst/>
                    <a:ahLst/>
                    <a:cxnLst/>
                    <a:rect l="0" t="0" r="0" b="0"/>
                    <a:pathLst>
                      <a:path w="756794" h="1004063">
                        <a:moveTo>
                          <a:pt x="684276" y="252730"/>
                        </a:moveTo>
                        <a:lnTo>
                          <a:pt x="702945" y="288163"/>
                        </a:lnTo>
                        <a:lnTo>
                          <a:pt x="718820" y="324231"/>
                        </a:lnTo>
                        <a:lnTo>
                          <a:pt x="731901" y="360934"/>
                        </a:lnTo>
                        <a:lnTo>
                          <a:pt x="742188" y="398018"/>
                        </a:lnTo>
                        <a:lnTo>
                          <a:pt x="749681" y="435483"/>
                        </a:lnTo>
                        <a:lnTo>
                          <a:pt x="754507" y="473075"/>
                        </a:lnTo>
                        <a:lnTo>
                          <a:pt x="756793" y="510921"/>
                        </a:lnTo>
                        <a:lnTo>
                          <a:pt x="756412" y="548767"/>
                        </a:lnTo>
                        <a:lnTo>
                          <a:pt x="753618" y="586613"/>
                        </a:lnTo>
                        <a:lnTo>
                          <a:pt x="748284" y="624205"/>
                        </a:lnTo>
                        <a:lnTo>
                          <a:pt x="740537" y="661543"/>
                        </a:lnTo>
                        <a:lnTo>
                          <a:pt x="730504" y="698627"/>
                        </a:lnTo>
                        <a:lnTo>
                          <a:pt x="718058" y="735330"/>
                        </a:lnTo>
                        <a:lnTo>
                          <a:pt x="703453" y="771398"/>
                        </a:lnTo>
                        <a:lnTo>
                          <a:pt x="686689" y="806831"/>
                        </a:lnTo>
                        <a:lnTo>
                          <a:pt x="667639" y="841502"/>
                        </a:lnTo>
                        <a:lnTo>
                          <a:pt x="636651" y="884682"/>
                        </a:lnTo>
                        <a:lnTo>
                          <a:pt x="598678" y="921258"/>
                        </a:lnTo>
                        <a:lnTo>
                          <a:pt x="554990" y="950849"/>
                        </a:lnTo>
                        <a:lnTo>
                          <a:pt x="531368" y="963295"/>
                        </a:lnTo>
                        <a:lnTo>
                          <a:pt x="506730" y="973963"/>
                        </a:lnTo>
                        <a:lnTo>
                          <a:pt x="481330" y="983107"/>
                        </a:lnTo>
                        <a:lnTo>
                          <a:pt x="455168" y="990473"/>
                        </a:lnTo>
                        <a:lnTo>
                          <a:pt x="428371" y="996315"/>
                        </a:lnTo>
                        <a:lnTo>
                          <a:pt x="401320" y="1000379"/>
                        </a:lnTo>
                        <a:lnTo>
                          <a:pt x="373888" y="1003046"/>
                        </a:lnTo>
                        <a:lnTo>
                          <a:pt x="346456" y="1004062"/>
                        </a:lnTo>
                        <a:lnTo>
                          <a:pt x="319024" y="1003427"/>
                        </a:lnTo>
                        <a:lnTo>
                          <a:pt x="291846" y="1001268"/>
                        </a:lnTo>
                        <a:lnTo>
                          <a:pt x="264795" y="997458"/>
                        </a:lnTo>
                        <a:lnTo>
                          <a:pt x="238379" y="992251"/>
                        </a:lnTo>
                        <a:lnTo>
                          <a:pt x="212598" y="985393"/>
                        </a:lnTo>
                        <a:lnTo>
                          <a:pt x="187452" y="977011"/>
                        </a:lnTo>
                        <a:lnTo>
                          <a:pt x="140208" y="955802"/>
                        </a:lnTo>
                        <a:lnTo>
                          <a:pt x="97917" y="928497"/>
                        </a:lnTo>
                        <a:lnTo>
                          <a:pt x="61468" y="895096"/>
                        </a:lnTo>
                        <a:lnTo>
                          <a:pt x="32258" y="855980"/>
                        </a:lnTo>
                        <a:lnTo>
                          <a:pt x="20701" y="834136"/>
                        </a:lnTo>
                        <a:lnTo>
                          <a:pt x="11303" y="811022"/>
                        </a:lnTo>
                        <a:lnTo>
                          <a:pt x="4445" y="786384"/>
                        </a:lnTo>
                        <a:lnTo>
                          <a:pt x="0" y="760349"/>
                        </a:lnTo>
                        <a:lnTo>
                          <a:pt x="19050" y="804164"/>
                        </a:lnTo>
                        <a:lnTo>
                          <a:pt x="43942" y="843026"/>
                        </a:lnTo>
                        <a:lnTo>
                          <a:pt x="68072" y="869569"/>
                        </a:lnTo>
                        <a:lnTo>
                          <a:pt x="96139" y="891413"/>
                        </a:lnTo>
                        <a:lnTo>
                          <a:pt x="119634" y="903986"/>
                        </a:lnTo>
                        <a:lnTo>
                          <a:pt x="145542" y="913130"/>
                        </a:lnTo>
                        <a:lnTo>
                          <a:pt x="173609" y="918337"/>
                        </a:lnTo>
                        <a:lnTo>
                          <a:pt x="203962" y="919353"/>
                        </a:lnTo>
                        <a:lnTo>
                          <a:pt x="233934" y="916178"/>
                        </a:lnTo>
                        <a:lnTo>
                          <a:pt x="251714" y="910971"/>
                        </a:lnTo>
                        <a:lnTo>
                          <a:pt x="263525" y="905002"/>
                        </a:lnTo>
                        <a:lnTo>
                          <a:pt x="276098" y="895477"/>
                        </a:lnTo>
                        <a:lnTo>
                          <a:pt x="298577" y="870839"/>
                        </a:lnTo>
                        <a:lnTo>
                          <a:pt x="338328" y="826135"/>
                        </a:lnTo>
                        <a:lnTo>
                          <a:pt x="382778" y="787273"/>
                        </a:lnTo>
                        <a:lnTo>
                          <a:pt x="420624" y="761746"/>
                        </a:lnTo>
                        <a:lnTo>
                          <a:pt x="467487" y="737743"/>
                        </a:lnTo>
                        <a:lnTo>
                          <a:pt x="508889" y="713740"/>
                        </a:lnTo>
                        <a:lnTo>
                          <a:pt x="530606" y="695325"/>
                        </a:lnTo>
                        <a:lnTo>
                          <a:pt x="543433" y="679577"/>
                        </a:lnTo>
                        <a:lnTo>
                          <a:pt x="555244" y="658749"/>
                        </a:lnTo>
                        <a:lnTo>
                          <a:pt x="568071" y="623062"/>
                        </a:lnTo>
                        <a:lnTo>
                          <a:pt x="576707" y="581533"/>
                        </a:lnTo>
                        <a:lnTo>
                          <a:pt x="581152" y="543560"/>
                        </a:lnTo>
                        <a:lnTo>
                          <a:pt x="583057" y="505333"/>
                        </a:lnTo>
                        <a:lnTo>
                          <a:pt x="582549" y="466852"/>
                        </a:lnTo>
                        <a:lnTo>
                          <a:pt x="580390" y="428371"/>
                        </a:lnTo>
                        <a:lnTo>
                          <a:pt x="577469" y="397891"/>
                        </a:lnTo>
                        <a:lnTo>
                          <a:pt x="574167" y="367411"/>
                        </a:lnTo>
                        <a:lnTo>
                          <a:pt x="568579" y="327406"/>
                        </a:lnTo>
                        <a:lnTo>
                          <a:pt x="561721" y="283845"/>
                        </a:lnTo>
                        <a:lnTo>
                          <a:pt x="556260" y="240284"/>
                        </a:lnTo>
                        <a:lnTo>
                          <a:pt x="554355" y="234315"/>
                        </a:lnTo>
                        <a:lnTo>
                          <a:pt x="551942" y="229743"/>
                        </a:lnTo>
                        <a:lnTo>
                          <a:pt x="549275" y="226441"/>
                        </a:lnTo>
                        <a:lnTo>
                          <a:pt x="546227" y="224409"/>
                        </a:lnTo>
                        <a:lnTo>
                          <a:pt x="543052" y="223266"/>
                        </a:lnTo>
                        <a:lnTo>
                          <a:pt x="539750" y="223139"/>
                        </a:lnTo>
                        <a:lnTo>
                          <a:pt x="536448" y="223647"/>
                        </a:lnTo>
                        <a:lnTo>
                          <a:pt x="531876" y="225171"/>
                        </a:lnTo>
                        <a:lnTo>
                          <a:pt x="526288" y="228219"/>
                        </a:lnTo>
                        <a:lnTo>
                          <a:pt x="521462" y="231902"/>
                        </a:lnTo>
                        <a:lnTo>
                          <a:pt x="514223" y="239395"/>
                        </a:lnTo>
                        <a:lnTo>
                          <a:pt x="474853" y="271653"/>
                        </a:lnTo>
                        <a:lnTo>
                          <a:pt x="429641" y="298450"/>
                        </a:lnTo>
                        <a:lnTo>
                          <a:pt x="391414" y="316484"/>
                        </a:lnTo>
                        <a:lnTo>
                          <a:pt x="352679" y="331470"/>
                        </a:lnTo>
                        <a:lnTo>
                          <a:pt x="306324" y="346329"/>
                        </a:lnTo>
                        <a:lnTo>
                          <a:pt x="264541" y="357251"/>
                        </a:lnTo>
                        <a:lnTo>
                          <a:pt x="243078" y="362204"/>
                        </a:lnTo>
                        <a:lnTo>
                          <a:pt x="247142" y="304292"/>
                        </a:lnTo>
                        <a:lnTo>
                          <a:pt x="253492" y="263652"/>
                        </a:lnTo>
                        <a:lnTo>
                          <a:pt x="262636" y="236220"/>
                        </a:lnTo>
                        <a:lnTo>
                          <a:pt x="280543" y="193421"/>
                        </a:lnTo>
                        <a:lnTo>
                          <a:pt x="296037" y="160020"/>
                        </a:lnTo>
                        <a:lnTo>
                          <a:pt x="323088" y="122301"/>
                        </a:lnTo>
                        <a:lnTo>
                          <a:pt x="362331" y="78867"/>
                        </a:lnTo>
                        <a:lnTo>
                          <a:pt x="387858" y="56642"/>
                        </a:lnTo>
                        <a:lnTo>
                          <a:pt x="422021" y="36068"/>
                        </a:lnTo>
                        <a:lnTo>
                          <a:pt x="464566" y="18669"/>
                        </a:lnTo>
                        <a:lnTo>
                          <a:pt x="508635" y="6477"/>
                        </a:lnTo>
                        <a:lnTo>
                          <a:pt x="553339" y="0"/>
                        </a:lnTo>
                        <a:lnTo>
                          <a:pt x="575183" y="889"/>
                        </a:lnTo>
                        <a:lnTo>
                          <a:pt x="587502" y="3302"/>
                        </a:lnTo>
                        <a:lnTo>
                          <a:pt x="598678" y="7366"/>
                        </a:lnTo>
                        <a:lnTo>
                          <a:pt x="605409" y="11303"/>
                        </a:lnTo>
                        <a:lnTo>
                          <a:pt x="611251" y="16002"/>
                        </a:lnTo>
                        <a:lnTo>
                          <a:pt x="616204" y="21844"/>
                        </a:lnTo>
                        <a:lnTo>
                          <a:pt x="620141" y="28829"/>
                        </a:lnTo>
                        <a:lnTo>
                          <a:pt x="622935" y="36830"/>
                        </a:lnTo>
                        <a:lnTo>
                          <a:pt x="624332" y="46101"/>
                        </a:lnTo>
                        <a:lnTo>
                          <a:pt x="623824" y="62484"/>
                        </a:lnTo>
                        <a:lnTo>
                          <a:pt x="621030" y="75565"/>
                        </a:lnTo>
                        <a:lnTo>
                          <a:pt x="605536" y="119253"/>
                        </a:lnTo>
                        <a:lnTo>
                          <a:pt x="604901" y="128016"/>
                        </a:lnTo>
                        <a:lnTo>
                          <a:pt x="605790" y="137795"/>
                        </a:lnTo>
                        <a:lnTo>
                          <a:pt x="608711" y="148463"/>
                        </a:lnTo>
                        <a:lnTo>
                          <a:pt x="614553" y="161036"/>
                        </a:lnTo>
                        <a:lnTo>
                          <a:pt x="638175" y="193929"/>
                        </a:lnTo>
                        <a:lnTo>
                          <a:pt x="673735" y="236982"/>
                        </a:lnTo>
                        <a:close/>
                      </a:path>
                    </a:pathLst>
                  </a:custGeom>
                  <a:solidFill>
                    <a:srgbClr val="245789"/>
                  </a:solidFill>
                  <a:ln w="0" cap="flat" cmpd="sng" algn="ctr">
                    <a:solidFill>
                      <a:srgbClr val="2457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48"/>
                  <p:cNvSpPr/>
                  <p:nvPr/>
                </p:nvSpPr>
                <p:spPr>
                  <a:xfrm>
                    <a:off x="8397494" y="2612644"/>
                    <a:ext cx="146432" cy="137034"/>
                  </a:xfrm>
                  <a:custGeom>
                    <a:avLst/>
                    <a:gdLst/>
                    <a:ahLst/>
                    <a:cxnLst/>
                    <a:rect l="0" t="0" r="0" b="0"/>
                    <a:pathLst>
                      <a:path w="146432" h="137034">
                        <a:moveTo>
                          <a:pt x="24257" y="9144"/>
                        </a:moveTo>
                        <a:lnTo>
                          <a:pt x="38608" y="3683"/>
                        </a:lnTo>
                        <a:lnTo>
                          <a:pt x="58166" y="127"/>
                        </a:lnTo>
                        <a:lnTo>
                          <a:pt x="78232" y="0"/>
                        </a:lnTo>
                        <a:lnTo>
                          <a:pt x="98044" y="3175"/>
                        </a:lnTo>
                        <a:lnTo>
                          <a:pt x="116840" y="9525"/>
                        </a:lnTo>
                        <a:lnTo>
                          <a:pt x="130302" y="17018"/>
                        </a:lnTo>
                        <a:lnTo>
                          <a:pt x="142113" y="26670"/>
                        </a:lnTo>
                        <a:lnTo>
                          <a:pt x="146431" y="31369"/>
                        </a:lnTo>
                        <a:lnTo>
                          <a:pt x="126238" y="76327"/>
                        </a:lnTo>
                        <a:lnTo>
                          <a:pt x="102743" y="120015"/>
                        </a:lnTo>
                        <a:lnTo>
                          <a:pt x="91821" y="137033"/>
                        </a:lnTo>
                        <a:lnTo>
                          <a:pt x="86741" y="128397"/>
                        </a:lnTo>
                        <a:lnTo>
                          <a:pt x="78994" y="119253"/>
                        </a:lnTo>
                        <a:lnTo>
                          <a:pt x="31877" y="84328"/>
                        </a:lnTo>
                        <a:lnTo>
                          <a:pt x="14478" y="71247"/>
                        </a:lnTo>
                        <a:lnTo>
                          <a:pt x="7366" y="62865"/>
                        </a:lnTo>
                        <a:lnTo>
                          <a:pt x="3429" y="56134"/>
                        </a:lnTo>
                        <a:lnTo>
                          <a:pt x="1016" y="49149"/>
                        </a:lnTo>
                        <a:lnTo>
                          <a:pt x="0" y="42164"/>
                        </a:lnTo>
                        <a:lnTo>
                          <a:pt x="762" y="35052"/>
                        </a:lnTo>
                        <a:lnTo>
                          <a:pt x="3048" y="28321"/>
                        </a:lnTo>
                        <a:lnTo>
                          <a:pt x="5588" y="24003"/>
                        </a:lnTo>
                        <a:lnTo>
                          <a:pt x="9017" y="19812"/>
                        </a:lnTo>
                        <a:lnTo>
                          <a:pt x="13208" y="15875"/>
                        </a:lnTo>
                        <a:lnTo>
                          <a:pt x="21082" y="10795"/>
                        </a:lnTo>
                        <a:close/>
                      </a:path>
                    </a:pathLst>
                  </a:custGeom>
                  <a:solidFill>
                    <a:srgbClr val="AABCCB"/>
                  </a:solidFill>
                  <a:ln w="0" cap="flat" cmpd="sng" algn="ctr">
                    <a:solidFill>
                      <a:srgbClr val="AABC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reeform 49"/>
                  <p:cNvSpPr/>
                  <p:nvPr/>
                </p:nvSpPr>
                <p:spPr>
                  <a:xfrm>
                    <a:off x="8392795" y="1894332"/>
                    <a:ext cx="64136" cy="152782"/>
                  </a:xfrm>
                  <a:custGeom>
                    <a:avLst/>
                    <a:gdLst/>
                    <a:ahLst/>
                    <a:cxnLst/>
                    <a:rect l="0" t="0" r="0" b="0"/>
                    <a:pathLst>
                      <a:path w="64136" h="152782">
                        <a:moveTo>
                          <a:pt x="3810" y="93218"/>
                        </a:moveTo>
                        <a:lnTo>
                          <a:pt x="9906" y="82550"/>
                        </a:lnTo>
                        <a:lnTo>
                          <a:pt x="35687" y="47117"/>
                        </a:lnTo>
                        <a:lnTo>
                          <a:pt x="41275" y="34798"/>
                        </a:lnTo>
                        <a:lnTo>
                          <a:pt x="42545" y="28702"/>
                        </a:lnTo>
                        <a:lnTo>
                          <a:pt x="42672" y="22733"/>
                        </a:lnTo>
                        <a:lnTo>
                          <a:pt x="41402" y="16764"/>
                        </a:lnTo>
                        <a:lnTo>
                          <a:pt x="38481" y="11049"/>
                        </a:lnTo>
                        <a:lnTo>
                          <a:pt x="33655" y="5461"/>
                        </a:lnTo>
                        <a:lnTo>
                          <a:pt x="26924" y="0"/>
                        </a:lnTo>
                        <a:lnTo>
                          <a:pt x="36449" y="3302"/>
                        </a:lnTo>
                        <a:lnTo>
                          <a:pt x="43307" y="6858"/>
                        </a:lnTo>
                        <a:lnTo>
                          <a:pt x="50927" y="12700"/>
                        </a:lnTo>
                        <a:lnTo>
                          <a:pt x="55880" y="18542"/>
                        </a:lnTo>
                        <a:lnTo>
                          <a:pt x="59944" y="25400"/>
                        </a:lnTo>
                        <a:lnTo>
                          <a:pt x="62103" y="31496"/>
                        </a:lnTo>
                        <a:lnTo>
                          <a:pt x="64135" y="42926"/>
                        </a:lnTo>
                        <a:lnTo>
                          <a:pt x="63627" y="59309"/>
                        </a:lnTo>
                        <a:lnTo>
                          <a:pt x="60833" y="72390"/>
                        </a:lnTo>
                        <a:lnTo>
                          <a:pt x="45339" y="116078"/>
                        </a:lnTo>
                        <a:lnTo>
                          <a:pt x="44704" y="124841"/>
                        </a:lnTo>
                        <a:lnTo>
                          <a:pt x="45593" y="134620"/>
                        </a:lnTo>
                        <a:lnTo>
                          <a:pt x="49149" y="147193"/>
                        </a:lnTo>
                        <a:lnTo>
                          <a:pt x="51816" y="152781"/>
                        </a:lnTo>
                        <a:lnTo>
                          <a:pt x="39497" y="152146"/>
                        </a:lnTo>
                        <a:lnTo>
                          <a:pt x="30099" y="150368"/>
                        </a:lnTo>
                        <a:lnTo>
                          <a:pt x="21336" y="146939"/>
                        </a:lnTo>
                        <a:lnTo>
                          <a:pt x="15494" y="143383"/>
                        </a:lnTo>
                        <a:lnTo>
                          <a:pt x="8763" y="137160"/>
                        </a:lnTo>
                        <a:lnTo>
                          <a:pt x="4826" y="131318"/>
                        </a:lnTo>
                        <a:lnTo>
                          <a:pt x="1524" y="123444"/>
                        </a:lnTo>
                        <a:lnTo>
                          <a:pt x="0" y="115062"/>
                        </a:lnTo>
                        <a:lnTo>
                          <a:pt x="0" y="108204"/>
                        </a:lnTo>
                        <a:lnTo>
                          <a:pt x="1397" y="99695"/>
                        </a:lnTo>
                        <a:lnTo>
                          <a:pt x="3048" y="94869"/>
                        </a:lnTo>
                        <a:close/>
                      </a:path>
                    </a:pathLst>
                  </a:custGeom>
                  <a:solidFill>
                    <a:srgbClr val="4E7BAE"/>
                  </a:solidFill>
                  <a:ln w="0" cap="flat" cmpd="sng" algn="ctr">
                    <a:solidFill>
                      <a:srgbClr val="4E7B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50"/>
                  <p:cNvSpPr/>
                  <p:nvPr/>
                </p:nvSpPr>
                <p:spPr>
                  <a:xfrm>
                    <a:off x="7850759" y="2297684"/>
                    <a:ext cx="419863" cy="467869"/>
                  </a:xfrm>
                  <a:custGeom>
                    <a:avLst/>
                    <a:gdLst/>
                    <a:ahLst/>
                    <a:cxnLst/>
                    <a:rect l="0" t="0" r="0" b="0"/>
                    <a:pathLst>
                      <a:path w="419863" h="467869">
                        <a:moveTo>
                          <a:pt x="48641" y="195072"/>
                        </a:moveTo>
                        <a:lnTo>
                          <a:pt x="78994" y="171704"/>
                        </a:lnTo>
                        <a:lnTo>
                          <a:pt x="123952" y="145796"/>
                        </a:lnTo>
                        <a:lnTo>
                          <a:pt x="158496" y="123571"/>
                        </a:lnTo>
                        <a:lnTo>
                          <a:pt x="178435" y="105918"/>
                        </a:lnTo>
                        <a:lnTo>
                          <a:pt x="213360" y="63246"/>
                        </a:lnTo>
                        <a:lnTo>
                          <a:pt x="247777" y="27305"/>
                        </a:lnTo>
                        <a:lnTo>
                          <a:pt x="265176" y="14732"/>
                        </a:lnTo>
                        <a:lnTo>
                          <a:pt x="279273" y="7366"/>
                        </a:lnTo>
                        <a:lnTo>
                          <a:pt x="294767" y="2286"/>
                        </a:lnTo>
                        <a:lnTo>
                          <a:pt x="311531" y="0"/>
                        </a:lnTo>
                        <a:lnTo>
                          <a:pt x="330581" y="635"/>
                        </a:lnTo>
                        <a:lnTo>
                          <a:pt x="344043" y="3175"/>
                        </a:lnTo>
                        <a:lnTo>
                          <a:pt x="361950" y="10033"/>
                        </a:lnTo>
                        <a:lnTo>
                          <a:pt x="377571" y="19939"/>
                        </a:lnTo>
                        <a:lnTo>
                          <a:pt x="390652" y="32512"/>
                        </a:lnTo>
                        <a:lnTo>
                          <a:pt x="401066" y="47244"/>
                        </a:lnTo>
                        <a:lnTo>
                          <a:pt x="409321" y="63754"/>
                        </a:lnTo>
                        <a:lnTo>
                          <a:pt x="416560" y="87757"/>
                        </a:lnTo>
                        <a:lnTo>
                          <a:pt x="419862" y="113157"/>
                        </a:lnTo>
                        <a:lnTo>
                          <a:pt x="418465" y="145161"/>
                        </a:lnTo>
                        <a:lnTo>
                          <a:pt x="410972" y="183134"/>
                        </a:lnTo>
                        <a:lnTo>
                          <a:pt x="402463" y="216916"/>
                        </a:lnTo>
                        <a:lnTo>
                          <a:pt x="391795" y="252095"/>
                        </a:lnTo>
                        <a:lnTo>
                          <a:pt x="378841" y="287401"/>
                        </a:lnTo>
                        <a:lnTo>
                          <a:pt x="363474" y="322072"/>
                        </a:lnTo>
                        <a:lnTo>
                          <a:pt x="339090" y="365633"/>
                        </a:lnTo>
                        <a:lnTo>
                          <a:pt x="309753" y="404114"/>
                        </a:lnTo>
                        <a:lnTo>
                          <a:pt x="284607" y="428371"/>
                        </a:lnTo>
                        <a:lnTo>
                          <a:pt x="256540" y="447675"/>
                        </a:lnTo>
                        <a:lnTo>
                          <a:pt x="236220" y="457200"/>
                        </a:lnTo>
                        <a:lnTo>
                          <a:pt x="211201" y="464439"/>
                        </a:lnTo>
                        <a:lnTo>
                          <a:pt x="182880" y="467868"/>
                        </a:lnTo>
                        <a:lnTo>
                          <a:pt x="155194" y="466344"/>
                        </a:lnTo>
                        <a:lnTo>
                          <a:pt x="128397" y="460375"/>
                        </a:lnTo>
                        <a:lnTo>
                          <a:pt x="102997" y="450469"/>
                        </a:lnTo>
                        <a:lnTo>
                          <a:pt x="68453" y="429260"/>
                        </a:lnTo>
                        <a:lnTo>
                          <a:pt x="39370" y="401447"/>
                        </a:lnTo>
                        <a:lnTo>
                          <a:pt x="17399" y="368808"/>
                        </a:lnTo>
                        <a:lnTo>
                          <a:pt x="7239" y="344932"/>
                        </a:lnTo>
                        <a:lnTo>
                          <a:pt x="1270" y="320040"/>
                        </a:lnTo>
                        <a:lnTo>
                          <a:pt x="0" y="294640"/>
                        </a:lnTo>
                        <a:lnTo>
                          <a:pt x="3556" y="268859"/>
                        </a:lnTo>
                        <a:lnTo>
                          <a:pt x="12700" y="243459"/>
                        </a:lnTo>
                        <a:lnTo>
                          <a:pt x="27559" y="218694"/>
                        </a:lnTo>
                        <a:close/>
                      </a:path>
                    </a:pathLst>
                  </a:custGeom>
                  <a:solidFill>
                    <a:srgbClr val="EEC7A8"/>
                  </a:solidFill>
                  <a:ln w="0" cap="flat" cmpd="sng" algn="ctr">
                    <a:solidFill>
                      <a:srgbClr val="EEC7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7851521" y="2297684"/>
                    <a:ext cx="419101" cy="467869"/>
                  </a:xfrm>
                  <a:custGeom>
                    <a:avLst/>
                    <a:gdLst/>
                    <a:ahLst/>
                    <a:cxnLst/>
                    <a:rect l="0" t="0" r="0" b="0"/>
                    <a:pathLst>
                      <a:path w="419101" h="467869">
                        <a:moveTo>
                          <a:pt x="322707" y="0"/>
                        </a:moveTo>
                        <a:lnTo>
                          <a:pt x="343281" y="3175"/>
                        </a:lnTo>
                        <a:lnTo>
                          <a:pt x="361188" y="10033"/>
                        </a:lnTo>
                        <a:lnTo>
                          <a:pt x="376809" y="19939"/>
                        </a:lnTo>
                        <a:lnTo>
                          <a:pt x="389890" y="32512"/>
                        </a:lnTo>
                        <a:lnTo>
                          <a:pt x="400304" y="47244"/>
                        </a:lnTo>
                        <a:lnTo>
                          <a:pt x="408559" y="63754"/>
                        </a:lnTo>
                        <a:lnTo>
                          <a:pt x="415798" y="87757"/>
                        </a:lnTo>
                        <a:lnTo>
                          <a:pt x="419100" y="113157"/>
                        </a:lnTo>
                        <a:lnTo>
                          <a:pt x="417703" y="145161"/>
                        </a:lnTo>
                        <a:lnTo>
                          <a:pt x="410210" y="183134"/>
                        </a:lnTo>
                        <a:lnTo>
                          <a:pt x="401701" y="216916"/>
                        </a:lnTo>
                        <a:lnTo>
                          <a:pt x="391033" y="252095"/>
                        </a:lnTo>
                        <a:lnTo>
                          <a:pt x="378079" y="287401"/>
                        </a:lnTo>
                        <a:lnTo>
                          <a:pt x="362712" y="322072"/>
                        </a:lnTo>
                        <a:lnTo>
                          <a:pt x="338328" y="365633"/>
                        </a:lnTo>
                        <a:lnTo>
                          <a:pt x="308991" y="404114"/>
                        </a:lnTo>
                        <a:lnTo>
                          <a:pt x="283845" y="428371"/>
                        </a:lnTo>
                        <a:lnTo>
                          <a:pt x="255778" y="447675"/>
                        </a:lnTo>
                        <a:lnTo>
                          <a:pt x="235458" y="457200"/>
                        </a:lnTo>
                        <a:lnTo>
                          <a:pt x="204724" y="465582"/>
                        </a:lnTo>
                        <a:lnTo>
                          <a:pt x="175133" y="467868"/>
                        </a:lnTo>
                        <a:lnTo>
                          <a:pt x="146177" y="464947"/>
                        </a:lnTo>
                        <a:lnTo>
                          <a:pt x="118618" y="457327"/>
                        </a:lnTo>
                        <a:lnTo>
                          <a:pt x="92583" y="445516"/>
                        </a:lnTo>
                        <a:lnTo>
                          <a:pt x="68834" y="430022"/>
                        </a:lnTo>
                        <a:lnTo>
                          <a:pt x="41275" y="404495"/>
                        </a:lnTo>
                        <a:lnTo>
                          <a:pt x="19812" y="374396"/>
                        </a:lnTo>
                        <a:lnTo>
                          <a:pt x="8255" y="349758"/>
                        </a:lnTo>
                        <a:lnTo>
                          <a:pt x="1270" y="323723"/>
                        </a:lnTo>
                        <a:lnTo>
                          <a:pt x="0" y="314833"/>
                        </a:lnTo>
                        <a:lnTo>
                          <a:pt x="13081" y="352552"/>
                        </a:lnTo>
                        <a:lnTo>
                          <a:pt x="21336" y="366776"/>
                        </a:lnTo>
                        <a:lnTo>
                          <a:pt x="32639" y="380619"/>
                        </a:lnTo>
                        <a:lnTo>
                          <a:pt x="45593" y="392430"/>
                        </a:lnTo>
                        <a:lnTo>
                          <a:pt x="60452" y="401574"/>
                        </a:lnTo>
                        <a:lnTo>
                          <a:pt x="76962" y="407797"/>
                        </a:lnTo>
                        <a:lnTo>
                          <a:pt x="92075" y="410337"/>
                        </a:lnTo>
                        <a:lnTo>
                          <a:pt x="108712" y="410210"/>
                        </a:lnTo>
                        <a:lnTo>
                          <a:pt x="120904" y="408051"/>
                        </a:lnTo>
                        <a:lnTo>
                          <a:pt x="131826" y="404114"/>
                        </a:lnTo>
                        <a:lnTo>
                          <a:pt x="141732" y="398907"/>
                        </a:lnTo>
                        <a:lnTo>
                          <a:pt x="153289" y="389763"/>
                        </a:lnTo>
                        <a:lnTo>
                          <a:pt x="165862" y="375666"/>
                        </a:lnTo>
                        <a:lnTo>
                          <a:pt x="185039" y="344424"/>
                        </a:lnTo>
                        <a:lnTo>
                          <a:pt x="198755" y="320675"/>
                        </a:lnTo>
                        <a:lnTo>
                          <a:pt x="210312" y="307467"/>
                        </a:lnTo>
                        <a:lnTo>
                          <a:pt x="231394" y="290576"/>
                        </a:lnTo>
                        <a:lnTo>
                          <a:pt x="277114" y="260858"/>
                        </a:lnTo>
                        <a:lnTo>
                          <a:pt x="289433" y="249428"/>
                        </a:lnTo>
                        <a:lnTo>
                          <a:pt x="308483" y="223647"/>
                        </a:lnTo>
                        <a:lnTo>
                          <a:pt x="323469" y="193548"/>
                        </a:lnTo>
                        <a:lnTo>
                          <a:pt x="337693" y="151511"/>
                        </a:lnTo>
                        <a:lnTo>
                          <a:pt x="343154" y="117475"/>
                        </a:lnTo>
                        <a:lnTo>
                          <a:pt x="343027" y="100838"/>
                        </a:lnTo>
                        <a:lnTo>
                          <a:pt x="340233" y="84963"/>
                        </a:lnTo>
                        <a:lnTo>
                          <a:pt x="336804" y="75057"/>
                        </a:lnTo>
                        <a:lnTo>
                          <a:pt x="331978" y="66040"/>
                        </a:lnTo>
                        <a:lnTo>
                          <a:pt x="325628" y="57658"/>
                        </a:lnTo>
                        <a:lnTo>
                          <a:pt x="317500" y="50292"/>
                        </a:lnTo>
                        <a:lnTo>
                          <a:pt x="303784" y="42037"/>
                        </a:lnTo>
                        <a:lnTo>
                          <a:pt x="287655" y="36449"/>
                        </a:lnTo>
                        <a:lnTo>
                          <a:pt x="270510" y="33401"/>
                        </a:lnTo>
                        <a:lnTo>
                          <a:pt x="244221" y="33274"/>
                        </a:lnTo>
                        <a:lnTo>
                          <a:pt x="239903" y="33655"/>
                        </a:lnTo>
                        <a:lnTo>
                          <a:pt x="259715" y="17653"/>
                        </a:lnTo>
                        <a:lnTo>
                          <a:pt x="276733" y="8128"/>
                        </a:lnTo>
                        <a:lnTo>
                          <a:pt x="292735" y="2540"/>
                        </a:lnTo>
                        <a:lnTo>
                          <a:pt x="310134" y="0"/>
                        </a:lnTo>
                        <a:close/>
                      </a:path>
                    </a:pathLst>
                  </a:custGeom>
                  <a:solidFill>
                    <a:srgbClr val="EDAE8B"/>
                  </a:solidFill>
                  <a:ln w="0" cap="flat" cmpd="sng" algn="ctr">
                    <a:solidFill>
                      <a:srgbClr val="EDAE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p:cNvSpPr/>
                  <p:nvPr/>
                </p:nvSpPr>
                <p:spPr>
                  <a:xfrm>
                    <a:off x="7988427" y="2039620"/>
                    <a:ext cx="611887" cy="587884"/>
                  </a:xfrm>
                  <a:custGeom>
                    <a:avLst/>
                    <a:gdLst/>
                    <a:ahLst/>
                    <a:cxnLst/>
                    <a:rect l="0" t="0" r="0" b="0"/>
                    <a:pathLst>
                      <a:path w="611887" h="587884">
                        <a:moveTo>
                          <a:pt x="56261" y="271780"/>
                        </a:moveTo>
                        <a:lnTo>
                          <a:pt x="242570" y="13462"/>
                        </a:lnTo>
                        <a:lnTo>
                          <a:pt x="287782" y="29337"/>
                        </a:lnTo>
                        <a:lnTo>
                          <a:pt x="328549" y="35433"/>
                        </a:lnTo>
                        <a:lnTo>
                          <a:pt x="364617" y="34290"/>
                        </a:lnTo>
                        <a:lnTo>
                          <a:pt x="394970" y="28194"/>
                        </a:lnTo>
                        <a:lnTo>
                          <a:pt x="424815" y="16891"/>
                        </a:lnTo>
                        <a:lnTo>
                          <a:pt x="446913" y="4445"/>
                        </a:lnTo>
                        <a:lnTo>
                          <a:pt x="452882" y="0"/>
                        </a:lnTo>
                        <a:lnTo>
                          <a:pt x="484378" y="34036"/>
                        </a:lnTo>
                        <a:lnTo>
                          <a:pt x="512318" y="70104"/>
                        </a:lnTo>
                        <a:lnTo>
                          <a:pt x="536956" y="108077"/>
                        </a:lnTo>
                        <a:lnTo>
                          <a:pt x="558292" y="147701"/>
                        </a:lnTo>
                        <a:lnTo>
                          <a:pt x="575945" y="188976"/>
                        </a:lnTo>
                        <a:lnTo>
                          <a:pt x="590296" y="231394"/>
                        </a:lnTo>
                        <a:lnTo>
                          <a:pt x="600964" y="274955"/>
                        </a:lnTo>
                        <a:lnTo>
                          <a:pt x="608076" y="319405"/>
                        </a:lnTo>
                        <a:lnTo>
                          <a:pt x="610743" y="349377"/>
                        </a:lnTo>
                        <a:lnTo>
                          <a:pt x="611886" y="379730"/>
                        </a:lnTo>
                        <a:lnTo>
                          <a:pt x="611251" y="410210"/>
                        </a:lnTo>
                        <a:lnTo>
                          <a:pt x="607822" y="454533"/>
                        </a:lnTo>
                        <a:lnTo>
                          <a:pt x="603631" y="492252"/>
                        </a:lnTo>
                        <a:lnTo>
                          <a:pt x="594868" y="533781"/>
                        </a:lnTo>
                        <a:lnTo>
                          <a:pt x="587121" y="553720"/>
                        </a:lnTo>
                        <a:lnTo>
                          <a:pt x="582676" y="561594"/>
                        </a:lnTo>
                        <a:lnTo>
                          <a:pt x="575945" y="569849"/>
                        </a:lnTo>
                        <a:lnTo>
                          <a:pt x="568198" y="576326"/>
                        </a:lnTo>
                        <a:lnTo>
                          <a:pt x="559308" y="581279"/>
                        </a:lnTo>
                        <a:lnTo>
                          <a:pt x="544576" y="585978"/>
                        </a:lnTo>
                        <a:lnTo>
                          <a:pt x="528447" y="587883"/>
                        </a:lnTo>
                        <a:lnTo>
                          <a:pt x="505587" y="586486"/>
                        </a:lnTo>
                        <a:lnTo>
                          <a:pt x="476758" y="579882"/>
                        </a:lnTo>
                        <a:lnTo>
                          <a:pt x="439801" y="565150"/>
                        </a:lnTo>
                        <a:lnTo>
                          <a:pt x="415671" y="550545"/>
                        </a:lnTo>
                        <a:lnTo>
                          <a:pt x="368427" y="512572"/>
                        </a:lnTo>
                        <a:lnTo>
                          <a:pt x="322199" y="470916"/>
                        </a:lnTo>
                        <a:lnTo>
                          <a:pt x="290068" y="444627"/>
                        </a:lnTo>
                        <a:lnTo>
                          <a:pt x="248158" y="419354"/>
                        </a:lnTo>
                        <a:lnTo>
                          <a:pt x="207899" y="397383"/>
                        </a:lnTo>
                        <a:lnTo>
                          <a:pt x="161798" y="376682"/>
                        </a:lnTo>
                        <a:lnTo>
                          <a:pt x="120396" y="363982"/>
                        </a:lnTo>
                        <a:lnTo>
                          <a:pt x="74803" y="354711"/>
                        </a:lnTo>
                        <a:lnTo>
                          <a:pt x="32004" y="350520"/>
                        </a:lnTo>
                        <a:lnTo>
                          <a:pt x="14478" y="351790"/>
                        </a:lnTo>
                        <a:lnTo>
                          <a:pt x="7620" y="353695"/>
                        </a:lnTo>
                        <a:lnTo>
                          <a:pt x="2159" y="356489"/>
                        </a:lnTo>
                        <a:lnTo>
                          <a:pt x="0" y="358267"/>
                        </a:lnTo>
                        <a:lnTo>
                          <a:pt x="21082" y="333502"/>
                        </a:lnTo>
                        <a:lnTo>
                          <a:pt x="44831" y="29552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3"/>
                  <p:cNvSpPr/>
                  <p:nvPr/>
                </p:nvSpPr>
                <p:spPr>
                  <a:xfrm>
                    <a:off x="8345932" y="2039620"/>
                    <a:ext cx="254382" cy="587884"/>
                  </a:xfrm>
                  <a:custGeom>
                    <a:avLst/>
                    <a:gdLst/>
                    <a:ahLst/>
                    <a:cxnLst/>
                    <a:rect l="0" t="0" r="0" b="0"/>
                    <a:pathLst>
                      <a:path w="254382" h="587884">
                        <a:moveTo>
                          <a:pt x="95377" y="0"/>
                        </a:moveTo>
                        <a:lnTo>
                          <a:pt x="126873" y="34036"/>
                        </a:lnTo>
                        <a:lnTo>
                          <a:pt x="154813" y="70104"/>
                        </a:lnTo>
                        <a:lnTo>
                          <a:pt x="179451" y="108077"/>
                        </a:lnTo>
                        <a:lnTo>
                          <a:pt x="200787" y="147701"/>
                        </a:lnTo>
                        <a:lnTo>
                          <a:pt x="218440" y="188976"/>
                        </a:lnTo>
                        <a:lnTo>
                          <a:pt x="232791" y="231394"/>
                        </a:lnTo>
                        <a:lnTo>
                          <a:pt x="243459" y="274955"/>
                        </a:lnTo>
                        <a:lnTo>
                          <a:pt x="250571" y="319405"/>
                        </a:lnTo>
                        <a:lnTo>
                          <a:pt x="253238" y="349377"/>
                        </a:lnTo>
                        <a:lnTo>
                          <a:pt x="254381" y="379730"/>
                        </a:lnTo>
                        <a:lnTo>
                          <a:pt x="253746" y="410210"/>
                        </a:lnTo>
                        <a:lnTo>
                          <a:pt x="250317" y="454533"/>
                        </a:lnTo>
                        <a:lnTo>
                          <a:pt x="246126" y="492252"/>
                        </a:lnTo>
                        <a:lnTo>
                          <a:pt x="237363" y="533781"/>
                        </a:lnTo>
                        <a:lnTo>
                          <a:pt x="229616" y="553720"/>
                        </a:lnTo>
                        <a:lnTo>
                          <a:pt x="225171" y="561594"/>
                        </a:lnTo>
                        <a:lnTo>
                          <a:pt x="218440" y="569849"/>
                        </a:lnTo>
                        <a:lnTo>
                          <a:pt x="210693" y="576326"/>
                        </a:lnTo>
                        <a:lnTo>
                          <a:pt x="201803" y="581279"/>
                        </a:lnTo>
                        <a:lnTo>
                          <a:pt x="187071" y="585978"/>
                        </a:lnTo>
                        <a:lnTo>
                          <a:pt x="170942" y="587883"/>
                        </a:lnTo>
                        <a:lnTo>
                          <a:pt x="148082" y="586486"/>
                        </a:lnTo>
                        <a:lnTo>
                          <a:pt x="119253" y="579882"/>
                        </a:lnTo>
                        <a:lnTo>
                          <a:pt x="82296" y="565150"/>
                        </a:lnTo>
                        <a:lnTo>
                          <a:pt x="59944" y="551688"/>
                        </a:lnTo>
                        <a:lnTo>
                          <a:pt x="31623" y="529717"/>
                        </a:lnTo>
                        <a:lnTo>
                          <a:pt x="48768" y="490093"/>
                        </a:lnTo>
                        <a:lnTo>
                          <a:pt x="62611" y="448945"/>
                        </a:lnTo>
                        <a:lnTo>
                          <a:pt x="73279" y="406781"/>
                        </a:lnTo>
                        <a:lnTo>
                          <a:pt x="80518" y="363855"/>
                        </a:lnTo>
                        <a:lnTo>
                          <a:pt x="83185" y="339217"/>
                        </a:lnTo>
                        <a:lnTo>
                          <a:pt x="71882" y="330835"/>
                        </a:lnTo>
                        <a:lnTo>
                          <a:pt x="59309" y="317119"/>
                        </a:lnTo>
                        <a:lnTo>
                          <a:pt x="49530" y="301117"/>
                        </a:lnTo>
                        <a:lnTo>
                          <a:pt x="42672" y="283337"/>
                        </a:lnTo>
                        <a:lnTo>
                          <a:pt x="38862" y="264668"/>
                        </a:lnTo>
                        <a:lnTo>
                          <a:pt x="38354" y="245491"/>
                        </a:lnTo>
                        <a:lnTo>
                          <a:pt x="41402" y="226695"/>
                        </a:lnTo>
                        <a:lnTo>
                          <a:pt x="45974" y="213106"/>
                        </a:lnTo>
                        <a:lnTo>
                          <a:pt x="54483" y="197231"/>
                        </a:lnTo>
                        <a:lnTo>
                          <a:pt x="70104" y="177546"/>
                        </a:lnTo>
                        <a:lnTo>
                          <a:pt x="56388" y="134493"/>
                        </a:lnTo>
                        <a:lnTo>
                          <a:pt x="38100" y="93472"/>
                        </a:lnTo>
                        <a:lnTo>
                          <a:pt x="12065" y="51054"/>
                        </a:lnTo>
                        <a:lnTo>
                          <a:pt x="0" y="35052"/>
                        </a:lnTo>
                        <a:lnTo>
                          <a:pt x="30988" y="29845"/>
                        </a:lnTo>
                        <a:lnTo>
                          <a:pt x="56388" y="21717"/>
                        </a:lnTo>
                        <a:lnTo>
                          <a:pt x="85344" y="7112"/>
                        </a:lnTo>
                        <a:lnTo>
                          <a:pt x="94996" y="381"/>
                        </a:lnTo>
                        <a:close/>
                      </a:path>
                    </a:pathLst>
                  </a:custGeom>
                  <a:solidFill>
                    <a:srgbClr val="8EC6E4"/>
                  </a:solidFill>
                  <a:ln w="0" cap="flat" cmpd="sng" algn="ctr">
                    <a:solidFill>
                      <a:srgbClr val="8EC6E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Freeform 54"/>
                  <p:cNvSpPr/>
                  <p:nvPr/>
                </p:nvSpPr>
                <p:spPr>
                  <a:xfrm>
                    <a:off x="8202803" y="2039620"/>
                    <a:ext cx="271400" cy="77852"/>
                  </a:xfrm>
                  <a:custGeom>
                    <a:avLst/>
                    <a:gdLst/>
                    <a:ahLst/>
                    <a:cxnLst/>
                    <a:rect l="0" t="0" r="0" b="0"/>
                    <a:pathLst>
                      <a:path w="271400" h="77852">
                        <a:moveTo>
                          <a:pt x="271399" y="35941"/>
                        </a:moveTo>
                        <a:lnTo>
                          <a:pt x="225171" y="57404"/>
                        </a:lnTo>
                        <a:lnTo>
                          <a:pt x="181991" y="70739"/>
                        </a:lnTo>
                        <a:lnTo>
                          <a:pt x="141859" y="77343"/>
                        </a:lnTo>
                        <a:lnTo>
                          <a:pt x="96647" y="77851"/>
                        </a:lnTo>
                        <a:lnTo>
                          <a:pt x="50546" y="70739"/>
                        </a:lnTo>
                        <a:lnTo>
                          <a:pt x="9144" y="56769"/>
                        </a:lnTo>
                        <a:lnTo>
                          <a:pt x="0" y="52578"/>
                        </a:lnTo>
                        <a:lnTo>
                          <a:pt x="28194" y="13462"/>
                        </a:lnTo>
                        <a:lnTo>
                          <a:pt x="73406" y="29337"/>
                        </a:lnTo>
                        <a:lnTo>
                          <a:pt x="114173" y="35433"/>
                        </a:lnTo>
                        <a:lnTo>
                          <a:pt x="150241" y="34290"/>
                        </a:lnTo>
                        <a:lnTo>
                          <a:pt x="180594" y="28194"/>
                        </a:lnTo>
                        <a:lnTo>
                          <a:pt x="210439" y="16891"/>
                        </a:lnTo>
                        <a:lnTo>
                          <a:pt x="232537" y="4445"/>
                        </a:lnTo>
                        <a:lnTo>
                          <a:pt x="238506" y="0"/>
                        </a:lnTo>
                        <a:close/>
                      </a:path>
                    </a:pathLst>
                  </a:custGeom>
                  <a:solidFill>
                    <a:srgbClr val="F7C500"/>
                  </a:solidFill>
                  <a:ln w="0" cap="flat" cmpd="sng" algn="ctr">
                    <a:solidFill>
                      <a:srgbClr val="F7C5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Freeform 55"/>
                  <p:cNvSpPr/>
                  <p:nvPr/>
                </p:nvSpPr>
                <p:spPr>
                  <a:xfrm>
                    <a:off x="7886827" y="1810131"/>
                    <a:ext cx="445009" cy="545593"/>
                  </a:xfrm>
                  <a:custGeom>
                    <a:avLst/>
                    <a:gdLst/>
                    <a:ahLst/>
                    <a:cxnLst/>
                    <a:rect l="0" t="0" r="0" b="0"/>
                    <a:pathLst>
                      <a:path w="445009" h="545593">
                        <a:moveTo>
                          <a:pt x="14224" y="313436"/>
                        </a:moveTo>
                        <a:lnTo>
                          <a:pt x="38354" y="271145"/>
                        </a:lnTo>
                        <a:lnTo>
                          <a:pt x="66421" y="231267"/>
                        </a:lnTo>
                        <a:lnTo>
                          <a:pt x="94615" y="191262"/>
                        </a:lnTo>
                        <a:lnTo>
                          <a:pt x="118999" y="148590"/>
                        </a:lnTo>
                        <a:lnTo>
                          <a:pt x="136779" y="109601"/>
                        </a:lnTo>
                        <a:lnTo>
                          <a:pt x="159512" y="67564"/>
                        </a:lnTo>
                        <a:lnTo>
                          <a:pt x="177673" y="43688"/>
                        </a:lnTo>
                        <a:lnTo>
                          <a:pt x="196469" y="26543"/>
                        </a:lnTo>
                        <a:lnTo>
                          <a:pt x="217170" y="13716"/>
                        </a:lnTo>
                        <a:lnTo>
                          <a:pt x="235839" y="6223"/>
                        </a:lnTo>
                        <a:lnTo>
                          <a:pt x="259461" y="1016"/>
                        </a:lnTo>
                        <a:lnTo>
                          <a:pt x="279527" y="0"/>
                        </a:lnTo>
                        <a:lnTo>
                          <a:pt x="303784" y="2667"/>
                        </a:lnTo>
                        <a:lnTo>
                          <a:pt x="324485" y="8636"/>
                        </a:lnTo>
                        <a:lnTo>
                          <a:pt x="345313" y="19050"/>
                        </a:lnTo>
                        <a:lnTo>
                          <a:pt x="363855" y="32893"/>
                        </a:lnTo>
                        <a:lnTo>
                          <a:pt x="382524" y="51689"/>
                        </a:lnTo>
                        <a:lnTo>
                          <a:pt x="406019" y="85217"/>
                        </a:lnTo>
                        <a:lnTo>
                          <a:pt x="426847" y="128270"/>
                        </a:lnTo>
                        <a:lnTo>
                          <a:pt x="439039" y="168783"/>
                        </a:lnTo>
                        <a:lnTo>
                          <a:pt x="445008" y="210566"/>
                        </a:lnTo>
                        <a:lnTo>
                          <a:pt x="444500" y="254381"/>
                        </a:lnTo>
                        <a:lnTo>
                          <a:pt x="442341" y="296164"/>
                        </a:lnTo>
                        <a:lnTo>
                          <a:pt x="440817" y="336931"/>
                        </a:lnTo>
                        <a:lnTo>
                          <a:pt x="434340" y="379222"/>
                        </a:lnTo>
                        <a:lnTo>
                          <a:pt x="421386" y="423164"/>
                        </a:lnTo>
                        <a:lnTo>
                          <a:pt x="404622" y="458216"/>
                        </a:lnTo>
                        <a:lnTo>
                          <a:pt x="385445" y="485140"/>
                        </a:lnTo>
                        <a:lnTo>
                          <a:pt x="366141" y="504698"/>
                        </a:lnTo>
                        <a:lnTo>
                          <a:pt x="343789" y="521208"/>
                        </a:lnTo>
                        <a:lnTo>
                          <a:pt x="323469" y="531622"/>
                        </a:lnTo>
                        <a:lnTo>
                          <a:pt x="298450" y="539877"/>
                        </a:lnTo>
                        <a:lnTo>
                          <a:pt x="256286" y="545592"/>
                        </a:lnTo>
                        <a:lnTo>
                          <a:pt x="210947" y="543560"/>
                        </a:lnTo>
                        <a:lnTo>
                          <a:pt x="164846" y="534543"/>
                        </a:lnTo>
                        <a:lnTo>
                          <a:pt x="120142" y="518795"/>
                        </a:lnTo>
                        <a:lnTo>
                          <a:pt x="79375" y="496824"/>
                        </a:lnTo>
                        <a:lnTo>
                          <a:pt x="44704" y="469519"/>
                        </a:lnTo>
                        <a:lnTo>
                          <a:pt x="26162" y="448310"/>
                        </a:lnTo>
                        <a:lnTo>
                          <a:pt x="12065" y="424942"/>
                        </a:lnTo>
                        <a:lnTo>
                          <a:pt x="3048" y="399669"/>
                        </a:lnTo>
                        <a:lnTo>
                          <a:pt x="0" y="372618"/>
                        </a:lnTo>
                        <a:lnTo>
                          <a:pt x="3556" y="343789"/>
                        </a:lnTo>
                        <a:close/>
                      </a:path>
                    </a:pathLst>
                  </a:custGeom>
                  <a:solidFill>
                    <a:srgbClr val="4E7BAE"/>
                  </a:solidFill>
                  <a:ln w="0" cap="flat" cmpd="sng" algn="ctr">
                    <a:solidFill>
                      <a:srgbClr val="4E7B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reeform 56"/>
                  <p:cNvSpPr/>
                  <p:nvPr/>
                </p:nvSpPr>
                <p:spPr>
                  <a:xfrm>
                    <a:off x="8061071" y="2028952"/>
                    <a:ext cx="262256" cy="318644"/>
                  </a:xfrm>
                  <a:custGeom>
                    <a:avLst/>
                    <a:gdLst/>
                    <a:ahLst/>
                    <a:cxnLst/>
                    <a:rect l="0" t="0" r="0" b="0"/>
                    <a:pathLst>
                      <a:path w="262256" h="318644">
                        <a:moveTo>
                          <a:pt x="141351" y="304927"/>
                        </a:moveTo>
                        <a:lnTo>
                          <a:pt x="114046" y="313690"/>
                        </a:lnTo>
                        <a:lnTo>
                          <a:pt x="79502" y="318643"/>
                        </a:lnTo>
                        <a:lnTo>
                          <a:pt x="33147" y="317373"/>
                        </a:lnTo>
                        <a:lnTo>
                          <a:pt x="0" y="311912"/>
                        </a:lnTo>
                        <a:lnTo>
                          <a:pt x="8509" y="303911"/>
                        </a:lnTo>
                        <a:lnTo>
                          <a:pt x="24892" y="293243"/>
                        </a:lnTo>
                        <a:lnTo>
                          <a:pt x="43815" y="285750"/>
                        </a:lnTo>
                        <a:lnTo>
                          <a:pt x="87503" y="276225"/>
                        </a:lnTo>
                        <a:lnTo>
                          <a:pt x="107569" y="270129"/>
                        </a:lnTo>
                        <a:lnTo>
                          <a:pt x="118491" y="264414"/>
                        </a:lnTo>
                        <a:lnTo>
                          <a:pt x="124968" y="259715"/>
                        </a:lnTo>
                        <a:lnTo>
                          <a:pt x="133731" y="250190"/>
                        </a:lnTo>
                        <a:lnTo>
                          <a:pt x="140716" y="237617"/>
                        </a:lnTo>
                        <a:lnTo>
                          <a:pt x="145796" y="221488"/>
                        </a:lnTo>
                        <a:lnTo>
                          <a:pt x="147701" y="202946"/>
                        </a:lnTo>
                        <a:lnTo>
                          <a:pt x="145034" y="170053"/>
                        </a:lnTo>
                        <a:lnTo>
                          <a:pt x="138684" y="135509"/>
                        </a:lnTo>
                        <a:lnTo>
                          <a:pt x="131953" y="94234"/>
                        </a:lnTo>
                        <a:lnTo>
                          <a:pt x="130937" y="68072"/>
                        </a:lnTo>
                        <a:lnTo>
                          <a:pt x="133731" y="49530"/>
                        </a:lnTo>
                        <a:lnTo>
                          <a:pt x="137668" y="38100"/>
                        </a:lnTo>
                        <a:lnTo>
                          <a:pt x="143510" y="27178"/>
                        </a:lnTo>
                        <a:lnTo>
                          <a:pt x="151638" y="17145"/>
                        </a:lnTo>
                        <a:lnTo>
                          <a:pt x="159131" y="10922"/>
                        </a:lnTo>
                        <a:lnTo>
                          <a:pt x="170307" y="4953"/>
                        </a:lnTo>
                        <a:lnTo>
                          <a:pt x="182245" y="1397"/>
                        </a:lnTo>
                        <a:lnTo>
                          <a:pt x="194945" y="0"/>
                        </a:lnTo>
                        <a:lnTo>
                          <a:pt x="211074" y="1143"/>
                        </a:lnTo>
                        <a:lnTo>
                          <a:pt x="226695" y="5207"/>
                        </a:lnTo>
                        <a:lnTo>
                          <a:pt x="241300" y="11811"/>
                        </a:lnTo>
                        <a:lnTo>
                          <a:pt x="255143" y="21082"/>
                        </a:lnTo>
                        <a:lnTo>
                          <a:pt x="262255" y="27305"/>
                        </a:lnTo>
                        <a:lnTo>
                          <a:pt x="260096" y="68199"/>
                        </a:lnTo>
                        <a:lnTo>
                          <a:pt x="258572" y="110236"/>
                        </a:lnTo>
                        <a:lnTo>
                          <a:pt x="252222" y="152527"/>
                        </a:lnTo>
                        <a:lnTo>
                          <a:pt x="239268" y="196469"/>
                        </a:lnTo>
                        <a:lnTo>
                          <a:pt x="222377" y="231521"/>
                        </a:lnTo>
                        <a:lnTo>
                          <a:pt x="203200" y="258572"/>
                        </a:lnTo>
                        <a:lnTo>
                          <a:pt x="184023" y="278003"/>
                        </a:lnTo>
                        <a:lnTo>
                          <a:pt x="161671" y="294513"/>
                        </a:lnTo>
                        <a:close/>
                      </a:path>
                    </a:pathLst>
                  </a:custGeom>
                  <a:solidFill>
                    <a:srgbClr val="C8D6E4"/>
                  </a:solidFill>
                  <a:ln w="0" cap="flat" cmpd="sng" algn="ctr">
                    <a:solidFill>
                      <a:srgbClr val="C8D6E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Freeform 57"/>
                  <p:cNvSpPr/>
                  <p:nvPr/>
                </p:nvSpPr>
                <p:spPr>
                  <a:xfrm>
                    <a:off x="7961376" y="1871218"/>
                    <a:ext cx="165736" cy="172213"/>
                  </a:xfrm>
                  <a:custGeom>
                    <a:avLst/>
                    <a:gdLst/>
                    <a:ahLst/>
                    <a:cxnLst/>
                    <a:rect l="0" t="0" r="0" b="0"/>
                    <a:pathLst>
                      <a:path w="165736" h="172213">
                        <a:moveTo>
                          <a:pt x="140335" y="94488"/>
                        </a:moveTo>
                        <a:lnTo>
                          <a:pt x="125349" y="113919"/>
                        </a:lnTo>
                        <a:lnTo>
                          <a:pt x="102616" y="134747"/>
                        </a:lnTo>
                        <a:lnTo>
                          <a:pt x="75946" y="151892"/>
                        </a:lnTo>
                        <a:lnTo>
                          <a:pt x="51562" y="162687"/>
                        </a:lnTo>
                        <a:lnTo>
                          <a:pt x="25908" y="169545"/>
                        </a:lnTo>
                        <a:lnTo>
                          <a:pt x="0" y="172212"/>
                        </a:lnTo>
                        <a:lnTo>
                          <a:pt x="28956" y="131191"/>
                        </a:lnTo>
                        <a:lnTo>
                          <a:pt x="53975" y="87503"/>
                        </a:lnTo>
                        <a:lnTo>
                          <a:pt x="73914" y="44196"/>
                        </a:lnTo>
                        <a:lnTo>
                          <a:pt x="91567" y="11176"/>
                        </a:lnTo>
                        <a:lnTo>
                          <a:pt x="103632" y="4953"/>
                        </a:lnTo>
                        <a:lnTo>
                          <a:pt x="116078" y="1016"/>
                        </a:lnTo>
                        <a:lnTo>
                          <a:pt x="125476" y="0"/>
                        </a:lnTo>
                        <a:lnTo>
                          <a:pt x="131826" y="381"/>
                        </a:lnTo>
                        <a:lnTo>
                          <a:pt x="139700" y="2159"/>
                        </a:lnTo>
                        <a:lnTo>
                          <a:pt x="149098" y="6477"/>
                        </a:lnTo>
                        <a:lnTo>
                          <a:pt x="155321" y="10795"/>
                        </a:lnTo>
                        <a:lnTo>
                          <a:pt x="159766" y="15621"/>
                        </a:lnTo>
                        <a:lnTo>
                          <a:pt x="163068" y="21082"/>
                        </a:lnTo>
                        <a:lnTo>
                          <a:pt x="164973" y="26924"/>
                        </a:lnTo>
                        <a:lnTo>
                          <a:pt x="165735" y="33020"/>
                        </a:lnTo>
                        <a:lnTo>
                          <a:pt x="164973" y="42672"/>
                        </a:lnTo>
                        <a:lnTo>
                          <a:pt x="162433" y="52578"/>
                        </a:lnTo>
                        <a:lnTo>
                          <a:pt x="153797" y="72136"/>
                        </a:lnTo>
                        <a:close/>
                      </a:path>
                    </a:pathLst>
                  </a:custGeom>
                  <a:solidFill>
                    <a:srgbClr val="C8D6E4"/>
                  </a:solidFill>
                  <a:ln w="0" cap="flat" cmpd="sng" algn="ctr">
                    <a:solidFill>
                      <a:srgbClr val="C8D6E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reeform 58"/>
                  <p:cNvSpPr/>
                  <p:nvPr/>
                </p:nvSpPr>
                <p:spPr>
                  <a:xfrm>
                    <a:off x="8256016" y="1838198"/>
                    <a:ext cx="177420" cy="118873"/>
                  </a:xfrm>
                  <a:custGeom>
                    <a:avLst/>
                    <a:gdLst/>
                    <a:ahLst/>
                    <a:cxnLst/>
                    <a:rect l="0" t="0" r="0" b="0"/>
                    <a:pathLst>
                      <a:path w="177420" h="118873">
                        <a:moveTo>
                          <a:pt x="0" y="0"/>
                        </a:moveTo>
                        <a:lnTo>
                          <a:pt x="13462" y="4191"/>
                        </a:lnTo>
                        <a:lnTo>
                          <a:pt x="58166" y="22098"/>
                        </a:lnTo>
                        <a:lnTo>
                          <a:pt x="69723" y="24638"/>
                        </a:lnTo>
                        <a:lnTo>
                          <a:pt x="85217" y="25400"/>
                        </a:lnTo>
                        <a:lnTo>
                          <a:pt x="111506" y="21717"/>
                        </a:lnTo>
                        <a:lnTo>
                          <a:pt x="157480" y="11430"/>
                        </a:lnTo>
                        <a:lnTo>
                          <a:pt x="177419" y="10287"/>
                        </a:lnTo>
                        <a:lnTo>
                          <a:pt x="177038" y="14351"/>
                        </a:lnTo>
                        <a:lnTo>
                          <a:pt x="172593" y="37719"/>
                        </a:lnTo>
                        <a:lnTo>
                          <a:pt x="165354" y="56515"/>
                        </a:lnTo>
                        <a:lnTo>
                          <a:pt x="155194" y="74041"/>
                        </a:lnTo>
                        <a:lnTo>
                          <a:pt x="142494" y="89662"/>
                        </a:lnTo>
                        <a:lnTo>
                          <a:pt x="127127" y="102616"/>
                        </a:lnTo>
                        <a:lnTo>
                          <a:pt x="113157" y="110490"/>
                        </a:lnTo>
                        <a:lnTo>
                          <a:pt x="98044" y="115951"/>
                        </a:lnTo>
                        <a:lnTo>
                          <a:pt x="82042" y="118745"/>
                        </a:lnTo>
                        <a:lnTo>
                          <a:pt x="66040" y="118872"/>
                        </a:lnTo>
                        <a:lnTo>
                          <a:pt x="54356" y="117094"/>
                        </a:lnTo>
                        <a:lnTo>
                          <a:pt x="43180" y="113665"/>
                        </a:lnTo>
                        <a:lnTo>
                          <a:pt x="32766" y="108712"/>
                        </a:lnTo>
                        <a:lnTo>
                          <a:pt x="23495" y="101981"/>
                        </a:lnTo>
                        <a:lnTo>
                          <a:pt x="15494" y="93726"/>
                        </a:lnTo>
                        <a:lnTo>
                          <a:pt x="9017" y="83566"/>
                        </a:lnTo>
                        <a:lnTo>
                          <a:pt x="4445" y="71628"/>
                        </a:lnTo>
                        <a:close/>
                      </a:path>
                    </a:pathLst>
                  </a:custGeom>
                  <a:solidFill>
                    <a:srgbClr val="4E7BAE"/>
                  </a:solidFill>
                  <a:ln w="0" cap="flat" cmpd="sng" algn="ctr">
                    <a:solidFill>
                      <a:srgbClr val="4E7B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59"/>
                  <p:cNvSpPr/>
                  <p:nvPr/>
                </p:nvSpPr>
                <p:spPr>
                  <a:xfrm>
                    <a:off x="8258429" y="1878711"/>
                    <a:ext cx="93854" cy="78360"/>
                  </a:xfrm>
                  <a:custGeom>
                    <a:avLst/>
                    <a:gdLst/>
                    <a:ahLst/>
                    <a:cxnLst/>
                    <a:rect l="0" t="0" r="0" b="0"/>
                    <a:pathLst>
                      <a:path w="93854" h="78360">
                        <a:moveTo>
                          <a:pt x="0" y="0"/>
                        </a:moveTo>
                        <a:lnTo>
                          <a:pt x="2921" y="12319"/>
                        </a:lnTo>
                        <a:lnTo>
                          <a:pt x="9398" y="27178"/>
                        </a:lnTo>
                        <a:lnTo>
                          <a:pt x="15875" y="37084"/>
                        </a:lnTo>
                        <a:lnTo>
                          <a:pt x="26416" y="48641"/>
                        </a:lnTo>
                        <a:lnTo>
                          <a:pt x="38989" y="58166"/>
                        </a:lnTo>
                        <a:lnTo>
                          <a:pt x="53086" y="65786"/>
                        </a:lnTo>
                        <a:lnTo>
                          <a:pt x="72771" y="72390"/>
                        </a:lnTo>
                        <a:lnTo>
                          <a:pt x="93853" y="75692"/>
                        </a:lnTo>
                        <a:lnTo>
                          <a:pt x="79756" y="78105"/>
                        </a:lnTo>
                        <a:lnTo>
                          <a:pt x="65405" y="78359"/>
                        </a:lnTo>
                        <a:lnTo>
                          <a:pt x="51435" y="76327"/>
                        </a:lnTo>
                        <a:lnTo>
                          <a:pt x="38227" y="72136"/>
                        </a:lnTo>
                        <a:lnTo>
                          <a:pt x="29210" y="67437"/>
                        </a:lnTo>
                        <a:lnTo>
                          <a:pt x="18415" y="59055"/>
                        </a:lnTo>
                        <a:lnTo>
                          <a:pt x="11557" y="51181"/>
                        </a:lnTo>
                        <a:lnTo>
                          <a:pt x="6096" y="41910"/>
                        </a:lnTo>
                        <a:lnTo>
                          <a:pt x="2032" y="31115"/>
                        </a:lnTo>
                        <a:close/>
                      </a:path>
                    </a:pathLst>
                  </a:custGeom>
                  <a:solidFill>
                    <a:srgbClr val="245789"/>
                  </a:solidFill>
                  <a:ln w="0" cap="flat" cmpd="sng" algn="ctr">
                    <a:solidFill>
                      <a:srgbClr val="2457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60"/>
                  <p:cNvSpPr/>
                  <p:nvPr/>
                </p:nvSpPr>
                <p:spPr>
                  <a:xfrm>
                    <a:off x="8036687" y="1948815"/>
                    <a:ext cx="25274" cy="25020"/>
                  </a:xfrm>
                  <a:custGeom>
                    <a:avLst/>
                    <a:gdLst/>
                    <a:ahLst/>
                    <a:cxnLst/>
                    <a:rect l="0" t="0" r="0" b="0"/>
                    <a:pathLst>
                      <a:path w="25274" h="25020">
                        <a:moveTo>
                          <a:pt x="25273" y="12573"/>
                        </a:moveTo>
                        <a:lnTo>
                          <a:pt x="25146" y="13843"/>
                        </a:lnTo>
                        <a:lnTo>
                          <a:pt x="24765" y="16256"/>
                        </a:lnTo>
                        <a:lnTo>
                          <a:pt x="23749" y="18542"/>
                        </a:lnTo>
                        <a:lnTo>
                          <a:pt x="23114" y="19558"/>
                        </a:lnTo>
                        <a:lnTo>
                          <a:pt x="21590" y="21336"/>
                        </a:lnTo>
                        <a:lnTo>
                          <a:pt x="19685" y="22987"/>
                        </a:lnTo>
                        <a:lnTo>
                          <a:pt x="17526" y="24003"/>
                        </a:lnTo>
                        <a:lnTo>
                          <a:pt x="15113" y="24765"/>
                        </a:lnTo>
                        <a:lnTo>
                          <a:pt x="13970" y="25019"/>
                        </a:lnTo>
                        <a:lnTo>
                          <a:pt x="10033" y="24765"/>
                        </a:lnTo>
                        <a:lnTo>
                          <a:pt x="7747" y="24003"/>
                        </a:lnTo>
                        <a:lnTo>
                          <a:pt x="4572" y="22225"/>
                        </a:lnTo>
                        <a:lnTo>
                          <a:pt x="2921" y="20447"/>
                        </a:lnTo>
                        <a:lnTo>
                          <a:pt x="2159" y="19558"/>
                        </a:lnTo>
                        <a:lnTo>
                          <a:pt x="1016" y="17399"/>
                        </a:lnTo>
                        <a:lnTo>
                          <a:pt x="0" y="13843"/>
                        </a:lnTo>
                        <a:lnTo>
                          <a:pt x="0" y="11176"/>
                        </a:lnTo>
                        <a:lnTo>
                          <a:pt x="635" y="8763"/>
                        </a:lnTo>
                        <a:lnTo>
                          <a:pt x="1524" y="6477"/>
                        </a:lnTo>
                        <a:lnTo>
                          <a:pt x="2921" y="4572"/>
                        </a:lnTo>
                        <a:lnTo>
                          <a:pt x="4572" y="2794"/>
                        </a:lnTo>
                        <a:lnTo>
                          <a:pt x="5588" y="2159"/>
                        </a:lnTo>
                        <a:lnTo>
                          <a:pt x="8890" y="508"/>
                        </a:lnTo>
                        <a:lnTo>
                          <a:pt x="11430" y="0"/>
                        </a:lnTo>
                        <a:lnTo>
                          <a:pt x="13970" y="0"/>
                        </a:lnTo>
                        <a:lnTo>
                          <a:pt x="16383" y="508"/>
                        </a:lnTo>
                        <a:lnTo>
                          <a:pt x="19685" y="2159"/>
                        </a:lnTo>
                        <a:lnTo>
                          <a:pt x="20701" y="2794"/>
                        </a:lnTo>
                        <a:lnTo>
                          <a:pt x="22352" y="4572"/>
                        </a:lnTo>
                        <a:lnTo>
                          <a:pt x="23749" y="6477"/>
                        </a:lnTo>
                        <a:lnTo>
                          <a:pt x="24765" y="8763"/>
                        </a:lnTo>
                        <a:lnTo>
                          <a:pt x="25019" y="10033"/>
                        </a:lnTo>
                        <a:close/>
                      </a:path>
                    </a:pathLst>
                  </a:custGeom>
                  <a:solidFill>
                    <a:srgbClr val="5F372E"/>
                  </a:solidFill>
                  <a:ln w="0" cap="flat" cmpd="sng" algn="ctr">
                    <a:solidFill>
                      <a:srgbClr val="5F372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reeform 61"/>
                  <p:cNvSpPr/>
                  <p:nvPr/>
                </p:nvSpPr>
                <p:spPr>
                  <a:xfrm>
                    <a:off x="8167497" y="1968246"/>
                    <a:ext cx="25274" cy="25020"/>
                  </a:xfrm>
                  <a:custGeom>
                    <a:avLst/>
                    <a:gdLst/>
                    <a:ahLst/>
                    <a:cxnLst/>
                    <a:rect l="0" t="0" r="0" b="0"/>
                    <a:pathLst>
                      <a:path w="25274" h="25020">
                        <a:moveTo>
                          <a:pt x="25273" y="12446"/>
                        </a:moveTo>
                        <a:lnTo>
                          <a:pt x="25019" y="14986"/>
                        </a:lnTo>
                        <a:lnTo>
                          <a:pt x="24257" y="17399"/>
                        </a:lnTo>
                        <a:lnTo>
                          <a:pt x="23114" y="19431"/>
                        </a:lnTo>
                        <a:lnTo>
                          <a:pt x="21590" y="21336"/>
                        </a:lnTo>
                        <a:lnTo>
                          <a:pt x="19685" y="22860"/>
                        </a:lnTo>
                        <a:lnTo>
                          <a:pt x="17526" y="24003"/>
                        </a:lnTo>
                        <a:lnTo>
                          <a:pt x="15240" y="24765"/>
                        </a:lnTo>
                        <a:lnTo>
                          <a:pt x="12573" y="25019"/>
                        </a:lnTo>
                        <a:lnTo>
                          <a:pt x="10033" y="24765"/>
                        </a:lnTo>
                        <a:lnTo>
                          <a:pt x="7747" y="24003"/>
                        </a:lnTo>
                        <a:lnTo>
                          <a:pt x="4572" y="22225"/>
                        </a:lnTo>
                        <a:lnTo>
                          <a:pt x="2921" y="20447"/>
                        </a:lnTo>
                        <a:lnTo>
                          <a:pt x="1016" y="17399"/>
                        </a:lnTo>
                        <a:lnTo>
                          <a:pt x="381" y="14986"/>
                        </a:lnTo>
                        <a:lnTo>
                          <a:pt x="0" y="12446"/>
                        </a:lnTo>
                        <a:lnTo>
                          <a:pt x="381" y="10033"/>
                        </a:lnTo>
                        <a:lnTo>
                          <a:pt x="1016" y="7620"/>
                        </a:lnTo>
                        <a:lnTo>
                          <a:pt x="2286" y="5461"/>
                        </a:lnTo>
                        <a:lnTo>
                          <a:pt x="3683" y="3556"/>
                        </a:lnTo>
                        <a:lnTo>
                          <a:pt x="5588" y="2159"/>
                        </a:lnTo>
                        <a:lnTo>
                          <a:pt x="7747" y="1016"/>
                        </a:lnTo>
                        <a:lnTo>
                          <a:pt x="10033" y="254"/>
                        </a:lnTo>
                        <a:lnTo>
                          <a:pt x="12573" y="0"/>
                        </a:lnTo>
                        <a:lnTo>
                          <a:pt x="13970" y="0"/>
                        </a:lnTo>
                        <a:lnTo>
                          <a:pt x="16383" y="508"/>
                        </a:lnTo>
                        <a:lnTo>
                          <a:pt x="18669" y="1397"/>
                        </a:lnTo>
                        <a:lnTo>
                          <a:pt x="21590" y="3556"/>
                        </a:lnTo>
                        <a:lnTo>
                          <a:pt x="23749" y="6477"/>
                        </a:lnTo>
                        <a:lnTo>
                          <a:pt x="24765" y="8763"/>
                        </a:lnTo>
                        <a:lnTo>
                          <a:pt x="25019" y="10033"/>
                        </a:lnTo>
                        <a:close/>
                      </a:path>
                    </a:pathLst>
                  </a:custGeom>
                  <a:solidFill>
                    <a:srgbClr val="5F372E"/>
                  </a:solidFill>
                  <a:ln w="0" cap="flat" cmpd="sng" algn="ctr">
                    <a:solidFill>
                      <a:srgbClr val="5F372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62"/>
                  <p:cNvSpPr/>
                  <p:nvPr/>
                </p:nvSpPr>
                <p:spPr>
                  <a:xfrm>
                    <a:off x="8123047" y="1737487"/>
                    <a:ext cx="98172" cy="116333"/>
                  </a:xfrm>
                  <a:custGeom>
                    <a:avLst/>
                    <a:gdLst/>
                    <a:ahLst/>
                    <a:cxnLst/>
                    <a:rect l="0" t="0" r="0" b="0"/>
                    <a:pathLst>
                      <a:path w="98172" h="116333">
                        <a:moveTo>
                          <a:pt x="63500" y="116332"/>
                        </a:moveTo>
                        <a:lnTo>
                          <a:pt x="47879" y="109474"/>
                        </a:lnTo>
                        <a:lnTo>
                          <a:pt x="25019" y="95377"/>
                        </a:lnTo>
                        <a:lnTo>
                          <a:pt x="13716" y="85725"/>
                        </a:lnTo>
                        <a:lnTo>
                          <a:pt x="6604" y="77343"/>
                        </a:lnTo>
                        <a:lnTo>
                          <a:pt x="2667" y="70866"/>
                        </a:lnTo>
                        <a:lnTo>
                          <a:pt x="381" y="64262"/>
                        </a:lnTo>
                        <a:lnTo>
                          <a:pt x="0" y="59182"/>
                        </a:lnTo>
                        <a:lnTo>
                          <a:pt x="762" y="50673"/>
                        </a:lnTo>
                        <a:lnTo>
                          <a:pt x="3429" y="42037"/>
                        </a:lnTo>
                        <a:lnTo>
                          <a:pt x="7747" y="33782"/>
                        </a:lnTo>
                        <a:lnTo>
                          <a:pt x="15240" y="23368"/>
                        </a:lnTo>
                        <a:lnTo>
                          <a:pt x="27305" y="12192"/>
                        </a:lnTo>
                        <a:lnTo>
                          <a:pt x="38100" y="5461"/>
                        </a:lnTo>
                        <a:lnTo>
                          <a:pt x="46609" y="1905"/>
                        </a:lnTo>
                        <a:lnTo>
                          <a:pt x="55118" y="0"/>
                        </a:lnTo>
                        <a:lnTo>
                          <a:pt x="63373" y="0"/>
                        </a:lnTo>
                        <a:lnTo>
                          <a:pt x="72009" y="1651"/>
                        </a:lnTo>
                        <a:lnTo>
                          <a:pt x="82804" y="6223"/>
                        </a:lnTo>
                        <a:lnTo>
                          <a:pt x="86360" y="8636"/>
                        </a:lnTo>
                        <a:lnTo>
                          <a:pt x="89535" y="11557"/>
                        </a:lnTo>
                        <a:lnTo>
                          <a:pt x="93091" y="16002"/>
                        </a:lnTo>
                        <a:lnTo>
                          <a:pt x="95758" y="21082"/>
                        </a:lnTo>
                        <a:lnTo>
                          <a:pt x="97155" y="25527"/>
                        </a:lnTo>
                        <a:lnTo>
                          <a:pt x="98171" y="33528"/>
                        </a:lnTo>
                        <a:lnTo>
                          <a:pt x="97917" y="37084"/>
                        </a:lnTo>
                        <a:lnTo>
                          <a:pt x="97155" y="39751"/>
                        </a:lnTo>
                        <a:lnTo>
                          <a:pt x="96393" y="41021"/>
                        </a:lnTo>
                        <a:lnTo>
                          <a:pt x="96012" y="41656"/>
                        </a:lnTo>
                        <a:lnTo>
                          <a:pt x="94869" y="42672"/>
                        </a:lnTo>
                        <a:lnTo>
                          <a:pt x="80899" y="49530"/>
                        </a:lnTo>
                        <a:lnTo>
                          <a:pt x="71374" y="57277"/>
                        </a:lnTo>
                        <a:lnTo>
                          <a:pt x="66675" y="63246"/>
                        </a:lnTo>
                        <a:lnTo>
                          <a:pt x="64770" y="67183"/>
                        </a:lnTo>
                        <a:lnTo>
                          <a:pt x="63754" y="71120"/>
                        </a:lnTo>
                        <a:lnTo>
                          <a:pt x="63500" y="74803"/>
                        </a:lnTo>
                        <a:lnTo>
                          <a:pt x="64135" y="78613"/>
                        </a:lnTo>
                        <a:lnTo>
                          <a:pt x="65405" y="82169"/>
                        </a:lnTo>
                        <a:lnTo>
                          <a:pt x="68707" y="87376"/>
                        </a:lnTo>
                        <a:lnTo>
                          <a:pt x="73406" y="92456"/>
                        </a:lnTo>
                        <a:lnTo>
                          <a:pt x="81407" y="98806"/>
                        </a:lnTo>
                        <a:lnTo>
                          <a:pt x="96647" y="107442"/>
                        </a:lnTo>
                        <a:close/>
                      </a:path>
                    </a:pathLst>
                  </a:custGeom>
                  <a:solidFill>
                    <a:srgbClr val="4E7BAE"/>
                  </a:solidFill>
                  <a:ln w="0" cap="flat" cmpd="sng" algn="ctr">
                    <a:solidFill>
                      <a:srgbClr val="4E7B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63"/>
                  <p:cNvSpPr/>
                  <p:nvPr/>
                </p:nvSpPr>
                <p:spPr>
                  <a:xfrm>
                    <a:off x="8174101" y="1791843"/>
                    <a:ext cx="63247" cy="67057"/>
                  </a:xfrm>
                  <a:custGeom>
                    <a:avLst/>
                    <a:gdLst/>
                    <a:ahLst/>
                    <a:cxnLst/>
                    <a:rect l="0" t="0" r="0" b="0"/>
                    <a:pathLst>
                      <a:path w="63247" h="67057">
                        <a:moveTo>
                          <a:pt x="18161" y="67056"/>
                        </a:moveTo>
                        <a:lnTo>
                          <a:pt x="13843" y="64008"/>
                        </a:lnTo>
                        <a:lnTo>
                          <a:pt x="7239" y="57785"/>
                        </a:lnTo>
                        <a:lnTo>
                          <a:pt x="2921" y="51181"/>
                        </a:lnTo>
                        <a:lnTo>
                          <a:pt x="508" y="44450"/>
                        </a:lnTo>
                        <a:lnTo>
                          <a:pt x="0" y="37719"/>
                        </a:lnTo>
                        <a:lnTo>
                          <a:pt x="1016" y="31115"/>
                        </a:lnTo>
                        <a:lnTo>
                          <a:pt x="3429" y="24765"/>
                        </a:lnTo>
                        <a:lnTo>
                          <a:pt x="7112" y="18923"/>
                        </a:lnTo>
                        <a:lnTo>
                          <a:pt x="14605" y="11049"/>
                        </a:lnTo>
                        <a:lnTo>
                          <a:pt x="23622" y="4953"/>
                        </a:lnTo>
                        <a:lnTo>
                          <a:pt x="33655" y="1143"/>
                        </a:lnTo>
                        <a:lnTo>
                          <a:pt x="40513" y="0"/>
                        </a:lnTo>
                        <a:lnTo>
                          <a:pt x="47244" y="127"/>
                        </a:lnTo>
                        <a:lnTo>
                          <a:pt x="53848" y="1778"/>
                        </a:lnTo>
                        <a:lnTo>
                          <a:pt x="59817" y="4953"/>
                        </a:lnTo>
                        <a:lnTo>
                          <a:pt x="46482" y="27940"/>
                        </a:lnTo>
                        <a:lnTo>
                          <a:pt x="44323" y="33401"/>
                        </a:lnTo>
                        <a:lnTo>
                          <a:pt x="43561" y="36957"/>
                        </a:lnTo>
                        <a:lnTo>
                          <a:pt x="43434" y="40132"/>
                        </a:lnTo>
                        <a:lnTo>
                          <a:pt x="44069" y="43434"/>
                        </a:lnTo>
                        <a:lnTo>
                          <a:pt x="44704" y="44831"/>
                        </a:lnTo>
                        <a:lnTo>
                          <a:pt x="46863" y="47752"/>
                        </a:lnTo>
                        <a:lnTo>
                          <a:pt x="49911" y="50292"/>
                        </a:lnTo>
                        <a:lnTo>
                          <a:pt x="54229" y="52451"/>
                        </a:lnTo>
                        <a:lnTo>
                          <a:pt x="63246" y="55118"/>
                        </a:lnTo>
                        <a:close/>
                      </a:path>
                    </a:pathLst>
                  </a:custGeom>
                  <a:solidFill>
                    <a:srgbClr val="4E7BAE"/>
                  </a:solidFill>
                  <a:ln w="0" cap="flat" cmpd="sng" algn="ctr">
                    <a:solidFill>
                      <a:srgbClr val="4E7B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64"/>
                  <p:cNvSpPr/>
                  <p:nvPr/>
                </p:nvSpPr>
                <p:spPr>
                  <a:xfrm>
                    <a:off x="8207375" y="1819783"/>
                    <a:ext cx="96267" cy="74423"/>
                  </a:xfrm>
                  <a:custGeom>
                    <a:avLst/>
                    <a:gdLst/>
                    <a:ahLst/>
                    <a:cxnLst/>
                    <a:rect l="0" t="0" r="0" b="0"/>
                    <a:pathLst>
                      <a:path w="96267" h="74423">
                        <a:moveTo>
                          <a:pt x="0" y="8763"/>
                        </a:moveTo>
                        <a:lnTo>
                          <a:pt x="7620" y="3937"/>
                        </a:lnTo>
                        <a:lnTo>
                          <a:pt x="15494" y="1016"/>
                        </a:lnTo>
                        <a:lnTo>
                          <a:pt x="23368" y="0"/>
                        </a:lnTo>
                        <a:lnTo>
                          <a:pt x="31369" y="635"/>
                        </a:lnTo>
                        <a:lnTo>
                          <a:pt x="39116" y="2794"/>
                        </a:lnTo>
                        <a:lnTo>
                          <a:pt x="46609" y="6223"/>
                        </a:lnTo>
                        <a:lnTo>
                          <a:pt x="57531" y="13462"/>
                        </a:lnTo>
                        <a:lnTo>
                          <a:pt x="73660" y="29718"/>
                        </a:lnTo>
                        <a:lnTo>
                          <a:pt x="84201" y="44831"/>
                        </a:lnTo>
                        <a:lnTo>
                          <a:pt x="93345" y="63881"/>
                        </a:lnTo>
                        <a:lnTo>
                          <a:pt x="96266" y="74422"/>
                        </a:lnTo>
                        <a:close/>
                      </a:path>
                    </a:pathLst>
                  </a:custGeom>
                  <a:solidFill>
                    <a:srgbClr val="4E7BAE"/>
                  </a:solidFill>
                  <a:ln w="0" cap="flat" cmpd="sng" algn="ctr">
                    <a:solidFill>
                      <a:srgbClr val="4E7B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65"/>
                  <p:cNvSpPr/>
                  <p:nvPr/>
                </p:nvSpPr>
                <p:spPr>
                  <a:xfrm>
                    <a:off x="7967345" y="1977771"/>
                    <a:ext cx="201677" cy="311913"/>
                  </a:xfrm>
                  <a:custGeom>
                    <a:avLst/>
                    <a:gdLst/>
                    <a:ahLst/>
                    <a:cxnLst/>
                    <a:rect l="0" t="0" r="0" b="0"/>
                    <a:pathLst>
                      <a:path w="201677" h="311913">
                        <a:moveTo>
                          <a:pt x="178689" y="177292"/>
                        </a:moveTo>
                        <a:lnTo>
                          <a:pt x="191262" y="188976"/>
                        </a:lnTo>
                        <a:lnTo>
                          <a:pt x="196850" y="196088"/>
                        </a:lnTo>
                        <a:lnTo>
                          <a:pt x="200152" y="202819"/>
                        </a:lnTo>
                        <a:lnTo>
                          <a:pt x="201549" y="208788"/>
                        </a:lnTo>
                        <a:lnTo>
                          <a:pt x="201676" y="211709"/>
                        </a:lnTo>
                        <a:lnTo>
                          <a:pt x="201295" y="214376"/>
                        </a:lnTo>
                        <a:lnTo>
                          <a:pt x="200533" y="216916"/>
                        </a:lnTo>
                        <a:lnTo>
                          <a:pt x="197866" y="221742"/>
                        </a:lnTo>
                        <a:lnTo>
                          <a:pt x="193802" y="226060"/>
                        </a:lnTo>
                        <a:lnTo>
                          <a:pt x="188722" y="229743"/>
                        </a:lnTo>
                        <a:lnTo>
                          <a:pt x="179197" y="234696"/>
                        </a:lnTo>
                        <a:lnTo>
                          <a:pt x="164211" y="239522"/>
                        </a:lnTo>
                        <a:lnTo>
                          <a:pt x="135255" y="243713"/>
                        </a:lnTo>
                        <a:lnTo>
                          <a:pt x="101092" y="243078"/>
                        </a:lnTo>
                        <a:lnTo>
                          <a:pt x="85217" y="240792"/>
                        </a:lnTo>
                        <a:lnTo>
                          <a:pt x="84328" y="267843"/>
                        </a:lnTo>
                        <a:lnTo>
                          <a:pt x="86995" y="289560"/>
                        </a:lnTo>
                        <a:lnTo>
                          <a:pt x="90297" y="300736"/>
                        </a:lnTo>
                        <a:lnTo>
                          <a:pt x="95377" y="310261"/>
                        </a:lnTo>
                        <a:lnTo>
                          <a:pt x="96647" y="311912"/>
                        </a:lnTo>
                        <a:lnTo>
                          <a:pt x="96393" y="311785"/>
                        </a:lnTo>
                        <a:lnTo>
                          <a:pt x="91059" y="305562"/>
                        </a:lnTo>
                        <a:lnTo>
                          <a:pt x="79756" y="287147"/>
                        </a:lnTo>
                        <a:lnTo>
                          <a:pt x="67564" y="254635"/>
                        </a:lnTo>
                        <a:lnTo>
                          <a:pt x="63119" y="235077"/>
                        </a:lnTo>
                        <a:lnTo>
                          <a:pt x="41783" y="226060"/>
                        </a:lnTo>
                        <a:lnTo>
                          <a:pt x="26035" y="216027"/>
                        </a:lnTo>
                        <a:lnTo>
                          <a:pt x="15113" y="205867"/>
                        </a:lnTo>
                        <a:lnTo>
                          <a:pt x="5842" y="193421"/>
                        </a:lnTo>
                        <a:lnTo>
                          <a:pt x="1778" y="184023"/>
                        </a:lnTo>
                        <a:lnTo>
                          <a:pt x="0" y="174752"/>
                        </a:lnTo>
                        <a:lnTo>
                          <a:pt x="508" y="165735"/>
                        </a:lnTo>
                        <a:lnTo>
                          <a:pt x="2667" y="156845"/>
                        </a:lnTo>
                        <a:lnTo>
                          <a:pt x="8890" y="143891"/>
                        </a:lnTo>
                        <a:lnTo>
                          <a:pt x="21463" y="127381"/>
                        </a:lnTo>
                        <a:lnTo>
                          <a:pt x="67437" y="83439"/>
                        </a:lnTo>
                        <a:lnTo>
                          <a:pt x="100838" y="42291"/>
                        </a:lnTo>
                        <a:lnTo>
                          <a:pt x="129540" y="0"/>
                        </a:lnTo>
                        <a:lnTo>
                          <a:pt x="117094" y="41275"/>
                        </a:lnTo>
                        <a:lnTo>
                          <a:pt x="106299" y="79883"/>
                        </a:lnTo>
                        <a:lnTo>
                          <a:pt x="104140" y="101092"/>
                        </a:lnTo>
                        <a:lnTo>
                          <a:pt x="104902" y="115443"/>
                        </a:lnTo>
                        <a:lnTo>
                          <a:pt x="106426" y="122047"/>
                        </a:lnTo>
                        <a:lnTo>
                          <a:pt x="108839" y="128016"/>
                        </a:lnTo>
                        <a:lnTo>
                          <a:pt x="113665" y="135636"/>
                        </a:lnTo>
                        <a:lnTo>
                          <a:pt x="119888" y="142113"/>
                        </a:lnTo>
                        <a:lnTo>
                          <a:pt x="132334" y="151003"/>
                        </a:lnTo>
                        <a:lnTo>
                          <a:pt x="176149" y="175133"/>
                        </a:lnTo>
                        <a:close/>
                      </a:path>
                    </a:pathLst>
                  </a:custGeom>
                  <a:solidFill>
                    <a:srgbClr val="5F372E"/>
                  </a:solidFill>
                  <a:ln w="0" cap="flat" cmpd="sng" algn="ctr">
                    <a:solidFill>
                      <a:srgbClr val="5F372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66"/>
                  <p:cNvSpPr/>
                  <p:nvPr/>
                </p:nvSpPr>
                <p:spPr>
                  <a:xfrm>
                    <a:off x="8033004" y="2058035"/>
                    <a:ext cx="256541" cy="253366"/>
                  </a:xfrm>
                  <a:custGeom>
                    <a:avLst/>
                    <a:gdLst/>
                    <a:ahLst/>
                    <a:cxnLst/>
                    <a:rect l="0" t="0" r="0" b="0"/>
                    <a:pathLst>
                      <a:path w="256541" h="253366">
                        <a:moveTo>
                          <a:pt x="239395" y="127"/>
                        </a:moveTo>
                        <a:lnTo>
                          <a:pt x="240538" y="0"/>
                        </a:lnTo>
                        <a:lnTo>
                          <a:pt x="241808" y="0"/>
                        </a:lnTo>
                        <a:lnTo>
                          <a:pt x="243078" y="254"/>
                        </a:lnTo>
                        <a:lnTo>
                          <a:pt x="244729" y="1016"/>
                        </a:lnTo>
                        <a:lnTo>
                          <a:pt x="245999" y="2286"/>
                        </a:lnTo>
                        <a:lnTo>
                          <a:pt x="246888" y="3937"/>
                        </a:lnTo>
                        <a:lnTo>
                          <a:pt x="251714" y="24384"/>
                        </a:lnTo>
                        <a:lnTo>
                          <a:pt x="256540" y="67183"/>
                        </a:lnTo>
                        <a:lnTo>
                          <a:pt x="254762" y="104267"/>
                        </a:lnTo>
                        <a:lnTo>
                          <a:pt x="249047" y="133477"/>
                        </a:lnTo>
                        <a:lnTo>
                          <a:pt x="238633" y="161417"/>
                        </a:lnTo>
                        <a:lnTo>
                          <a:pt x="223139" y="187198"/>
                        </a:lnTo>
                        <a:lnTo>
                          <a:pt x="207899" y="204597"/>
                        </a:lnTo>
                        <a:lnTo>
                          <a:pt x="184023" y="223139"/>
                        </a:lnTo>
                        <a:lnTo>
                          <a:pt x="156464" y="237871"/>
                        </a:lnTo>
                        <a:lnTo>
                          <a:pt x="126238" y="248285"/>
                        </a:lnTo>
                        <a:lnTo>
                          <a:pt x="94869" y="253365"/>
                        </a:lnTo>
                        <a:lnTo>
                          <a:pt x="69977" y="253238"/>
                        </a:lnTo>
                        <a:lnTo>
                          <a:pt x="51689" y="250444"/>
                        </a:lnTo>
                        <a:lnTo>
                          <a:pt x="28448" y="242570"/>
                        </a:lnTo>
                        <a:lnTo>
                          <a:pt x="12192" y="233553"/>
                        </a:lnTo>
                        <a:lnTo>
                          <a:pt x="2159" y="225806"/>
                        </a:lnTo>
                        <a:lnTo>
                          <a:pt x="1397" y="224917"/>
                        </a:lnTo>
                        <a:lnTo>
                          <a:pt x="381" y="223266"/>
                        </a:lnTo>
                        <a:lnTo>
                          <a:pt x="0" y="221488"/>
                        </a:lnTo>
                        <a:lnTo>
                          <a:pt x="0" y="220853"/>
                        </a:lnTo>
                        <a:lnTo>
                          <a:pt x="381" y="219075"/>
                        </a:lnTo>
                        <a:lnTo>
                          <a:pt x="889" y="217932"/>
                        </a:lnTo>
                        <a:lnTo>
                          <a:pt x="1651" y="216916"/>
                        </a:lnTo>
                        <a:lnTo>
                          <a:pt x="3048" y="215646"/>
                        </a:lnTo>
                        <a:lnTo>
                          <a:pt x="4191" y="215138"/>
                        </a:lnTo>
                        <a:lnTo>
                          <a:pt x="4699" y="214884"/>
                        </a:lnTo>
                        <a:lnTo>
                          <a:pt x="5969" y="214757"/>
                        </a:lnTo>
                        <a:lnTo>
                          <a:pt x="7239" y="214757"/>
                        </a:lnTo>
                        <a:lnTo>
                          <a:pt x="8382" y="215011"/>
                        </a:lnTo>
                        <a:lnTo>
                          <a:pt x="10033" y="215900"/>
                        </a:lnTo>
                        <a:lnTo>
                          <a:pt x="34417" y="231521"/>
                        </a:lnTo>
                        <a:lnTo>
                          <a:pt x="50165" y="237109"/>
                        </a:lnTo>
                        <a:lnTo>
                          <a:pt x="72263" y="240919"/>
                        </a:lnTo>
                        <a:lnTo>
                          <a:pt x="95250" y="240792"/>
                        </a:lnTo>
                        <a:lnTo>
                          <a:pt x="123952" y="235839"/>
                        </a:lnTo>
                        <a:lnTo>
                          <a:pt x="151638" y="226187"/>
                        </a:lnTo>
                        <a:lnTo>
                          <a:pt x="177165" y="212598"/>
                        </a:lnTo>
                        <a:lnTo>
                          <a:pt x="193802" y="200279"/>
                        </a:lnTo>
                        <a:lnTo>
                          <a:pt x="208915" y="184658"/>
                        </a:lnTo>
                        <a:lnTo>
                          <a:pt x="220980" y="167386"/>
                        </a:lnTo>
                        <a:lnTo>
                          <a:pt x="232918" y="142240"/>
                        </a:lnTo>
                        <a:lnTo>
                          <a:pt x="241427" y="108458"/>
                        </a:lnTo>
                        <a:lnTo>
                          <a:pt x="243840" y="66802"/>
                        </a:lnTo>
                        <a:lnTo>
                          <a:pt x="239268" y="26543"/>
                        </a:lnTo>
                        <a:lnTo>
                          <a:pt x="234696" y="6604"/>
                        </a:lnTo>
                        <a:lnTo>
                          <a:pt x="234696" y="6096"/>
                        </a:lnTo>
                        <a:lnTo>
                          <a:pt x="235077" y="4191"/>
                        </a:lnTo>
                        <a:lnTo>
                          <a:pt x="235204" y="3556"/>
                        </a:lnTo>
                        <a:lnTo>
                          <a:pt x="236093" y="2159"/>
                        </a:lnTo>
                        <a:lnTo>
                          <a:pt x="237617" y="889"/>
                        </a:lnTo>
                        <a:lnTo>
                          <a:pt x="238760" y="381"/>
                        </a:lnTo>
                        <a:close/>
                      </a:path>
                    </a:pathLst>
                  </a:custGeom>
                  <a:solidFill>
                    <a:srgbClr val="E68A79"/>
                  </a:solidFill>
                  <a:ln w="0" cap="flat" cmpd="sng" algn="ctr">
                    <a:solidFill>
                      <a:srgbClr val="E68A7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67"/>
                  <p:cNvSpPr/>
                  <p:nvPr/>
                </p:nvSpPr>
                <p:spPr>
                  <a:xfrm>
                    <a:off x="8303514" y="1866519"/>
                    <a:ext cx="115698" cy="75820"/>
                  </a:xfrm>
                  <a:custGeom>
                    <a:avLst/>
                    <a:gdLst/>
                    <a:ahLst/>
                    <a:cxnLst/>
                    <a:rect l="0" t="0" r="0" b="0"/>
                    <a:pathLst>
                      <a:path w="115698" h="75820">
                        <a:moveTo>
                          <a:pt x="18161" y="69723"/>
                        </a:moveTo>
                        <a:lnTo>
                          <a:pt x="11938" y="63627"/>
                        </a:lnTo>
                        <a:lnTo>
                          <a:pt x="7493" y="58166"/>
                        </a:lnTo>
                        <a:lnTo>
                          <a:pt x="1524" y="47371"/>
                        </a:lnTo>
                        <a:lnTo>
                          <a:pt x="127" y="42926"/>
                        </a:lnTo>
                        <a:lnTo>
                          <a:pt x="0" y="38735"/>
                        </a:lnTo>
                        <a:lnTo>
                          <a:pt x="635" y="36195"/>
                        </a:lnTo>
                        <a:lnTo>
                          <a:pt x="2032" y="33909"/>
                        </a:lnTo>
                        <a:lnTo>
                          <a:pt x="4064" y="32004"/>
                        </a:lnTo>
                        <a:lnTo>
                          <a:pt x="6858" y="30480"/>
                        </a:lnTo>
                        <a:lnTo>
                          <a:pt x="16510" y="28321"/>
                        </a:lnTo>
                        <a:lnTo>
                          <a:pt x="62611" y="23495"/>
                        </a:lnTo>
                        <a:lnTo>
                          <a:pt x="80518" y="18669"/>
                        </a:lnTo>
                        <a:lnTo>
                          <a:pt x="92456" y="13589"/>
                        </a:lnTo>
                        <a:lnTo>
                          <a:pt x="113665" y="508"/>
                        </a:lnTo>
                        <a:lnTo>
                          <a:pt x="115062" y="0"/>
                        </a:lnTo>
                        <a:lnTo>
                          <a:pt x="115570" y="2286"/>
                        </a:lnTo>
                        <a:lnTo>
                          <a:pt x="115697" y="4826"/>
                        </a:lnTo>
                        <a:lnTo>
                          <a:pt x="114808" y="10160"/>
                        </a:lnTo>
                        <a:lnTo>
                          <a:pt x="111252" y="18923"/>
                        </a:lnTo>
                        <a:lnTo>
                          <a:pt x="102743" y="32766"/>
                        </a:lnTo>
                        <a:lnTo>
                          <a:pt x="88138" y="50165"/>
                        </a:lnTo>
                        <a:lnTo>
                          <a:pt x="76581" y="60325"/>
                        </a:lnTo>
                        <a:lnTo>
                          <a:pt x="63627" y="68453"/>
                        </a:lnTo>
                        <a:lnTo>
                          <a:pt x="53340" y="72898"/>
                        </a:lnTo>
                        <a:lnTo>
                          <a:pt x="42926" y="75438"/>
                        </a:lnTo>
                        <a:lnTo>
                          <a:pt x="36322" y="75819"/>
                        </a:lnTo>
                        <a:lnTo>
                          <a:pt x="29845" y="75184"/>
                        </a:lnTo>
                        <a:lnTo>
                          <a:pt x="23749" y="73279"/>
                        </a:lnTo>
                        <a:lnTo>
                          <a:pt x="19177" y="70612"/>
                        </a:lnTo>
                        <a:close/>
                      </a:path>
                    </a:pathLst>
                  </a:custGeom>
                  <a:solidFill>
                    <a:srgbClr val="5F372E"/>
                  </a:solidFill>
                  <a:ln w="0" cap="flat" cmpd="sng" algn="ctr">
                    <a:solidFill>
                      <a:srgbClr val="5F372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68"/>
                  <p:cNvSpPr/>
                  <p:nvPr/>
                </p:nvSpPr>
                <p:spPr>
                  <a:xfrm>
                    <a:off x="7932801" y="2156206"/>
                    <a:ext cx="228855" cy="219457"/>
                  </a:xfrm>
                  <a:custGeom>
                    <a:avLst/>
                    <a:gdLst/>
                    <a:ahLst/>
                    <a:cxnLst/>
                    <a:rect l="0" t="0" r="0" b="0"/>
                    <a:pathLst>
                      <a:path w="228855" h="219457">
                        <a:moveTo>
                          <a:pt x="161544" y="4699"/>
                        </a:moveTo>
                        <a:lnTo>
                          <a:pt x="162687" y="3048"/>
                        </a:lnTo>
                        <a:lnTo>
                          <a:pt x="164084" y="1905"/>
                        </a:lnTo>
                        <a:lnTo>
                          <a:pt x="166497" y="635"/>
                        </a:lnTo>
                        <a:lnTo>
                          <a:pt x="168275" y="127"/>
                        </a:lnTo>
                        <a:lnTo>
                          <a:pt x="170180" y="0"/>
                        </a:lnTo>
                        <a:lnTo>
                          <a:pt x="171958" y="254"/>
                        </a:lnTo>
                        <a:lnTo>
                          <a:pt x="173736" y="889"/>
                        </a:lnTo>
                        <a:lnTo>
                          <a:pt x="185801" y="8763"/>
                        </a:lnTo>
                        <a:lnTo>
                          <a:pt x="200279" y="21971"/>
                        </a:lnTo>
                        <a:lnTo>
                          <a:pt x="212090" y="37338"/>
                        </a:lnTo>
                        <a:lnTo>
                          <a:pt x="219583" y="51689"/>
                        </a:lnTo>
                        <a:lnTo>
                          <a:pt x="225806" y="70358"/>
                        </a:lnTo>
                        <a:lnTo>
                          <a:pt x="228600" y="86995"/>
                        </a:lnTo>
                        <a:lnTo>
                          <a:pt x="228854" y="105283"/>
                        </a:lnTo>
                        <a:lnTo>
                          <a:pt x="226314" y="123317"/>
                        </a:lnTo>
                        <a:lnTo>
                          <a:pt x="219837" y="144018"/>
                        </a:lnTo>
                        <a:lnTo>
                          <a:pt x="211709" y="160274"/>
                        </a:lnTo>
                        <a:lnTo>
                          <a:pt x="201422" y="175260"/>
                        </a:lnTo>
                        <a:lnTo>
                          <a:pt x="185928" y="191008"/>
                        </a:lnTo>
                        <a:lnTo>
                          <a:pt x="169037" y="203073"/>
                        </a:lnTo>
                        <a:lnTo>
                          <a:pt x="150876" y="211836"/>
                        </a:lnTo>
                        <a:lnTo>
                          <a:pt x="131953" y="217297"/>
                        </a:lnTo>
                        <a:lnTo>
                          <a:pt x="112395" y="219456"/>
                        </a:lnTo>
                        <a:lnTo>
                          <a:pt x="92837" y="218186"/>
                        </a:lnTo>
                        <a:lnTo>
                          <a:pt x="77343" y="214630"/>
                        </a:lnTo>
                        <a:lnTo>
                          <a:pt x="58801" y="207137"/>
                        </a:lnTo>
                        <a:lnTo>
                          <a:pt x="42291" y="196723"/>
                        </a:lnTo>
                        <a:lnTo>
                          <a:pt x="28321" y="183896"/>
                        </a:lnTo>
                        <a:lnTo>
                          <a:pt x="17018" y="168783"/>
                        </a:lnTo>
                        <a:lnTo>
                          <a:pt x="9779" y="155448"/>
                        </a:lnTo>
                        <a:lnTo>
                          <a:pt x="4445" y="140843"/>
                        </a:lnTo>
                        <a:lnTo>
                          <a:pt x="762" y="121285"/>
                        </a:lnTo>
                        <a:lnTo>
                          <a:pt x="0" y="99314"/>
                        </a:lnTo>
                        <a:lnTo>
                          <a:pt x="3683" y="71755"/>
                        </a:lnTo>
                        <a:lnTo>
                          <a:pt x="10795" y="50546"/>
                        </a:lnTo>
                        <a:lnTo>
                          <a:pt x="19304" y="35179"/>
                        </a:lnTo>
                        <a:lnTo>
                          <a:pt x="27178" y="25146"/>
                        </a:lnTo>
                        <a:lnTo>
                          <a:pt x="36576" y="16637"/>
                        </a:lnTo>
                        <a:lnTo>
                          <a:pt x="47498" y="9906"/>
                        </a:lnTo>
                        <a:lnTo>
                          <a:pt x="59944" y="5080"/>
                        </a:lnTo>
                        <a:lnTo>
                          <a:pt x="69088" y="3048"/>
                        </a:lnTo>
                        <a:lnTo>
                          <a:pt x="70993" y="3048"/>
                        </a:lnTo>
                        <a:lnTo>
                          <a:pt x="72898" y="3302"/>
                        </a:lnTo>
                        <a:lnTo>
                          <a:pt x="75311" y="4318"/>
                        </a:lnTo>
                        <a:lnTo>
                          <a:pt x="77470" y="5969"/>
                        </a:lnTo>
                        <a:lnTo>
                          <a:pt x="78613" y="7493"/>
                        </a:lnTo>
                        <a:lnTo>
                          <a:pt x="79756" y="10033"/>
                        </a:lnTo>
                        <a:lnTo>
                          <a:pt x="80010" y="12065"/>
                        </a:lnTo>
                        <a:lnTo>
                          <a:pt x="79756" y="14732"/>
                        </a:lnTo>
                        <a:lnTo>
                          <a:pt x="79121" y="16510"/>
                        </a:lnTo>
                        <a:lnTo>
                          <a:pt x="77597" y="18796"/>
                        </a:lnTo>
                        <a:lnTo>
                          <a:pt x="75565" y="20574"/>
                        </a:lnTo>
                        <a:lnTo>
                          <a:pt x="72898" y="21590"/>
                        </a:lnTo>
                        <a:lnTo>
                          <a:pt x="60325" y="24892"/>
                        </a:lnTo>
                        <a:lnTo>
                          <a:pt x="50419" y="30099"/>
                        </a:lnTo>
                        <a:lnTo>
                          <a:pt x="42164" y="37084"/>
                        </a:lnTo>
                        <a:lnTo>
                          <a:pt x="35306" y="45466"/>
                        </a:lnTo>
                        <a:lnTo>
                          <a:pt x="29845" y="54864"/>
                        </a:lnTo>
                        <a:lnTo>
                          <a:pt x="24511" y="68580"/>
                        </a:lnTo>
                        <a:lnTo>
                          <a:pt x="20066" y="89789"/>
                        </a:lnTo>
                        <a:lnTo>
                          <a:pt x="19177" y="112395"/>
                        </a:lnTo>
                        <a:lnTo>
                          <a:pt x="20574" y="125857"/>
                        </a:lnTo>
                        <a:lnTo>
                          <a:pt x="24765" y="141478"/>
                        </a:lnTo>
                        <a:lnTo>
                          <a:pt x="31496" y="155956"/>
                        </a:lnTo>
                        <a:lnTo>
                          <a:pt x="40386" y="168783"/>
                        </a:lnTo>
                        <a:lnTo>
                          <a:pt x="49149" y="177673"/>
                        </a:lnTo>
                        <a:lnTo>
                          <a:pt x="64770" y="188849"/>
                        </a:lnTo>
                        <a:lnTo>
                          <a:pt x="79756" y="195580"/>
                        </a:lnTo>
                        <a:lnTo>
                          <a:pt x="95885" y="199517"/>
                        </a:lnTo>
                        <a:lnTo>
                          <a:pt x="112141" y="200533"/>
                        </a:lnTo>
                        <a:lnTo>
                          <a:pt x="128397" y="198755"/>
                        </a:lnTo>
                        <a:lnTo>
                          <a:pt x="144272" y="194183"/>
                        </a:lnTo>
                        <a:lnTo>
                          <a:pt x="162433" y="184912"/>
                        </a:lnTo>
                        <a:lnTo>
                          <a:pt x="178181" y="172339"/>
                        </a:lnTo>
                        <a:lnTo>
                          <a:pt x="188468" y="160909"/>
                        </a:lnTo>
                        <a:lnTo>
                          <a:pt x="196977" y="147955"/>
                        </a:lnTo>
                        <a:lnTo>
                          <a:pt x="204343" y="131191"/>
                        </a:lnTo>
                        <a:lnTo>
                          <a:pt x="208788" y="113411"/>
                        </a:lnTo>
                        <a:lnTo>
                          <a:pt x="209931" y="94869"/>
                        </a:lnTo>
                        <a:lnTo>
                          <a:pt x="208026" y="77470"/>
                        </a:lnTo>
                        <a:lnTo>
                          <a:pt x="203200" y="61849"/>
                        </a:lnTo>
                        <a:lnTo>
                          <a:pt x="194437" y="45212"/>
                        </a:lnTo>
                        <a:lnTo>
                          <a:pt x="184277" y="32766"/>
                        </a:lnTo>
                        <a:lnTo>
                          <a:pt x="174117" y="23749"/>
                        </a:lnTo>
                        <a:lnTo>
                          <a:pt x="162687" y="15875"/>
                        </a:lnTo>
                        <a:lnTo>
                          <a:pt x="161163" y="13589"/>
                        </a:lnTo>
                        <a:lnTo>
                          <a:pt x="160782" y="12700"/>
                        </a:lnTo>
                        <a:lnTo>
                          <a:pt x="160147" y="9144"/>
                        </a:lnTo>
                        <a:lnTo>
                          <a:pt x="160528" y="7366"/>
                        </a:lnTo>
                        <a:close/>
                      </a:path>
                    </a:pathLst>
                  </a:custGeom>
                  <a:solidFill>
                    <a:srgbClr val="C09B7D"/>
                  </a:solidFill>
                  <a:ln w="0" cap="flat" cmpd="sng" algn="ctr">
                    <a:solidFill>
                      <a:srgbClr val="C09B7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69"/>
                  <p:cNvSpPr/>
                  <p:nvPr/>
                </p:nvSpPr>
                <p:spPr>
                  <a:xfrm>
                    <a:off x="7879207" y="2630424"/>
                    <a:ext cx="456439" cy="319152"/>
                  </a:xfrm>
                  <a:custGeom>
                    <a:avLst/>
                    <a:gdLst/>
                    <a:ahLst/>
                    <a:cxnLst/>
                    <a:rect l="0" t="0" r="0" b="0"/>
                    <a:pathLst>
                      <a:path w="456439" h="319152">
                        <a:moveTo>
                          <a:pt x="245618" y="264668"/>
                        </a:moveTo>
                        <a:lnTo>
                          <a:pt x="236347" y="258953"/>
                        </a:lnTo>
                        <a:lnTo>
                          <a:pt x="226060" y="249682"/>
                        </a:lnTo>
                        <a:lnTo>
                          <a:pt x="218948" y="240665"/>
                        </a:lnTo>
                        <a:lnTo>
                          <a:pt x="212344" y="228473"/>
                        </a:lnTo>
                        <a:lnTo>
                          <a:pt x="208026" y="215392"/>
                        </a:lnTo>
                        <a:lnTo>
                          <a:pt x="201168" y="192151"/>
                        </a:lnTo>
                        <a:lnTo>
                          <a:pt x="197104" y="184531"/>
                        </a:lnTo>
                        <a:lnTo>
                          <a:pt x="193167" y="179451"/>
                        </a:lnTo>
                        <a:lnTo>
                          <a:pt x="187960" y="174879"/>
                        </a:lnTo>
                        <a:lnTo>
                          <a:pt x="181483" y="170815"/>
                        </a:lnTo>
                        <a:lnTo>
                          <a:pt x="159258" y="161925"/>
                        </a:lnTo>
                        <a:lnTo>
                          <a:pt x="154813" y="161163"/>
                        </a:lnTo>
                        <a:lnTo>
                          <a:pt x="152273" y="161290"/>
                        </a:lnTo>
                        <a:lnTo>
                          <a:pt x="151765" y="161544"/>
                        </a:lnTo>
                        <a:lnTo>
                          <a:pt x="151257" y="161925"/>
                        </a:lnTo>
                        <a:lnTo>
                          <a:pt x="151003" y="162433"/>
                        </a:lnTo>
                        <a:lnTo>
                          <a:pt x="150749" y="163068"/>
                        </a:lnTo>
                        <a:lnTo>
                          <a:pt x="158115" y="200787"/>
                        </a:lnTo>
                        <a:lnTo>
                          <a:pt x="167386" y="245237"/>
                        </a:lnTo>
                        <a:lnTo>
                          <a:pt x="171831" y="289814"/>
                        </a:lnTo>
                        <a:lnTo>
                          <a:pt x="169545" y="318262"/>
                        </a:lnTo>
                        <a:lnTo>
                          <a:pt x="127127" y="319151"/>
                        </a:lnTo>
                        <a:lnTo>
                          <a:pt x="84201" y="316865"/>
                        </a:lnTo>
                        <a:lnTo>
                          <a:pt x="41529" y="311912"/>
                        </a:lnTo>
                        <a:lnTo>
                          <a:pt x="0" y="304546"/>
                        </a:lnTo>
                        <a:lnTo>
                          <a:pt x="1270" y="299847"/>
                        </a:lnTo>
                        <a:lnTo>
                          <a:pt x="4572" y="293116"/>
                        </a:lnTo>
                        <a:lnTo>
                          <a:pt x="10668" y="284861"/>
                        </a:lnTo>
                        <a:lnTo>
                          <a:pt x="18669" y="277368"/>
                        </a:lnTo>
                        <a:lnTo>
                          <a:pt x="32766" y="268097"/>
                        </a:lnTo>
                        <a:lnTo>
                          <a:pt x="48387" y="261366"/>
                        </a:lnTo>
                        <a:lnTo>
                          <a:pt x="61595" y="257937"/>
                        </a:lnTo>
                        <a:lnTo>
                          <a:pt x="66675" y="257175"/>
                        </a:lnTo>
                        <a:lnTo>
                          <a:pt x="65913" y="219456"/>
                        </a:lnTo>
                        <a:lnTo>
                          <a:pt x="60960" y="153289"/>
                        </a:lnTo>
                        <a:lnTo>
                          <a:pt x="59563" y="109982"/>
                        </a:lnTo>
                        <a:lnTo>
                          <a:pt x="62230" y="70485"/>
                        </a:lnTo>
                        <a:lnTo>
                          <a:pt x="66802" y="50546"/>
                        </a:lnTo>
                        <a:lnTo>
                          <a:pt x="71374" y="39370"/>
                        </a:lnTo>
                        <a:lnTo>
                          <a:pt x="77470" y="30226"/>
                        </a:lnTo>
                        <a:lnTo>
                          <a:pt x="85090" y="23114"/>
                        </a:lnTo>
                        <a:lnTo>
                          <a:pt x="93218" y="18288"/>
                        </a:lnTo>
                        <a:lnTo>
                          <a:pt x="101600" y="15494"/>
                        </a:lnTo>
                        <a:lnTo>
                          <a:pt x="109982" y="14605"/>
                        </a:lnTo>
                        <a:lnTo>
                          <a:pt x="118491" y="15494"/>
                        </a:lnTo>
                        <a:lnTo>
                          <a:pt x="131064" y="19685"/>
                        </a:lnTo>
                        <a:lnTo>
                          <a:pt x="143383" y="26416"/>
                        </a:lnTo>
                        <a:lnTo>
                          <a:pt x="167132" y="45085"/>
                        </a:lnTo>
                        <a:lnTo>
                          <a:pt x="203073" y="80518"/>
                        </a:lnTo>
                        <a:lnTo>
                          <a:pt x="202692" y="80010"/>
                        </a:lnTo>
                        <a:lnTo>
                          <a:pt x="202438" y="79375"/>
                        </a:lnTo>
                        <a:lnTo>
                          <a:pt x="202311" y="78613"/>
                        </a:lnTo>
                        <a:lnTo>
                          <a:pt x="202819" y="75692"/>
                        </a:lnTo>
                        <a:lnTo>
                          <a:pt x="204851" y="70358"/>
                        </a:lnTo>
                        <a:lnTo>
                          <a:pt x="217678" y="49022"/>
                        </a:lnTo>
                        <a:lnTo>
                          <a:pt x="226822" y="37465"/>
                        </a:lnTo>
                        <a:lnTo>
                          <a:pt x="240284" y="25273"/>
                        </a:lnTo>
                        <a:lnTo>
                          <a:pt x="258318" y="13970"/>
                        </a:lnTo>
                        <a:lnTo>
                          <a:pt x="276860" y="6731"/>
                        </a:lnTo>
                        <a:lnTo>
                          <a:pt x="299339" y="1651"/>
                        </a:lnTo>
                        <a:lnTo>
                          <a:pt x="325501" y="0"/>
                        </a:lnTo>
                        <a:lnTo>
                          <a:pt x="350774" y="2540"/>
                        </a:lnTo>
                        <a:lnTo>
                          <a:pt x="377444" y="10160"/>
                        </a:lnTo>
                        <a:lnTo>
                          <a:pt x="400431" y="22225"/>
                        </a:lnTo>
                        <a:lnTo>
                          <a:pt x="419608" y="38227"/>
                        </a:lnTo>
                        <a:lnTo>
                          <a:pt x="434975" y="57150"/>
                        </a:lnTo>
                        <a:lnTo>
                          <a:pt x="446278" y="78740"/>
                        </a:lnTo>
                        <a:lnTo>
                          <a:pt x="453517" y="101981"/>
                        </a:lnTo>
                        <a:lnTo>
                          <a:pt x="456438" y="126492"/>
                        </a:lnTo>
                        <a:lnTo>
                          <a:pt x="455041" y="151511"/>
                        </a:lnTo>
                        <a:lnTo>
                          <a:pt x="448945" y="176149"/>
                        </a:lnTo>
                        <a:lnTo>
                          <a:pt x="438404" y="200025"/>
                        </a:lnTo>
                        <a:lnTo>
                          <a:pt x="424561" y="220472"/>
                        </a:lnTo>
                        <a:lnTo>
                          <a:pt x="412115" y="232791"/>
                        </a:lnTo>
                        <a:lnTo>
                          <a:pt x="389636" y="248920"/>
                        </a:lnTo>
                        <a:lnTo>
                          <a:pt x="363220" y="261747"/>
                        </a:lnTo>
                        <a:lnTo>
                          <a:pt x="331724" y="271399"/>
                        </a:lnTo>
                        <a:lnTo>
                          <a:pt x="303276" y="275336"/>
                        </a:lnTo>
                        <a:lnTo>
                          <a:pt x="279908" y="274828"/>
                        </a:lnTo>
                        <a:lnTo>
                          <a:pt x="262128" y="271272"/>
                        </a:lnTo>
                        <a:close/>
                      </a:path>
                    </a:pathLst>
                  </a:custGeom>
                  <a:solidFill>
                    <a:srgbClr val="4E7BAE"/>
                  </a:solidFill>
                  <a:ln w="0" cap="flat" cmpd="sng" algn="ctr">
                    <a:solidFill>
                      <a:srgbClr val="4E7B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reeform 70"/>
                  <p:cNvSpPr/>
                  <p:nvPr/>
                </p:nvSpPr>
                <p:spPr>
                  <a:xfrm>
                    <a:off x="7949438" y="2640965"/>
                    <a:ext cx="386081" cy="309373"/>
                  </a:xfrm>
                  <a:custGeom>
                    <a:avLst/>
                    <a:gdLst/>
                    <a:ahLst/>
                    <a:cxnLst/>
                    <a:rect l="0" t="0" r="0" b="0"/>
                    <a:pathLst>
                      <a:path w="386081" h="309373">
                        <a:moveTo>
                          <a:pt x="307467" y="0"/>
                        </a:moveTo>
                        <a:lnTo>
                          <a:pt x="328295" y="10922"/>
                        </a:lnTo>
                        <a:lnTo>
                          <a:pt x="346202" y="24892"/>
                        </a:lnTo>
                        <a:lnTo>
                          <a:pt x="360934" y="41402"/>
                        </a:lnTo>
                        <a:lnTo>
                          <a:pt x="372364" y="60198"/>
                        </a:lnTo>
                        <a:lnTo>
                          <a:pt x="380365" y="80645"/>
                        </a:lnTo>
                        <a:lnTo>
                          <a:pt x="385064" y="102362"/>
                        </a:lnTo>
                        <a:lnTo>
                          <a:pt x="386080" y="124714"/>
                        </a:lnTo>
                        <a:lnTo>
                          <a:pt x="383667" y="147193"/>
                        </a:lnTo>
                        <a:lnTo>
                          <a:pt x="377444" y="169545"/>
                        </a:lnTo>
                        <a:lnTo>
                          <a:pt x="367284" y="191008"/>
                        </a:lnTo>
                        <a:lnTo>
                          <a:pt x="354330" y="209931"/>
                        </a:lnTo>
                        <a:lnTo>
                          <a:pt x="341884" y="222250"/>
                        </a:lnTo>
                        <a:lnTo>
                          <a:pt x="319405" y="238379"/>
                        </a:lnTo>
                        <a:lnTo>
                          <a:pt x="292989" y="251206"/>
                        </a:lnTo>
                        <a:lnTo>
                          <a:pt x="261493" y="260858"/>
                        </a:lnTo>
                        <a:lnTo>
                          <a:pt x="233045" y="264795"/>
                        </a:lnTo>
                        <a:lnTo>
                          <a:pt x="209677" y="264287"/>
                        </a:lnTo>
                        <a:lnTo>
                          <a:pt x="191897" y="260731"/>
                        </a:lnTo>
                        <a:lnTo>
                          <a:pt x="175387" y="254127"/>
                        </a:lnTo>
                        <a:lnTo>
                          <a:pt x="166116" y="248412"/>
                        </a:lnTo>
                        <a:lnTo>
                          <a:pt x="155829" y="239141"/>
                        </a:lnTo>
                        <a:lnTo>
                          <a:pt x="148717" y="230124"/>
                        </a:lnTo>
                        <a:lnTo>
                          <a:pt x="142113" y="217932"/>
                        </a:lnTo>
                        <a:lnTo>
                          <a:pt x="137795" y="204851"/>
                        </a:lnTo>
                        <a:lnTo>
                          <a:pt x="130937" y="181610"/>
                        </a:lnTo>
                        <a:lnTo>
                          <a:pt x="126873" y="173990"/>
                        </a:lnTo>
                        <a:lnTo>
                          <a:pt x="122936" y="168910"/>
                        </a:lnTo>
                        <a:lnTo>
                          <a:pt x="117729" y="164338"/>
                        </a:lnTo>
                        <a:lnTo>
                          <a:pt x="111252" y="160274"/>
                        </a:lnTo>
                        <a:lnTo>
                          <a:pt x="89027" y="151384"/>
                        </a:lnTo>
                        <a:lnTo>
                          <a:pt x="84582" y="150622"/>
                        </a:lnTo>
                        <a:lnTo>
                          <a:pt x="82042" y="150749"/>
                        </a:lnTo>
                        <a:lnTo>
                          <a:pt x="81534" y="151003"/>
                        </a:lnTo>
                        <a:lnTo>
                          <a:pt x="81026" y="151384"/>
                        </a:lnTo>
                        <a:lnTo>
                          <a:pt x="80772" y="151892"/>
                        </a:lnTo>
                        <a:lnTo>
                          <a:pt x="80518" y="152527"/>
                        </a:lnTo>
                        <a:lnTo>
                          <a:pt x="87884" y="190246"/>
                        </a:lnTo>
                        <a:lnTo>
                          <a:pt x="97155" y="234696"/>
                        </a:lnTo>
                        <a:lnTo>
                          <a:pt x="101600" y="279273"/>
                        </a:lnTo>
                        <a:lnTo>
                          <a:pt x="99314" y="307721"/>
                        </a:lnTo>
                        <a:lnTo>
                          <a:pt x="53848" y="309372"/>
                        </a:lnTo>
                        <a:lnTo>
                          <a:pt x="27051" y="306578"/>
                        </a:lnTo>
                        <a:lnTo>
                          <a:pt x="34417" y="286512"/>
                        </a:lnTo>
                        <a:lnTo>
                          <a:pt x="34798" y="281940"/>
                        </a:lnTo>
                        <a:lnTo>
                          <a:pt x="34036" y="277241"/>
                        </a:lnTo>
                        <a:lnTo>
                          <a:pt x="32639" y="273177"/>
                        </a:lnTo>
                        <a:lnTo>
                          <a:pt x="29210" y="267208"/>
                        </a:lnTo>
                        <a:lnTo>
                          <a:pt x="24638" y="261239"/>
                        </a:lnTo>
                        <a:lnTo>
                          <a:pt x="5969" y="241935"/>
                        </a:lnTo>
                        <a:lnTo>
                          <a:pt x="2159" y="235585"/>
                        </a:lnTo>
                        <a:lnTo>
                          <a:pt x="635" y="231521"/>
                        </a:lnTo>
                        <a:lnTo>
                          <a:pt x="127" y="228854"/>
                        </a:lnTo>
                        <a:lnTo>
                          <a:pt x="0" y="225044"/>
                        </a:lnTo>
                        <a:lnTo>
                          <a:pt x="762" y="220726"/>
                        </a:lnTo>
                        <a:lnTo>
                          <a:pt x="1397" y="218821"/>
                        </a:lnTo>
                        <a:lnTo>
                          <a:pt x="3175" y="215519"/>
                        </a:lnTo>
                        <a:lnTo>
                          <a:pt x="5588" y="212852"/>
                        </a:lnTo>
                        <a:lnTo>
                          <a:pt x="8509" y="210439"/>
                        </a:lnTo>
                        <a:lnTo>
                          <a:pt x="15748" y="207010"/>
                        </a:lnTo>
                        <a:lnTo>
                          <a:pt x="46101" y="197739"/>
                        </a:lnTo>
                        <a:lnTo>
                          <a:pt x="49403" y="195834"/>
                        </a:lnTo>
                        <a:lnTo>
                          <a:pt x="52197" y="193167"/>
                        </a:lnTo>
                        <a:lnTo>
                          <a:pt x="54737" y="189738"/>
                        </a:lnTo>
                        <a:lnTo>
                          <a:pt x="57150" y="183388"/>
                        </a:lnTo>
                        <a:lnTo>
                          <a:pt x="58293" y="175895"/>
                        </a:lnTo>
                        <a:lnTo>
                          <a:pt x="57912" y="164973"/>
                        </a:lnTo>
                        <a:lnTo>
                          <a:pt x="54610" y="147447"/>
                        </a:lnTo>
                        <a:lnTo>
                          <a:pt x="38608" y="103251"/>
                        </a:lnTo>
                        <a:lnTo>
                          <a:pt x="37338" y="96012"/>
                        </a:lnTo>
                        <a:lnTo>
                          <a:pt x="37465" y="92964"/>
                        </a:lnTo>
                        <a:lnTo>
                          <a:pt x="38354" y="90170"/>
                        </a:lnTo>
                        <a:lnTo>
                          <a:pt x="38989" y="88900"/>
                        </a:lnTo>
                        <a:lnTo>
                          <a:pt x="40767" y="86741"/>
                        </a:lnTo>
                        <a:lnTo>
                          <a:pt x="43434" y="84963"/>
                        </a:lnTo>
                        <a:lnTo>
                          <a:pt x="45085" y="84201"/>
                        </a:lnTo>
                        <a:lnTo>
                          <a:pt x="49022" y="83439"/>
                        </a:lnTo>
                        <a:lnTo>
                          <a:pt x="56642" y="83185"/>
                        </a:lnTo>
                        <a:lnTo>
                          <a:pt x="74803" y="86360"/>
                        </a:lnTo>
                        <a:lnTo>
                          <a:pt x="91313" y="91440"/>
                        </a:lnTo>
                        <a:lnTo>
                          <a:pt x="104648" y="98044"/>
                        </a:lnTo>
                        <a:lnTo>
                          <a:pt x="114300" y="105029"/>
                        </a:lnTo>
                        <a:lnTo>
                          <a:pt x="126238" y="116713"/>
                        </a:lnTo>
                        <a:lnTo>
                          <a:pt x="134747" y="128524"/>
                        </a:lnTo>
                        <a:lnTo>
                          <a:pt x="157861" y="172593"/>
                        </a:lnTo>
                        <a:lnTo>
                          <a:pt x="166116" y="183896"/>
                        </a:lnTo>
                        <a:lnTo>
                          <a:pt x="176403" y="193294"/>
                        </a:lnTo>
                        <a:lnTo>
                          <a:pt x="186563" y="199390"/>
                        </a:lnTo>
                        <a:lnTo>
                          <a:pt x="198628" y="204216"/>
                        </a:lnTo>
                        <a:lnTo>
                          <a:pt x="222504" y="208534"/>
                        </a:lnTo>
                        <a:lnTo>
                          <a:pt x="246126" y="207899"/>
                        </a:lnTo>
                        <a:lnTo>
                          <a:pt x="260350" y="204597"/>
                        </a:lnTo>
                        <a:lnTo>
                          <a:pt x="273685" y="199390"/>
                        </a:lnTo>
                        <a:lnTo>
                          <a:pt x="291338" y="188087"/>
                        </a:lnTo>
                        <a:lnTo>
                          <a:pt x="306324" y="173355"/>
                        </a:lnTo>
                        <a:lnTo>
                          <a:pt x="318770" y="155702"/>
                        </a:lnTo>
                        <a:lnTo>
                          <a:pt x="328422" y="135890"/>
                        </a:lnTo>
                        <a:lnTo>
                          <a:pt x="336804" y="107188"/>
                        </a:lnTo>
                        <a:lnTo>
                          <a:pt x="339852" y="77089"/>
                        </a:lnTo>
                        <a:lnTo>
                          <a:pt x="338328" y="52578"/>
                        </a:lnTo>
                        <a:lnTo>
                          <a:pt x="335407" y="39878"/>
                        </a:lnTo>
                        <a:lnTo>
                          <a:pt x="331724" y="30480"/>
                        </a:lnTo>
                        <a:lnTo>
                          <a:pt x="323596" y="17018"/>
                        </a:lnTo>
                        <a:lnTo>
                          <a:pt x="313309" y="5461"/>
                        </a:lnTo>
                        <a:close/>
                      </a:path>
                    </a:pathLst>
                  </a:custGeom>
                  <a:solidFill>
                    <a:srgbClr val="245789"/>
                  </a:solidFill>
                  <a:ln w="0" cap="flat" cmpd="sng" algn="ctr">
                    <a:solidFill>
                      <a:srgbClr val="2457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71"/>
                  <p:cNvSpPr/>
                  <p:nvPr/>
                </p:nvSpPr>
                <p:spPr>
                  <a:xfrm>
                    <a:off x="7879207" y="2862961"/>
                    <a:ext cx="171705" cy="86615"/>
                  </a:xfrm>
                  <a:custGeom>
                    <a:avLst/>
                    <a:gdLst/>
                    <a:ahLst/>
                    <a:cxnLst/>
                    <a:rect l="0" t="0" r="0" b="0"/>
                    <a:pathLst>
                      <a:path w="171705" h="86615">
                        <a:moveTo>
                          <a:pt x="66675" y="24638"/>
                        </a:moveTo>
                        <a:lnTo>
                          <a:pt x="66675" y="0"/>
                        </a:lnTo>
                        <a:lnTo>
                          <a:pt x="72390" y="4826"/>
                        </a:lnTo>
                        <a:lnTo>
                          <a:pt x="84074" y="12192"/>
                        </a:lnTo>
                        <a:lnTo>
                          <a:pt x="100330" y="19177"/>
                        </a:lnTo>
                        <a:lnTo>
                          <a:pt x="129794" y="26797"/>
                        </a:lnTo>
                        <a:lnTo>
                          <a:pt x="170053" y="31750"/>
                        </a:lnTo>
                        <a:lnTo>
                          <a:pt x="171704" y="66040"/>
                        </a:lnTo>
                        <a:lnTo>
                          <a:pt x="169545" y="85725"/>
                        </a:lnTo>
                        <a:lnTo>
                          <a:pt x="127127" y="86614"/>
                        </a:lnTo>
                        <a:lnTo>
                          <a:pt x="84201" y="84328"/>
                        </a:lnTo>
                        <a:lnTo>
                          <a:pt x="41529" y="79375"/>
                        </a:lnTo>
                        <a:lnTo>
                          <a:pt x="0" y="72009"/>
                        </a:lnTo>
                        <a:lnTo>
                          <a:pt x="1270" y="67310"/>
                        </a:lnTo>
                        <a:lnTo>
                          <a:pt x="4572" y="60579"/>
                        </a:lnTo>
                        <a:lnTo>
                          <a:pt x="10668" y="52324"/>
                        </a:lnTo>
                        <a:lnTo>
                          <a:pt x="18669" y="44831"/>
                        </a:lnTo>
                        <a:lnTo>
                          <a:pt x="32766" y="35560"/>
                        </a:lnTo>
                        <a:lnTo>
                          <a:pt x="48387" y="28829"/>
                        </a:lnTo>
                        <a:lnTo>
                          <a:pt x="61595" y="25400"/>
                        </a:lnTo>
                        <a:close/>
                      </a:path>
                    </a:pathLst>
                  </a:custGeom>
                  <a:solidFill>
                    <a:srgbClr val="EEC7A8"/>
                  </a:solidFill>
                  <a:ln w="0" cap="flat" cmpd="sng" algn="ctr">
                    <a:solidFill>
                      <a:srgbClr val="EEC7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72"/>
                  <p:cNvSpPr/>
                  <p:nvPr/>
                </p:nvSpPr>
                <p:spPr>
                  <a:xfrm>
                    <a:off x="7879207" y="2895600"/>
                    <a:ext cx="171578" cy="53976"/>
                  </a:xfrm>
                  <a:custGeom>
                    <a:avLst/>
                    <a:gdLst/>
                    <a:ahLst/>
                    <a:cxnLst/>
                    <a:rect l="0" t="0" r="0" b="0"/>
                    <a:pathLst>
                      <a:path w="171578" h="53976">
                        <a:moveTo>
                          <a:pt x="39116" y="0"/>
                        </a:moveTo>
                        <a:lnTo>
                          <a:pt x="41402" y="2032"/>
                        </a:lnTo>
                        <a:lnTo>
                          <a:pt x="49784" y="6858"/>
                        </a:lnTo>
                        <a:lnTo>
                          <a:pt x="62230" y="11430"/>
                        </a:lnTo>
                        <a:lnTo>
                          <a:pt x="88392" y="16383"/>
                        </a:lnTo>
                        <a:lnTo>
                          <a:pt x="133731" y="18542"/>
                        </a:lnTo>
                        <a:lnTo>
                          <a:pt x="171577" y="17399"/>
                        </a:lnTo>
                        <a:lnTo>
                          <a:pt x="170307" y="48768"/>
                        </a:lnTo>
                        <a:lnTo>
                          <a:pt x="169545" y="53086"/>
                        </a:lnTo>
                        <a:lnTo>
                          <a:pt x="127127" y="53975"/>
                        </a:lnTo>
                        <a:lnTo>
                          <a:pt x="84201" y="51689"/>
                        </a:lnTo>
                        <a:lnTo>
                          <a:pt x="41529" y="46736"/>
                        </a:lnTo>
                        <a:lnTo>
                          <a:pt x="0" y="39370"/>
                        </a:lnTo>
                        <a:lnTo>
                          <a:pt x="1270" y="34671"/>
                        </a:lnTo>
                        <a:lnTo>
                          <a:pt x="4953" y="27178"/>
                        </a:lnTo>
                        <a:lnTo>
                          <a:pt x="10160" y="20320"/>
                        </a:lnTo>
                        <a:lnTo>
                          <a:pt x="19431" y="11684"/>
                        </a:lnTo>
                        <a:lnTo>
                          <a:pt x="32258" y="3429"/>
                        </a:lnTo>
                        <a:close/>
                      </a:path>
                    </a:pathLst>
                  </a:custGeom>
                  <a:solidFill>
                    <a:srgbClr val="5F372E"/>
                  </a:solidFill>
                  <a:ln w="0" cap="flat" cmpd="sng" algn="ctr">
                    <a:solidFill>
                      <a:srgbClr val="5F372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reeform 73"/>
                  <p:cNvSpPr/>
                  <p:nvPr/>
                </p:nvSpPr>
                <p:spPr>
                  <a:xfrm>
                    <a:off x="7854569" y="2437638"/>
                    <a:ext cx="132716" cy="76201"/>
                  </a:xfrm>
                  <a:custGeom>
                    <a:avLst/>
                    <a:gdLst/>
                    <a:ahLst/>
                    <a:cxnLst/>
                    <a:rect l="0" t="0" r="0" b="0"/>
                    <a:pathLst>
                      <a:path w="132716" h="76201">
                        <a:moveTo>
                          <a:pt x="10033" y="7874"/>
                        </a:moveTo>
                        <a:lnTo>
                          <a:pt x="14097" y="4445"/>
                        </a:lnTo>
                        <a:lnTo>
                          <a:pt x="16129" y="3048"/>
                        </a:lnTo>
                        <a:lnTo>
                          <a:pt x="20447" y="1143"/>
                        </a:lnTo>
                        <a:lnTo>
                          <a:pt x="25146" y="127"/>
                        </a:lnTo>
                        <a:lnTo>
                          <a:pt x="29845" y="0"/>
                        </a:lnTo>
                        <a:lnTo>
                          <a:pt x="34798" y="508"/>
                        </a:lnTo>
                        <a:lnTo>
                          <a:pt x="47625" y="4318"/>
                        </a:lnTo>
                        <a:lnTo>
                          <a:pt x="88392" y="22860"/>
                        </a:lnTo>
                        <a:lnTo>
                          <a:pt x="99568" y="25273"/>
                        </a:lnTo>
                        <a:lnTo>
                          <a:pt x="106680" y="25400"/>
                        </a:lnTo>
                        <a:lnTo>
                          <a:pt x="110109" y="24892"/>
                        </a:lnTo>
                        <a:lnTo>
                          <a:pt x="125349" y="19050"/>
                        </a:lnTo>
                        <a:lnTo>
                          <a:pt x="127127" y="18796"/>
                        </a:lnTo>
                        <a:lnTo>
                          <a:pt x="127889" y="18923"/>
                        </a:lnTo>
                        <a:lnTo>
                          <a:pt x="129413" y="19812"/>
                        </a:lnTo>
                        <a:lnTo>
                          <a:pt x="130429" y="20955"/>
                        </a:lnTo>
                        <a:lnTo>
                          <a:pt x="131699" y="23114"/>
                        </a:lnTo>
                        <a:lnTo>
                          <a:pt x="131953" y="23876"/>
                        </a:lnTo>
                        <a:lnTo>
                          <a:pt x="132715" y="27686"/>
                        </a:lnTo>
                        <a:lnTo>
                          <a:pt x="132715" y="31877"/>
                        </a:lnTo>
                        <a:lnTo>
                          <a:pt x="130683" y="42164"/>
                        </a:lnTo>
                        <a:lnTo>
                          <a:pt x="126111" y="53213"/>
                        </a:lnTo>
                        <a:lnTo>
                          <a:pt x="121158" y="60452"/>
                        </a:lnTo>
                        <a:lnTo>
                          <a:pt x="116713" y="65151"/>
                        </a:lnTo>
                        <a:lnTo>
                          <a:pt x="109601" y="70358"/>
                        </a:lnTo>
                        <a:lnTo>
                          <a:pt x="99822" y="74803"/>
                        </a:lnTo>
                        <a:lnTo>
                          <a:pt x="95123" y="75946"/>
                        </a:lnTo>
                        <a:lnTo>
                          <a:pt x="92075" y="76200"/>
                        </a:lnTo>
                        <a:lnTo>
                          <a:pt x="88646" y="75565"/>
                        </a:lnTo>
                        <a:lnTo>
                          <a:pt x="87884" y="75311"/>
                        </a:lnTo>
                        <a:lnTo>
                          <a:pt x="84836" y="73660"/>
                        </a:lnTo>
                        <a:lnTo>
                          <a:pt x="70485" y="61214"/>
                        </a:lnTo>
                        <a:lnTo>
                          <a:pt x="67437" y="59817"/>
                        </a:lnTo>
                        <a:lnTo>
                          <a:pt x="62611" y="58674"/>
                        </a:lnTo>
                        <a:lnTo>
                          <a:pt x="55499" y="58420"/>
                        </a:lnTo>
                        <a:lnTo>
                          <a:pt x="28829" y="59817"/>
                        </a:lnTo>
                        <a:lnTo>
                          <a:pt x="23368" y="58674"/>
                        </a:lnTo>
                        <a:lnTo>
                          <a:pt x="19812" y="57404"/>
                        </a:lnTo>
                        <a:lnTo>
                          <a:pt x="14351" y="54356"/>
                        </a:lnTo>
                        <a:lnTo>
                          <a:pt x="8382" y="49403"/>
                        </a:lnTo>
                        <a:lnTo>
                          <a:pt x="4826" y="45339"/>
                        </a:lnTo>
                        <a:lnTo>
                          <a:pt x="2286" y="40767"/>
                        </a:lnTo>
                        <a:lnTo>
                          <a:pt x="635" y="36068"/>
                        </a:lnTo>
                        <a:lnTo>
                          <a:pt x="0" y="29591"/>
                        </a:lnTo>
                        <a:lnTo>
                          <a:pt x="635" y="24511"/>
                        </a:lnTo>
                        <a:lnTo>
                          <a:pt x="2286" y="19558"/>
                        </a:lnTo>
                        <a:lnTo>
                          <a:pt x="6096" y="12700"/>
                        </a:lnTo>
                        <a:close/>
                      </a:path>
                    </a:pathLst>
                  </a:custGeom>
                  <a:solidFill>
                    <a:srgbClr val="EEC7A8"/>
                  </a:solidFill>
                  <a:ln w="0" cap="flat" cmpd="sng" algn="ctr">
                    <a:solidFill>
                      <a:srgbClr val="EEC7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reeform 74"/>
                  <p:cNvSpPr/>
                  <p:nvPr/>
                </p:nvSpPr>
                <p:spPr>
                  <a:xfrm>
                    <a:off x="7854696" y="2451735"/>
                    <a:ext cx="131954" cy="62104"/>
                  </a:xfrm>
                  <a:custGeom>
                    <a:avLst/>
                    <a:gdLst/>
                    <a:ahLst/>
                    <a:cxnLst/>
                    <a:rect l="0" t="0" r="0" b="0"/>
                    <a:pathLst>
                      <a:path w="131954" h="62104">
                        <a:moveTo>
                          <a:pt x="95504" y="50038"/>
                        </a:moveTo>
                        <a:lnTo>
                          <a:pt x="95631" y="50292"/>
                        </a:lnTo>
                        <a:lnTo>
                          <a:pt x="96901" y="51181"/>
                        </a:lnTo>
                        <a:lnTo>
                          <a:pt x="99187" y="52324"/>
                        </a:lnTo>
                        <a:lnTo>
                          <a:pt x="101727" y="52705"/>
                        </a:lnTo>
                        <a:lnTo>
                          <a:pt x="104775" y="52197"/>
                        </a:lnTo>
                        <a:lnTo>
                          <a:pt x="107315" y="51435"/>
                        </a:lnTo>
                        <a:lnTo>
                          <a:pt x="111506" y="48895"/>
                        </a:lnTo>
                        <a:lnTo>
                          <a:pt x="116332" y="44577"/>
                        </a:lnTo>
                        <a:lnTo>
                          <a:pt x="123571" y="35433"/>
                        </a:lnTo>
                        <a:lnTo>
                          <a:pt x="131953" y="21590"/>
                        </a:lnTo>
                        <a:lnTo>
                          <a:pt x="129794" y="30607"/>
                        </a:lnTo>
                        <a:lnTo>
                          <a:pt x="125984" y="39116"/>
                        </a:lnTo>
                        <a:lnTo>
                          <a:pt x="121031" y="46355"/>
                        </a:lnTo>
                        <a:lnTo>
                          <a:pt x="116586" y="51054"/>
                        </a:lnTo>
                        <a:lnTo>
                          <a:pt x="109474" y="56261"/>
                        </a:lnTo>
                        <a:lnTo>
                          <a:pt x="99695" y="60706"/>
                        </a:lnTo>
                        <a:lnTo>
                          <a:pt x="94996" y="61849"/>
                        </a:lnTo>
                        <a:lnTo>
                          <a:pt x="91948" y="62103"/>
                        </a:lnTo>
                        <a:lnTo>
                          <a:pt x="88519" y="61468"/>
                        </a:lnTo>
                        <a:lnTo>
                          <a:pt x="87757" y="61214"/>
                        </a:lnTo>
                        <a:lnTo>
                          <a:pt x="84709" y="59563"/>
                        </a:lnTo>
                        <a:lnTo>
                          <a:pt x="70358" y="47117"/>
                        </a:lnTo>
                        <a:lnTo>
                          <a:pt x="67310" y="45720"/>
                        </a:lnTo>
                        <a:lnTo>
                          <a:pt x="62484" y="44577"/>
                        </a:lnTo>
                        <a:lnTo>
                          <a:pt x="55372" y="44323"/>
                        </a:lnTo>
                        <a:lnTo>
                          <a:pt x="28702" y="45720"/>
                        </a:lnTo>
                        <a:lnTo>
                          <a:pt x="23241" y="44577"/>
                        </a:lnTo>
                        <a:lnTo>
                          <a:pt x="19685" y="43307"/>
                        </a:lnTo>
                        <a:lnTo>
                          <a:pt x="13208" y="39624"/>
                        </a:lnTo>
                        <a:lnTo>
                          <a:pt x="8001" y="35179"/>
                        </a:lnTo>
                        <a:lnTo>
                          <a:pt x="4953" y="31496"/>
                        </a:lnTo>
                        <a:lnTo>
                          <a:pt x="2032" y="26289"/>
                        </a:lnTo>
                        <a:lnTo>
                          <a:pt x="635" y="21971"/>
                        </a:lnTo>
                        <a:lnTo>
                          <a:pt x="0" y="17653"/>
                        </a:lnTo>
                        <a:lnTo>
                          <a:pt x="127" y="13335"/>
                        </a:lnTo>
                        <a:lnTo>
                          <a:pt x="1524" y="7366"/>
                        </a:lnTo>
                        <a:lnTo>
                          <a:pt x="4191" y="1524"/>
                        </a:lnTo>
                        <a:lnTo>
                          <a:pt x="5080" y="0"/>
                        </a:lnTo>
                        <a:lnTo>
                          <a:pt x="6477" y="6604"/>
                        </a:lnTo>
                        <a:lnTo>
                          <a:pt x="9779" y="14605"/>
                        </a:lnTo>
                        <a:lnTo>
                          <a:pt x="12319" y="18288"/>
                        </a:lnTo>
                        <a:lnTo>
                          <a:pt x="16637" y="22987"/>
                        </a:lnTo>
                        <a:lnTo>
                          <a:pt x="22352" y="26670"/>
                        </a:lnTo>
                        <a:lnTo>
                          <a:pt x="27432" y="28829"/>
                        </a:lnTo>
                        <a:lnTo>
                          <a:pt x="35814" y="30734"/>
                        </a:lnTo>
                        <a:lnTo>
                          <a:pt x="77216" y="33782"/>
                        </a:lnTo>
                        <a:lnTo>
                          <a:pt x="82550" y="35179"/>
                        </a:lnTo>
                        <a:lnTo>
                          <a:pt x="87757" y="37846"/>
                        </a:lnTo>
                        <a:lnTo>
                          <a:pt x="90551" y="40005"/>
                        </a:lnTo>
                        <a:lnTo>
                          <a:pt x="91313" y="40767"/>
                        </a:lnTo>
                        <a:lnTo>
                          <a:pt x="93472" y="44196"/>
                        </a:lnTo>
                        <a:close/>
                      </a:path>
                    </a:pathLst>
                  </a:custGeom>
                  <a:solidFill>
                    <a:srgbClr val="EDAE8B"/>
                  </a:solidFill>
                  <a:ln w="0" cap="flat" cmpd="sng" algn="ctr">
                    <a:solidFill>
                      <a:srgbClr val="EDAE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eform 75"/>
                  <p:cNvSpPr/>
                  <p:nvPr/>
                </p:nvSpPr>
                <p:spPr>
                  <a:xfrm>
                    <a:off x="7789037" y="2544953"/>
                    <a:ext cx="121540" cy="95759"/>
                  </a:xfrm>
                  <a:custGeom>
                    <a:avLst/>
                    <a:gdLst/>
                    <a:ahLst/>
                    <a:cxnLst/>
                    <a:rect l="0" t="0" r="0" b="0"/>
                    <a:pathLst>
                      <a:path w="121540" h="95759">
                        <a:moveTo>
                          <a:pt x="1397" y="77597"/>
                        </a:moveTo>
                        <a:lnTo>
                          <a:pt x="0" y="70358"/>
                        </a:lnTo>
                        <a:lnTo>
                          <a:pt x="381" y="63627"/>
                        </a:lnTo>
                        <a:lnTo>
                          <a:pt x="2413" y="57404"/>
                        </a:lnTo>
                        <a:lnTo>
                          <a:pt x="4445" y="53594"/>
                        </a:lnTo>
                        <a:lnTo>
                          <a:pt x="8382" y="48260"/>
                        </a:lnTo>
                        <a:lnTo>
                          <a:pt x="17018" y="40513"/>
                        </a:lnTo>
                        <a:lnTo>
                          <a:pt x="31369" y="31750"/>
                        </a:lnTo>
                        <a:lnTo>
                          <a:pt x="76200" y="10668"/>
                        </a:lnTo>
                        <a:lnTo>
                          <a:pt x="95885" y="3175"/>
                        </a:lnTo>
                        <a:lnTo>
                          <a:pt x="108331" y="635"/>
                        </a:lnTo>
                        <a:lnTo>
                          <a:pt x="115824" y="0"/>
                        </a:lnTo>
                        <a:lnTo>
                          <a:pt x="120777" y="254"/>
                        </a:lnTo>
                        <a:lnTo>
                          <a:pt x="121539" y="7747"/>
                        </a:lnTo>
                        <a:lnTo>
                          <a:pt x="121158" y="15621"/>
                        </a:lnTo>
                        <a:lnTo>
                          <a:pt x="119380" y="23368"/>
                        </a:lnTo>
                        <a:lnTo>
                          <a:pt x="116332" y="30734"/>
                        </a:lnTo>
                        <a:lnTo>
                          <a:pt x="112649" y="35941"/>
                        </a:lnTo>
                        <a:lnTo>
                          <a:pt x="110998" y="37973"/>
                        </a:lnTo>
                        <a:lnTo>
                          <a:pt x="106299" y="41656"/>
                        </a:lnTo>
                        <a:lnTo>
                          <a:pt x="97790" y="45466"/>
                        </a:lnTo>
                        <a:lnTo>
                          <a:pt x="84836" y="50546"/>
                        </a:lnTo>
                        <a:lnTo>
                          <a:pt x="80772" y="52959"/>
                        </a:lnTo>
                        <a:lnTo>
                          <a:pt x="78105" y="55245"/>
                        </a:lnTo>
                        <a:lnTo>
                          <a:pt x="54483" y="81788"/>
                        </a:lnTo>
                        <a:lnTo>
                          <a:pt x="43815" y="89027"/>
                        </a:lnTo>
                        <a:lnTo>
                          <a:pt x="34163" y="93472"/>
                        </a:lnTo>
                        <a:lnTo>
                          <a:pt x="26543" y="95377"/>
                        </a:lnTo>
                        <a:lnTo>
                          <a:pt x="20955" y="95758"/>
                        </a:lnTo>
                        <a:lnTo>
                          <a:pt x="17526" y="95123"/>
                        </a:lnTo>
                        <a:lnTo>
                          <a:pt x="14097" y="93980"/>
                        </a:lnTo>
                        <a:lnTo>
                          <a:pt x="10922" y="92329"/>
                        </a:lnTo>
                        <a:lnTo>
                          <a:pt x="8128" y="89789"/>
                        </a:lnTo>
                        <a:lnTo>
                          <a:pt x="5588" y="86614"/>
                        </a:lnTo>
                        <a:lnTo>
                          <a:pt x="2286" y="80264"/>
                        </a:lnTo>
                        <a:close/>
                      </a:path>
                    </a:pathLst>
                  </a:custGeom>
                  <a:solidFill>
                    <a:srgbClr val="EEC7A8"/>
                  </a:solidFill>
                  <a:ln w="0" cap="flat" cmpd="sng" algn="ctr">
                    <a:solidFill>
                      <a:srgbClr val="EEC7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Freeform 76"/>
                  <p:cNvSpPr/>
                  <p:nvPr/>
                </p:nvSpPr>
                <p:spPr>
                  <a:xfrm>
                    <a:off x="7792085" y="2558796"/>
                    <a:ext cx="118111" cy="81916"/>
                  </a:xfrm>
                  <a:custGeom>
                    <a:avLst/>
                    <a:gdLst/>
                    <a:ahLst/>
                    <a:cxnLst/>
                    <a:rect l="0" t="0" r="0" b="0"/>
                    <a:pathLst>
                      <a:path w="118111" h="81916">
                        <a:moveTo>
                          <a:pt x="97790" y="12319"/>
                        </a:moveTo>
                        <a:lnTo>
                          <a:pt x="99822" y="12954"/>
                        </a:lnTo>
                        <a:lnTo>
                          <a:pt x="103378" y="13208"/>
                        </a:lnTo>
                        <a:lnTo>
                          <a:pt x="106426" y="12573"/>
                        </a:lnTo>
                        <a:lnTo>
                          <a:pt x="109728" y="10922"/>
                        </a:lnTo>
                        <a:lnTo>
                          <a:pt x="113157" y="7874"/>
                        </a:lnTo>
                        <a:lnTo>
                          <a:pt x="114808" y="5842"/>
                        </a:lnTo>
                        <a:lnTo>
                          <a:pt x="118110" y="0"/>
                        </a:lnTo>
                        <a:lnTo>
                          <a:pt x="115824" y="10414"/>
                        </a:lnTo>
                        <a:lnTo>
                          <a:pt x="113919" y="15240"/>
                        </a:lnTo>
                        <a:lnTo>
                          <a:pt x="110363" y="21209"/>
                        </a:lnTo>
                        <a:lnTo>
                          <a:pt x="106934" y="24892"/>
                        </a:lnTo>
                        <a:lnTo>
                          <a:pt x="103251" y="27813"/>
                        </a:lnTo>
                        <a:lnTo>
                          <a:pt x="94742" y="31623"/>
                        </a:lnTo>
                        <a:lnTo>
                          <a:pt x="81788" y="36703"/>
                        </a:lnTo>
                        <a:lnTo>
                          <a:pt x="77724" y="39116"/>
                        </a:lnTo>
                        <a:lnTo>
                          <a:pt x="75057" y="41402"/>
                        </a:lnTo>
                        <a:lnTo>
                          <a:pt x="51435" y="67945"/>
                        </a:lnTo>
                        <a:lnTo>
                          <a:pt x="39497" y="75819"/>
                        </a:lnTo>
                        <a:lnTo>
                          <a:pt x="30480" y="79756"/>
                        </a:lnTo>
                        <a:lnTo>
                          <a:pt x="25019" y="81280"/>
                        </a:lnTo>
                        <a:lnTo>
                          <a:pt x="19685" y="81915"/>
                        </a:lnTo>
                        <a:lnTo>
                          <a:pt x="14605" y="81280"/>
                        </a:lnTo>
                        <a:lnTo>
                          <a:pt x="11430" y="80391"/>
                        </a:lnTo>
                        <a:lnTo>
                          <a:pt x="8509" y="78740"/>
                        </a:lnTo>
                        <a:lnTo>
                          <a:pt x="5715" y="76581"/>
                        </a:lnTo>
                        <a:lnTo>
                          <a:pt x="3175" y="73660"/>
                        </a:lnTo>
                        <a:lnTo>
                          <a:pt x="889" y="70104"/>
                        </a:lnTo>
                        <a:lnTo>
                          <a:pt x="0" y="67945"/>
                        </a:lnTo>
                        <a:lnTo>
                          <a:pt x="2667" y="70104"/>
                        </a:lnTo>
                        <a:lnTo>
                          <a:pt x="7366" y="72644"/>
                        </a:lnTo>
                        <a:lnTo>
                          <a:pt x="10922" y="73533"/>
                        </a:lnTo>
                        <a:lnTo>
                          <a:pt x="14859" y="73660"/>
                        </a:lnTo>
                        <a:lnTo>
                          <a:pt x="17907" y="73279"/>
                        </a:lnTo>
                        <a:lnTo>
                          <a:pt x="20193" y="72644"/>
                        </a:lnTo>
                        <a:lnTo>
                          <a:pt x="24892" y="70485"/>
                        </a:lnTo>
                        <a:lnTo>
                          <a:pt x="31115" y="65913"/>
                        </a:lnTo>
                        <a:lnTo>
                          <a:pt x="76454" y="22098"/>
                        </a:lnTo>
                        <a:lnTo>
                          <a:pt x="86106" y="15113"/>
                        </a:lnTo>
                        <a:lnTo>
                          <a:pt x="91313" y="12827"/>
                        </a:lnTo>
                        <a:lnTo>
                          <a:pt x="94742" y="12192"/>
                        </a:lnTo>
                        <a:close/>
                      </a:path>
                    </a:pathLst>
                  </a:custGeom>
                  <a:solidFill>
                    <a:srgbClr val="EDAE8B"/>
                  </a:solidFill>
                  <a:ln w="0" cap="flat" cmpd="sng" algn="ctr">
                    <a:solidFill>
                      <a:srgbClr val="EDAE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reeform 77"/>
                  <p:cNvSpPr/>
                  <p:nvPr/>
                </p:nvSpPr>
                <p:spPr>
                  <a:xfrm>
                    <a:off x="7851775" y="2637790"/>
                    <a:ext cx="69470" cy="102363"/>
                  </a:xfrm>
                  <a:custGeom>
                    <a:avLst/>
                    <a:gdLst/>
                    <a:ahLst/>
                    <a:cxnLst/>
                    <a:rect l="0" t="0" r="0" b="0"/>
                    <a:pathLst>
                      <a:path w="69470" h="102363">
                        <a:moveTo>
                          <a:pt x="508" y="84455"/>
                        </a:moveTo>
                        <a:lnTo>
                          <a:pt x="0" y="79502"/>
                        </a:lnTo>
                        <a:lnTo>
                          <a:pt x="508" y="74803"/>
                        </a:lnTo>
                        <a:lnTo>
                          <a:pt x="1905" y="70104"/>
                        </a:lnTo>
                        <a:lnTo>
                          <a:pt x="5588" y="62611"/>
                        </a:lnTo>
                        <a:lnTo>
                          <a:pt x="16129" y="49022"/>
                        </a:lnTo>
                        <a:lnTo>
                          <a:pt x="37465" y="25654"/>
                        </a:lnTo>
                        <a:lnTo>
                          <a:pt x="40259" y="20828"/>
                        </a:lnTo>
                        <a:lnTo>
                          <a:pt x="44069" y="5715"/>
                        </a:lnTo>
                        <a:lnTo>
                          <a:pt x="45212" y="3810"/>
                        </a:lnTo>
                        <a:lnTo>
                          <a:pt x="46609" y="2286"/>
                        </a:lnTo>
                        <a:lnTo>
                          <a:pt x="47752" y="1270"/>
                        </a:lnTo>
                        <a:lnTo>
                          <a:pt x="50927" y="127"/>
                        </a:lnTo>
                        <a:lnTo>
                          <a:pt x="52832" y="0"/>
                        </a:lnTo>
                        <a:lnTo>
                          <a:pt x="54483" y="254"/>
                        </a:lnTo>
                        <a:lnTo>
                          <a:pt x="56896" y="1270"/>
                        </a:lnTo>
                        <a:lnTo>
                          <a:pt x="58928" y="2921"/>
                        </a:lnTo>
                        <a:lnTo>
                          <a:pt x="61468" y="5969"/>
                        </a:lnTo>
                        <a:lnTo>
                          <a:pt x="65405" y="13208"/>
                        </a:lnTo>
                        <a:lnTo>
                          <a:pt x="67945" y="20066"/>
                        </a:lnTo>
                        <a:lnTo>
                          <a:pt x="69469" y="28448"/>
                        </a:lnTo>
                        <a:lnTo>
                          <a:pt x="69088" y="37592"/>
                        </a:lnTo>
                        <a:lnTo>
                          <a:pt x="66421" y="49657"/>
                        </a:lnTo>
                        <a:lnTo>
                          <a:pt x="59817" y="66167"/>
                        </a:lnTo>
                        <a:lnTo>
                          <a:pt x="50800" y="80645"/>
                        </a:lnTo>
                        <a:lnTo>
                          <a:pt x="42418" y="90297"/>
                        </a:lnTo>
                        <a:lnTo>
                          <a:pt x="33147" y="97282"/>
                        </a:lnTo>
                        <a:lnTo>
                          <a:pt x="26543" y="100457"/>
                        </a:lnTo>
                        <a:lnTo>
                          <a:pt x="21590" y="101854"/>
                        </a:lnTo>
                        <a:lnTo>
                          <a:pt x="16891" y="102362"/>
                        </a:lnTo>
                        <a:lnTo>
                          <a:pt x="12573" y="101600"/>
                        </a:lnTo>
                        <a:lnTo>
                          <a:pt x="9779" y="100330"/>
                        </a:lnTo>
                        <a:lnTo>
                          <a:pt x="7366" y="98552"/>
                        </a:lnTo>
                        <a:lnTo>
                          <a:pt x="5080" y="96139"/>
                        </a:lnTo>
                        <a:lnTo>
                          <a:pt x="2413" y="91059"/>
                        </a:lnTo>
                        <a:close/>
                      </a:path>
                    </a:pathLst>
                  </a:custGeom>
                  <a:solidFill>
                    <a:srgbClr val="EEC7A8"/>
                  </a:solidFill>
                  <a:ln w="0" cap="flat" cmpd="sng" algn="ctr">
                    <a:solidFill>
                      <a:srgbClr val="EEC7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Freeform 78"/>
                  <p:cNvSpPr/>
                  <p:nvPr/>
                </p:nvSpPr>
                <p:spPr>
                  <a:xfrm>
                    <a:off x="7852283" y="2638552"/>
                    <a:ext cx="68962" cy="101601"/>
                  </a:xfrm>
                  <a:custGeom>
                    <a:avLst/>
                    <a:gdLst/>
                    <a:ahLst/>
                    <a:cxnLst/>
                    <a:rect l="0" t="0" r="0" b="0"/>
                    <a:pathLst>
                      <a:path w="68962" h="101601">
                        <a:moveTo>
                          <a:pt x="67437" y="19304"/>
                        </a:moveTo>
                        <a:lnTo>
                          <a:pt x="68961" y="27686"/>
                        </a:lnTo>
                        <a:lnTo>
                          <a:pt x="68580" y="36830"/>
                        </a:lnTo>
                        <a:lnTo>
                          <a:pt x="65913" y="48895"/>
                        </a:lnTo>
                        <a:lnTo>
                          <a:pt x="59309" y="65405"/>
                        </a:lnTo>
                        <a:lnTo>
                          <a:pt x="50292" y="79883"/>
                        </a:lnTo>
                        <a:lnTo>
                          <a:pt x="41910" y="89535"/>
                        </a:lnTo>
                        <a:lnTo>
                          <a:pt x="32639" y="96520"/>
                        </a:lnTo>
                        <a:lnTo>
                          <a:pt x="26035" y="99695"/>
                        </a:lnTo>
                        <a:lnTo>
                          <a:pt x="21082" y="101092"/>
                        </a:lnTo>
                        <a:lnTo>
                          <a:pt x="16383" y="101600"/>
                        </a:lnTo>
                        <a:lnTo>
                          <a:pt x="12065" y="100838"/>
                        </a:lnTo>
                        <a:lnTo>
                          <a:pt x="9271" y="99568"/>
                        </a:lnTo>
                        <a:lnTo>
                          <a:pt x="6858" y="97790"/>
                        </a:lnTo>
                        <a:lnTo>
                          <a:pt x="4572" y="95377"/>
                        </a:lnTo>
                        <a:lnTo>
                          <a:pt x="1905" y="90297"/>
                        </a:lnTo>
                        <a:lnTo>
                          <a:pt x="0" y="83693"/>
                        </a:lnTo>
                        <a:lnTo>
                          <a:pt x="0" y="83439"/>
                        </a:lnTo>
                        <a:lnTo>
                          <a:pt x="1905" y="85598"/>
                        </a:lnTo>
                        <a:lnTo>
                          <a:pt x="4445" y="87503"/>
                        </a:lnTo>
                        <a:lnTo>
                          <a:pt x="6477" y="88646"/>
                        </a:lnTo>
                        <a:lnTo>
                          <a:pt x="8890" y="89281"/>
                        </a:lnTo>
                        <a:lnTo>
                          <a:pt x="11557" y="89408"/>
                        </a:lnTo>
                        <a:lnTo>
                          <a:pt x="13335" y="89154"/>
                        </a:lnTo>
                        <a:lnTo>
                          <a:pt x="17399" y="87503"/>
                        </a:lnTo>
                        <a:lnTo>
                          <a:pt x="20828" y="85217"/>
                        </a:lnTo>
                        <a:lnTo>
                          <a:pt x="26797" y="79121"/>
                        </a:lnTo>
                        <a:lnTo>
                          <a:pt x="51181" y="43434"/>
                        </a:lnTo>
                        <a:lnTo>
                          <a:pt x="56769" y="30734"/>
                        </a:lnTo>
                        <a:lnTo>
                          <a:pt x="58674" y="23368"/>
                        </a:lnTo>
                        <a:lnTo>
                          <a:pt x="59309" y="16002"/>
                        </a:lnTo>
                        <a:lnTo>
                          <a:pt x="58928" y="11176"/>
                        </a:lnTo>
                        <a:lnTo>
                          <a:pt x="57912" y="6604"/>
                        </a:lnTo>
                        <a:lnTo>
                          <a:pt x="54864" y="0"/>
                        </a:lnTo>
                        <a:lnTo>
                          <a:pt x="57150" y="1270"/>
                        </a:lnTo>
                        <a:lnTo>
                          <a:pt x="60325" y="4318"/>
                        </a:lnTo>
                        <a:lnTo>
                          <a:pt x="63754" y="9779"/>
                        </a:lnTo>
                        <a:close/>
                      </a:path>
                    </a:pathLst>
                  </a:custGeom>
                  <a:solidFill>
                    <a:srgbClr val="EDAE8B"/>
                  </a:solidFill>
                  <a:ln w="0" cap="flat" cmpd="sng" algn="ctr">
                    <a:solidFill>
                      <a:srgbClr val="EDAE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Freeform 79"/>
                  <p:cNvSpPr/>
                  <p:nvPr/>
                </p:nvSpPr>
                <p:spPr>
                  <a:xfrm>
                    <a:off x="8228203" y="2215007"/>
                    <a:ext cx="331725" cy="340615"/>
                  </a:xfrm>
                  <a:custGeom>
                    <a:avLst/>
                    <a:gdLst/>
                    <a:ahLst/>
                    <a:cxnLst/>
                    <a:rect l="0" t="0" r="0" b="0"/>
                    <a:pathLst>
                      <a:path w="331725" h="340615">
                        <a:moveTo>
                          <a:pt x="309372" y="148717"/>
                        </a:moveTo>
                        <a:lnTo>
                          <a:pt x="322834" y="168021"/>
                        </a:lnTo>
                        <a:lnTo>
                          <a:pt x="329184" y="180467"/>
                        </a:lnTo>
                        <a:lnTo>
                          <a:pt x="330962" y="186436"/>
                        </a:lnTo>
                        <a:lnTo>
                          <a:pt x="331724" y="192278"/>
                        </a:lnTo>
                        <a:lnTo>
                          <a:pt x="331343" y="197993"/>
                        </a:lnTo>
                        <a:lnTo>
                          <a:pt x="329565" y="204724"/>
                        </a:lnTo>
                        <a:lnTo>
                          <a:pt x="327152" y="209804"/>
                        </a:lnTo>
                        <a:lnTo>
                          <a:pt x="325120" y="212344"/>
                        </a:lnTo>
                        <a:lnTo>
                          <a:pt x="321691" y="215138"/>
                        </a:lnTo>
                        <a:lnTo>
                          <a:pt x="319151" y="216535"/>
                        </a:lnTo>
                        <a:lnTo>
                          <a:pt x="313436" y="218186"/>
                        </a:lnTo>
                        <a:lnTo>
                          <a:pt x="298069" y="218694"/>
                        </a:lnTo>
                        <a:lnTo>
                          <a:pt x="255651" y="221996"/>
                        </a:lnTo>
                        <a:lnTo>
                          <a:pt x="216027" y="228219"/>
                        </a:lnTo>
                        <a:lnTo>
                          <a:pt x="170434" y="240665"/>
                        </a:lnTo>
                        <a:lnTo>
                          <a:pt x="153670" y="248285"/>
                        </a:lnTo>
                        <a:lnTo>
                          <a:pt x="145796" y="254000"/>
                        </a:lnTo>
                        <a:lnTo>
                          <a:pt x="139573" y="260858"/>
                        </a:lnTo>
                        <a:lnTo>
                          <a:pt x="134874" y="268605"/>
                        </a:lnTo>
                        <a:lnTo>
                          <a:pt x="130556" y="280162"/>
                        </a:lnTo>
                        <a:lnTo>
                          <a:pt x="127508" y="296037"/>
                        </a:lnTo>
                        <a:lnTo>
                          <a:pt x="124968" y="339852"/>
                        </a:lnTo>
                        <a:lnTo>
                          <a:pt x="111760" y="340614"/>
                        </a:lnTo>
                        <a:lnTo>
                          <a:pt x="67310" y="339852"/>
                        </a:lnTo>
                        <a:lnTo>
                          <a:pt x="34671" y="334518"/>
                        </a:lnTo>
                        <a:lnTo>
                          <a:pt x="19050" y="328676"/>
                        </a:lnTo>
                        <a:lnTo>
                          <a:pt x="7493" y="321564"/>
                        </a:lnTo>
                        <a:lnTo>
                          <a:pt x="3175" y="317627"/>
                        </a:lnTo>
                        <a:lnTo>
                          <a:pt x="762" y="313817"/>
                        </a:lnTo>
                        <a:lnTo>
                          <a:pt x="0" y="311277"/>
                        </a:lnTo>
                        <a:lnTo>
                          <a:pt x="0" y="308864"/>
                        </a:lnTo>
                        <a:lnTo>
                          <a:pt x="508" y="306451"/>
                        </a:lnTo>
                        <a:lnTo>
                          <a:pt x="1651" y="303911"/>
                        </a:lnTo>
                        <a:lnTo>
                          <a:pt x="4191" y="299974"/>
                        </a:lnTo>
                        <a:lnTo>
                          <a:pt x="12700" y="291338"/>
                        </a:lnTo>
                        <a:lnTo>
                          <a:pt x="29718" y="276733"/>
                        </a:lnTo>
                        <a:lnTo>
                          <a:pt x="55626" y="263017"/>
                        </a:lnTo>
                        <a:lnTo>
                          <a:pt x="67564" y="255524"/>
                        </a:lnTo>
                        <a:lnTo>
                          <a:pt x="72517" y="250952"/>
                        </a:lnTo>
                        <a:lnTo>
                          <a:pt x="69850" y="248412"/>
                        </a:lnTo>
                        <a:lnTo>
                          <a:pt x="68580" y="245745"/>
                        </a:lnTo>
                        <a:lnTo>
                          <a:pt x="68326" y="242824"/>
                        </a:lnTo>
                        <a:lnTo>
                          <a:pt x="69215" y="239903"/>
                        </a:lnTo>
                        <a:lnTo>
                          <a:pt x="70993" y="236855"/>
                        </a:lnTo>
                        <a:lnTo>
                          <a:pt x="73533" y="233807"/>
                        </a:lnTo>
                        <a:lnTo>
                          <a:pt x="81407" y="227457"/>
                        </a:lnTo>
                        <a:lnTo>
                          <a:pt x="98425" y="217678"/>
                        </a:lnTo>
                        <a:lnTo>
                          <a:pt x="144272" y="198755"/>
                        </a:lnTo>
                        <a:lnTo>
                          <a:pt x="185928" y="185547"/>
                        </a:lnTo>
                        <a:lnTo>
                          <a:pt x="233045" y="174244"/>
                        </a:lnTo>
                        <a:lnTo>
                          <a:pt x="244221" y="172974"/>
                        </a:lnTo>
                        <a:lnTo>
                          <a:pt x="234823" y="169545"/>
                        </a:lnTo>
                        <a:lnTo>
                          <a:pt x="226441" y="164719"/>
                        </a:lnTo>
                        <a:lnTo>
                          <a:pt x="219329" y="158750"/>
                        </a:lnTo>
                        <a:lnTo>
                          <a:pt x="213360" y="151638"/>
                        </a:lnTo>
                        <a:lnTo>
                          <a:pt x="206121" y="139192"/>
                        </a:lnTo>
                        <a:lnTo>
                          <a:pt x="199898" y="120269"/>
                        </a:lnTo>
                        <a:lnTo>
                          <a:pt x="197104" y="99822"/>
                        </a:lnTo>
                        <a:lnTo>
                          <a:pt x="197612" y="73787"/>
                        </a:lnTo>
                        <a:lnTo>
                          <a:pt x="202057" y="49784"/>
                        </a:lnTo>
                        <a:lnTo>
                          <a:pt x="208915" y="30861"/>
                        </a:lnTo>
                        <a:lnTo>
                          <a:pt x="217551" y="15621"/>
                        </a:lnTo>
                        <a:lnTo>
                          <a:pt x="223901" y="8255"/>
                        </a:lnTo>
                        <a:lnTo>
                          <a:pt x="229743" y="3556"/>
                        </a:lnTo>
                        <a:lnTo>
                          <a:pt x="234696" y="1270"/>
                        </a:lnTo>
                        <a:lnTo>
                          <a:pt x="238252" y="381"/>
                        </a:lnTo>
                        <a:lnTo>
                          <a:pt x="241935" y="0"/>
                        </a:lnTo>
                        <a:lnTo>
                          <a:pt x="245745" y="127"/>
                        </a:lnTo>
                        <a:lnTo>
                          <a:pt x="251079" y="1397"/>
                        </a:lnTo>
                        <a:lnTo>
                          <a:pt x="256794" y="4318"/>
                        </a:lnTo>
                        <a:lnTo>
                          <a:pt x="261620" y="8255"/>
                        </a:lnTo>
                        <a:lnTo>
                          <a:pt x="267335" y="16256"/>
                        </a:lnTo>
                        <a:lnTo>
                          <a:pt x="272796" y="29845"/>
                        </a:lnTo>
                        <a:lnTo>
                          <a:pt x="276733" y="49403"/>
                        </a:lnTo>
                        <a:lnTo>
                          <a:pt x="280543" y="92075"/>
                        </a:lnTo>
                        <a:lnTo>
                          <a:pt x="283210" y="106299"/>
                        </a:lnTo>
                        <a:lnTo>
                          <a:pt x="288036" y="117475"/>
                        </a:lnTo>
                        <a:close/>
                      </a:path>
                    </a:pathLst>
                  </a:custGeom>
                  <a:solidFill>
                    <a:srgbClr val="4E7BAE"/>
                  </a:solidFill>
                  <a:ln w="0" cap="flat" cmpd="sng" algn="ctr">
                    <a:solidFill>
                      <a:srgbClr val="4E7B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Freeform 80"/>
                  <p:cNvSpPr/>
                  <p:nvPr/>
                </p:nvSpPr>
                <p:spPr>
                  <a:xfrm>
                    <a:off x="8299958" y="2279650"/>
                    <a:ext cx="259970" cy="275972"/>
                  </a:xfrm>
                  <a:custGeom>
                    <a:avLst/>
                    <a:gdLst/>
                    <a:ahLst/>
                    <a:cxnLst/>
                    <a:rect l="0" t="0" r="0" b="0"/>
                    <a:pathLst>
                      <a:path w="259970" h="275972">
                        <a:moveTo>
                          <a:pt x="237617" y="84074"/>
                        </a:moveTo>
                        <a:lnTo>
                          <a:pt x="252857" y="106553"/>
                        </a:lnTo>
                        <a:lnTo>
                          <a:pt x="257937" y="117348"/>
                        </a:lnTo>
                        <a:lnTo>
                          <a:pt x="259588" y="123317"/>
                        </a:lnTo>
                        <a:lnTo>
                          <a:pt x="259969" y="130556"/>
                        </a:lnTo>
                        <a:lnTo>
                          <a:pt x="258445" y="138049"/>
                        </a:lnTo>
                        <a:lnTo>
                          <a:pt x="257048" y="141859"/>
                        </a:lnTo>
                        <a:lnTo>
                          <a:pt x="255397" y="145161"/>
                        </a:lnTo>
                        <a:lnTo>
                          <a:pt x="253365" y="147701"/>
                        </a:lnTo>
                        <a:lnTo>
                          <a:pt x="249936" y="150495"/>
                        </a:lnTo>
                        <a:lnTo>
                          <a:pt x="247396" y="151892"/>
                        </a:lnTo>
                        <a:lnTo>
                          <a:pt x="244729" y="152908"/>
                        </a:lnTo>
                        <a:lnTo>
                          <a:pt x="236982" y="154051"/>
                        </a:lnTo>
                        <a:lnTo>
                          <a:pt x="192151" y="156337"/>
                        </a:lnTo>
                        <a:lnTo>
                          <a:pt x="148717" y="162814"/>
                        </a:lnTo>
                        <a:lnTo>
                          <a:pt x="102362" y="174625"/>
                        </a:lnTo>
                        <a:lnTo>
                          <a:pt x="84963" y="181864"/>
                        </a:lnTo>
                        <a:lnTo>
                          <a:pt x="76454" y="187325"/>
                        </a:lnTo>
                        <a:lnTo>
                          <a:pt x="71755" y="191516"/>
                        </a:lnTo>
                        <a:lnTo>
                          <a:pt x="64516" y="201168"/>
                        </a:lnTo>
                        <a:lnTo>
                          <a:pt x="60706" y="209550"/>
                        </a:lnTo>
                        <a:lnTo>
                          <a:pt x="56769" y="224917"/>
                        </a:lnTo>
                        <a:lnTo>
                          <a:pt x="53594" y="268478"/>
                        </a:lnTo>
                        <a:lnTo>
                          <a:pt x="53213" y="275209"/>
                        </a:lnTo>
                        <a:lnTo>
                          <a:pt x="7112" y="275971"/>
                        </a:lnTo>
                        <a:lnTo>
                          <a:pt x="0" y="275590"/>
                        </a:lnTo>
                        <a:lnTo>
                          <a:pt x="12065" y="268605"/>
                        </a:lnTo>
                        <a:lnTo>
                          <a:pt x="22606" y="260223"/>
                        </a:lnTo>
                        <a:lnTo>
                          <a:pt x="30861" y="250698"/>
                        </a:lnTo>
                        <a:lnTo>
                          <a:pt x="35560" y="242697"/>
                        </a:lnTo>
                        <a:lnTo>
                          <a:pt x="41529" y="225552"/>
                        </a:lnTo>
                        <a:lnTo>
                          <a:pt x="42926" y="216662"/>
                        </a:lnTo>
                        <a:lnTo>
                          <a:pt x="42926" y="212344"/>
                        </a:lnTo>
                        <a:lnTo>
                          <a:pt x="42164" y="208407"/>
                        </a:lnTo>
                        <a:lnTo>
                          <a:pt x="41529" y="206502"/>
                        </a:lnTo>
                        <a:lnTo>
                          <a:pt x="40767" y="204978"/>
                        </a:lnTo>
                        <a:lnTo>
                          <a:pt x="37211" y="200914"/>
                        </a:lnTo>
                        <a:lnTo>
                          <a:pt x="27178" y="190881"/>
                        </a:lnTo>
                        <a:lnTo>
                          <a:pt x="26162" y="189357"/>
                        </a:lnTo>
                        <a:lnTo>
                          <a:pt x="25146" y="187071"/>
                        </a:lnTo>
                        <a:lnTo>
                          <a:pt x="24638" y="184531"/>
                        </a:lnTo>
                        <a:lnTo>
                          <a:pt x="24892" y="182753"/>
                        </a:lnTo>
                        <a:lnTo>
                          <a:pt x="25654" y="180721"/>
                        </a:lnTo>
                        <a:lnTo>
                          <a:pt x="26416" y="179578"/>
                        </a:lnTo>
                        <a:lnTo>
                          <a:pt x="31115" y="175514"/>
                        </a:lnTo>
                        <a:lnTo>
                          <a:pt x="59436" y="161798"/>
                        </a:lnTo>
                        <a:lnTo>
                          <a:pt x="102743" y="147574"/>
                        </a:lnTo>
                        <a:lnTo>
                          <a:pt x="124079" y="143637"/>
                        </a:lnTo>
                        <a:lnTo>
                          <a:pt x="171577" y="141986"/>
                        </a:lnTo>
                        <a:lnTo>
                          <a:pt x="188976" y="139192"/>
                        </a:lnTo>
                        <a:lnTo>
                          <a:pt x="200025" y="135382"/>
                        </a:lnTo>
                        <a:lnTo>
                          <a:pt x="209804" y="129794"/>
                        </a:lnTo>
                        <a:lnTo>
                          <a:pt x="215519" y="125222"/>
                        </a:lnTo>
                        <a:lnTo>
                          <a:pt x="218694" y="121793"/>
                        </a:lnTo>
                        <a:lnTo>
                          <a:pt x="220726" y="118364"/>
                        </a:lnTo>
                        <a:lnTo>
                          <a:pt x="221742" y="114935"/>
                        </a:lnTo>
                        <a:lnTo>
                          <a:pt x="221996" y="112522"/>
                        </a:lnTo>
                        <a:lnTo>
                          <a:pt x="221742" y="110236"/>
                        </a:lnTo>
                        <a:lnTo>
                          <a:pt x="221234" y="107823"/>
                        </a:lnTo>
                        <a:lnTo>
                          <a:pt x="218948" y="102870"/>
                        </a:lnTo>
                        <a:lnTo>
                          <a:pt x="215519" y="97790"/>
                        </a:lnTo>
                        <a:lnTo>
                          <a:pt x="203962" y="84201"/>
                        </a:lnTo>
                        <a:lnTo>
                          <a:pt x="199390" y="75438"/>
                        </a:lnTo>
                        <a:lnTo>
                          <a:pt x="196723" y="66167"/>
                        </a:lnTo>
                        <a:lnTo>
                          <a:pt x="195834" y="56388"/>
                        </a:lnTo>
                        <a:lnTo>
                          <a:pt x="197358" y="36830"/>
                        </a:lnTo>
                        <a:lnTo>
                          <a:pt x="204724" y="5080"/>
                        </a:lnTo>
                        <a:lnTo>
                          <a:pt x="206502" y="0"/>
                        </a:lnTo>
                        <a:lnTo>
                          <a:pt x="210693" y="38862"/>
                        </a:lnTo>
                        <a:lnTo>
                          <a:pt x="213614" y="47117"/>
                        </a:lnTo>
                        <a:lnTo>
                          <a:pt x="219456" y="58420"/>
                        </a:lnTo>
                        <a:close/>
                      </a:path>
                    </a:pathLst>
                  </a:custGeom>
                  <a:solidFill>
                    <a:srgbClr val="245789"/>
                  </a:solidFill>
                  <a:ln w="0" cap="flat" cmpd="sng" algn="ctr">
                    <a:solidFill>
                      <a:srgbClr val="2457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81"/>
                  <p:cNvSpPr/>
                  <p:nvPr/>
                </p:nvSpPr>
                <p:spPr>
                  <a:xfrm>
                    <a:off x="8228203" y="2474595"/>
                    <a:ext cx="132843" cy="81027"/>
                  </a:xfrm>
                  <a:custGeom>
                    <a:avLst/>
                    <a:gdLst/>
                    <a:ahLst/>
                    <a:cxnLst/>
                    <a:rect l="0" t="0" r="0" b="0"/>
                    <a:pathLst>
                      <a:path w="132843" h="81027">
                        <a:moveTo>
                          <a:pt x="61468" y="0"/>
                        </a:moveTo>
                        <a:lnTo>
                          <a:pt x="63627" y="2159"/>
                        </a:lnTo>
                        <a:lnTo>
                          <a:pt x="67691" y="4826"/>
                        </a:lnTo>
                        <a:lnTo>
                          <a:pt x="74676" y="8128"/>
                        </a:lnTo>
                        <a:lnTo>
                          <a:pt x="89027" y="11684"/>
                        </a:lnTo>
                        <a:lnTo>
                          <a:pt x="128524" y="13970"/>
                        </a:lnTo>
                        <a:lnTo>
                          <a:pt x="132842" y="13843"/>
                        </a:lnTo>
                        <a:lnTo>
                          <a:pt x="129413" y="25273"/>
                        </a:lnTo>
                        <a:lnTo>
                          <a:pt x="125730" y="63119"/>
                        </a:lnTo>
                        <a:lnTo>
                          <a:pt x="124968" y="80264"/>
                        </a:lnTo>
                        <a:lnTo>
                          <a:pt x="78740" y="81026"/>
                        </a:lnTo>
                        <a:lnTo>
                          <a:pt x="45085" y="77343"/>
                        </a:lnTo>
                        <a:lnTo>
                          <a:pt x="28194" y="72771"/>
                        </a:lnTo>
                        <a:lnTo>
                          <a:pt x="13462" y="66040"/>
                        </a:lnTo>
                        <a:lnTo>
                          <a:pt x="5842" y="60579"/>
                        </a:lnTo>
                        <a:lnTo>
                          <a:pt x="3175" y="58039"/>
                        </a:lnTo>
                        <a:lnTo>
                          <a:pt x="762" y="54229"/>
                        </a:lnTo>
                        <a:lnTo>
                          <a:pt x="0" y="51689"/>
                        </a:lnTo>
                        <a:lnTo>
                          <a:pt x="0" y="49276"/>
                        </a:lnTo>
                        <a:lnTo>
                          <a:pt x="508" y="46863"/>
                        </a:lnTo>
                        <a:lnTo>
                          <a:pt x="2413" y="42926"/>
                        </a:lnTo>
                        <a:lnTo>
                          <a:pt x="8001" y="36195"/>
                        </a:lnTo>
                        <a:lnTo>
                          <a:pt x="28067" y="18288"/>
                        </a:lnTo>
                        <a:lnTo>
                          <a:pt x="42164" y="9906"/>
                        </a:lnTo>
                        <a:close/>
                      </a:path>
                    </a:pathLst>
                  </a:custGeom>
                  <a:solidFill>
                    <a:srgbClr val="EEC7A8"/>
                  </a:solidFill>
                  <a:ln w="0" cap="flat" cmpd="sng" algn="ctr">
                    <a:solidFill>
                      <a:srgbClr val="EEC7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Freeform 82"/>
                  <p:cNvSpPr/>
                  <p:nvPr/>
                </p:nvSpPr>
                <p:spPr>
                  <a:xfrm>
                    <a:off x="8228203" y="2490216"/>
                    <a:ext cx="126493" cy="65406"/>
                  </a:xfrm>
                  <a:custGeom>
                    <a:avLst/>
                    <a:gdLst/>
                    <a:ahLst/>
                    <a:cxnLst/>
                    <a:rect l="0" t="0" r="0" b="0"/>
                    <a:pathLst>
                      <a:path w="126493" h="65406">
                        <a:moveTo>
                          <a:pt x="32131" y="0"/>
                        </a:moveTo>
                        <a:lnTo>
                          <a:pt x="34417" y="4318"/>
                        </a:lnTo>
                        <a:lnTo>
                          <a:pt x="37592" y="8636"/>
                        </a:lnTo>
                        <a:lnTo>
                          <a:pt x="43561" y="13970"/>
                        </a:lnTo>
                        <a:lnTo>
                          <a:pt x="54356" y="20320"/>
                        </a:lnTo>
                        <a:lnTo>
                          <a:pt x="73025" y="26543"/>
                        </a:lnTo>
                        <a:lnTo>
                          <a:pt x="103886" y="31115"/>
                        </a:lnTo>
                        <a:lnTo>
                          <a:pt x="126492" y="32004"/>
                        </a:lnTo>
                        <a:lnTo>
                          <a:pt x="124968" y="64643"/>
                        </a:lnTo>
                        <a:lnTo>
                          <a:pt x="78740" y="65405"/>
                        </a:lnTo>
                        <a:lnTo>
                          <a:pt x="45085" y="61722"/>
                        </a:lnTo>
                        <a:lnTo>
                          <a:pt x="28194" y="57150"/>
                        </a:lnTo>
                        <a:lnTo>
                          <a:pt x="13462" y="50419"/>
                        </a:lnTo>
                        <a:lnTo>
                          <a:pt x="5842" y="44958"/>
                        </a:lnTo>
                        <a:lnTo>
                          <a:pt x="3175" y="42418"/>
                        </a:lnTo>
                        <a:lnTo>
                          <a:pt x="762" y="38608"/>
                        </a:lnTo>
                        <a:lnTo>
                          <a:pt x="0" y="36068"/>
                        </a:lnTo>
                        <a:lnTo>
                          <a:pt x="0" y="33655"/>
                        </a:lnTo>
                        <a:lnTo>
                          <a:pt x="508" y="31242"/>
                        </a:lnTo>
                        <a:lnTo>
                          <a:pt x="2413" y="27305"/>
                        </a:lnTo>
                        <a:lnTo>
                          <a:pt x="8001" y="20574"/>
                        </a:lnTo>
                        <a:lnTo>
                          <a:pt x="27940" y="2921"/>
                        </a:lnTo>
                        <a:close/>
                      </a:path>
                    </a:pathLst>
                  </a:custGeom>
                  <a:solidFill>
                    <a:srgbClr val="5F372E"/>
                  </a:solidFill>
                  <a:ln w="0" cap="flat" cmpd="sng" algn="ctr">
                    <a:solidFill>
                      <a:srgbClr val="5F372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83"/>
                  <p:cNvSpPr/>
                  <p:nvPr/>
                </p:nvSpPr>
                <p:spPr>
                  <a:xfrm>
                    <a:off x="8292973" y="2937891"/>
                    <a:ext cx="133097" cy="161291"/>
                  </a:xfrm>
                  <a:custGeom>
                    <a:avLst/>
                    <a:gdLst/>
                    <a:ahLst/>
                    <a:cxnLst/>
                    <a:rect l="0" t="0" r="0" b="0"/>
                    <a:pathLst>
                      <a:path w="133097" h="161291">
                        <a:moveTo>
                          <a:pt x="21971" y="22987"/>
                        </a:moveTo>
                        <a:lnTo>
                          <a:pt x="22479" y="21717"/>
                        </a:lnTo>
                        <a:lnTo>
                          <a:pt x="24511" y="19050"/>
                        </a:lnTo>
                        <a:lnTo>
                          <a:pt x="29591" y="14732"/>
                        </a:lnTo>
                        <a:lnTo>
                          <a:pt x="42545" y="6858"/>
                        </a:lnTo>
                        <a:lnTo>
                          <a:pt x="49149" y="3937"/>
                        </a:lnTo>
                        <a:lnTo>
                          <a:pt x="63500" y="762"/>
                        </a:lnTo>
                        <a:lnTo>
                          <a:pt x="79756" y="0"/>
                        </a:lnTo>
                        <a:lnTo>
                          <a:pt x="91948" y="1397"/>
                        </a:lnTo>
                        <a:lnTo>
                          <a:pt x="102997" y="4699"/>
                        </a:lnTo>
                        <a:lnTo>
                          <a:pt x="109220" y="8255"/>
                        </a:lnTo>
                        <a:lnTo>
                          <a:pt x="113284" y="11557"/>
                        </a:lnTo>
                        <a:lnTo>
                          <a:pt x="116840" y="15494"/>
                        </a:lnTo>
                        <a:lnTo>
                          <a:pt x="121412" y="22225"/>
                        </a:lnTo>
                        <a:lnTo>
                          <a:pt x="127762" y="37338"/>
                        </a:lnTo>
                        <a:lnTo>
                          <a:pt x="131953" y="55626"/>
                        </a:lnTo>
                        <a:lnTo>
                          <a:pt x="133096" y="73787"/>
                        </a:lnTo>
                        <a:lnTo>
                          <a:pt x="129794" y="101854"/>
                        </a:lnTo>
                        <a:lnTo>
                          <a:pt x="129540" y="102997"/>
                        </a:lnTo>
                        <a:lnTo>
                          <a:pt x="107823" y="73279"/>
                        </a:lnTo>
                        <a:lnTo>
                          <a:pt x="106680" y="70739"/>
                        </a:lnTo>
                        <a:lnTo>
                          <a:pt x="109474" y="100584"/>
                        </a:lnTo>
                        <a:lnTo>
                          <a:pt x="108966" y="107823"/>
                        </a:lnTo>
                        <a:lnTo>
                          <a:pt x="105664" y="120396"/>
                        </a:lnTo>
                        <a:lnTo>
                          <a:pt x="99949" y="132461"/>
                        </a:lnTo>
                        <a:lnTo>
                          <a:pt x="95377" y="139065"/>
                        </a:lnTo>
                        <a:lnTo>
                          <a:pt x="93218" y="106934"/>
                        </a:lnTo>
                        <a:lnTo>
                          <a:pt x="88773" y="85598"/>
                        </a:lnTo>
                        <a:lnTo>
                          <a:pt x="86995" y="80899"/>
                        </a:lnTo>
                        <a:lnTo>
                          <a:pt x="85598" y="78613"/>
                        </a:lnTo>
                        <a:lnTo>
                          <a:pt x="84836" y="77597"/>
                        </a:lnTo>
                        <a:lnTo>
                          <a:pt x="81915" y="96647"/>
                        </a:lnTo>
                        <a:lnTo>
                          <a:pt x="77851" y="108966"/>
                        </a:lnTo>
                        <a:lnTo>
                          <a:pt x="73660" y="116840"/>
                        </a:lnTo>
                        <a:lnTo>
                          <a:pt x="67818" y="123952"/>
                        </a:lnTo>
                        <a:lnTo>
                          <a:pt x="60325" y="130302"/>
                        </a:lnTo>
                        <a:lnTo>
                          <a:pt x="62230" y="123698"/>
                        </a:lnTo>
                        <a:lnTo>
                          <a:pt x="63500" y="112014"/>
                        </a:lnTo>
                        <a:lnTo>
                          <a:pt x="63373" y="93091"/>
                        </a:lnTo>
                        <a:lnTo>
                          <a:pt x="54991" y="116205"/>
                        </a:lnTo>
                        <a:lnTo>
                          <a:pt x="31496" y="156972"/>
                        </a:lnTo>
                        <a:lnTo>
                          <a:pt x="28829" y="161290"/>
                        </a:lnTo>
                        <a:lnTo>
                          <a:pt x="20701" y="138684"/>
                        </a:lnTo>
                        <a:lnTo>
                          <a:pt x="16383" y="117094"/>
                        </a:lnTo>
                        <a:lnTo>
                          <a:pt x="15748" y="101219"/>
                        </a:lnTo>
                        <a:lnTo>
                          <a:pt x="17018" y="91567"/>
                        </a:lnTo>
                        <a:lnTo>
                          <a:pt x="18923" y="85217"/>
                        </a:lnTo>
                        <a:lnTo>
                          <a:pt x="19812" y="83312"/>
                        </a:lnTo>
                        <a:lnTo>
                          <a:pt x="14224" y="87122"/>
                        </a:lnTo>
                        <a:lnTo>
                          <a:pt x="3937" y="96647"/>
                        </a:lnTo>
                        <a:lnTo>
                          <a:pt x="0" y="101854"/>
                        </a:lnTo>
                        <a:lnTo>
                          <a:pt x="12065" y="66675"/>
                        </a:lnTo>
                        <a:lnTo>
                          <a:pt x="21082" y="50165"/>
                        </a:lnTo>
                        <a:lnTo>
                          <a:pt x="29464" y="39370"/>
                        </a:lnTo>
                        <a:lnTo>
                          <a:pt x="41910" y="27559"/>
                        </a:lnTo>
                        <a:lnTo>
                          <a:pt x="44323" y="25654"/>
                        </a:lnTo>
                        <a:lnTo>
                          <a:pt x="35941" y="25019"/>
                        </a:lnTo>
                        <a:close/>
                      </a:path>
                    </a:pathLst>
                  </a:custGeom>
                  <a:solidFill>
                    <a:srgbClr val="5F372E"/>
                  </a:solidFill>
                  <a:ln w="0" cap="flat" cmpd="sng" algn="ctr">
                    <a:solidFill>
                      <a:srgbClr val="5F372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reeform 84"/>
                  <p:cNvSpPr/>
                  <p:nvPr/>
                </p:nvSpPr>
                <p:spPr>
                  <a:xfrm>
                    <a:off x="7730617" y="2784602"/>
                    <a:ext cx="75312" cy="31751"/>
                  </a:xfrm>
                  <a:custGeom>
                    <a:avLst/>
                    <a:gdLst/>
                    <a:ahLst/>
                    <a:cxnLst/>
                    <a:rect l="0" t="0" r="0" b="0"/>
                    <a:pathLst>
                      <a:path w="75312" h="31751">
                        <a:moveTo>
                          <a:pt x="2032" y="0"/>
                        </a:moveTo>
                        <a:lnTo>
                          <a:pt x="75311" y="13843"/>
                        </a:lnTo>
                        <a:lnTo>
                          <a:pt x="75311" y="25146"/>
                        </a:lnTo>
                        <a:lnTo>
                          <a:pt x="74676" y="29718"/>
                        </a:lnTo>
                        <a:lnTo>
                          <a:pt x="74041" y="31750"/>
                        </a:lnTo>
                        <a:lnTo>
                          <a:pt x="66548" y="28956"/>
                        </a:lnTo>
                        <a:lnTo>
                          <a:pt x="61722" y="26035"/>
                        </a:lnTo>
                        <a:lnTo>
                          <a:pt x="57658" y="22479"/>
                        </a:lnTo>
                        <a:lnTo>
                          <a:pt x="56134" y="20447"/>
                        </a:lnTo>
                        <a:lnTo>
                          <a:pt x="54864" y="25527"/>
                        </a:lnTo>
                        <a:lnTo>
                          <a:pt x="54610" y="28702"/>
                        </a:lnTo>
                        <a:lnTo>
                          <a:pt x="31369" y="15113"/>
                        </a:lnTo>
                        <a:lnTo>
                          <a:pt x="30226" y="16383"/>
                        </a:lnTo>
                        <a:lnTo>
                          <a:pt x="24384" y="26670"/>
                        </a:lnTo>
                        <a:lnTo>
                          <a:pt x="14097" y="12065"/>
                        </a:lnTo>
                        <a:lnTo>
                          <a:pt x="0" y="17018"/>
                        </a:lnTo>
                        <a:close/>
                      </a:path>
                    </a:pathLst>
                  </a:custGeom>
                  <a:solidFill>
                    <a:srgbClr val="245789"/>
                  </a:solidFill>
                  <a:ln w="0" cap="flat" cmpd="sng" algn="ctr">
                    <a:solidFill>
                      <a:srgbClr val="2457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Freeform 85"/>
                  <p:cNvSpPr/>
                  <p:nvPr/>
                </p:nvSpPr>
                <p:spPr>
                  <a:xfrm>
                    <a:off x="7949438" y="2868168"/>
                    <a:ext cx="93981" cy="36069"/>
                  </a:xfrm>
                  <a:custGeom>
                    <a:avLst/>
                    <a:gdLst/>
                    <a:ahLst/>
                    <a:cxnLst/>
                    <a:rect l="0" t="0" r="0" b="0"/>
                    <a:pathLst>
                      <a:path w="93981" h="36069">
                        <a:moveTo>
                          <a:pt x="3429" y="0"/>
                        </a:moveTo>
                        <a:lnTo>
                          <a:pt x="93980" y="24638"/>
                        </a:lnTo>
                        <a:lnTo>
                          <a:pt x="93853" y="26416"/>
                        </a:lnTo>
                        <a:lnTo>
                          <a:pt x="93218" y="28829"/>
                        </a:lnTo>
                        <a:lnTo>
                          <a:pt x="91948" y="31115"/>
                        </a:lnTo>
                        <a:lnTo>
                          <a:pt x="89789" y="33782"/>
                        </a:lnTo>
                        <a:lnTo>
                          <a:pt x="87122" y="36068"/>
                        </a:lnTo>
                        <a:lnTo>
                          <a:pt x="80899" y="29464"/>
                        </a:lnTo>
                        <a:lnTo>
                          <a:pt x="72390" y="16383"/>
                        </a:lnTo>
                        <a:lnTo>
                          <a:pt x="67056" y="31115"/>
                        </a:lnTo>
                        <a:lnTo>
                          <a:pt x="66040" y="33020"/>
                        </a:lnTo>
                        <a:lnTo>
                          <a:pt x="57658" y="29210"/>
                        </a:lnTo>
                        <a:lnTo>
                          <a:pt x="51308" y="24892"/>
                        </a:lnTo>
                        <a:lnTo>
                          <a:pt x="47625" y="20828"/>
                        </a:lnTo>
                        <a:lnTo>
                          <a:pt x="45974" y="17653"/>
                        </a:lnTo>
                        <a:lnTo>
                          <a:pt x="45212" y="14097"/>
                        </a:lnTo>
                        <a:lnTo>
                          <a:pt x="33274" y="29972"/>
                        </a:lnTo>
                        <a:lnTo>
                          <a:pt x="31115" y="28575"/>
                        </a:lnTo>
                        <a:lnTo>
                          <a:pt x="29337" y="26924"/>
                        </a:lnTo>
                        <a:lnTo>
                          <a:pt x="20574" y="14732"/>
                        </a:lnTo>
                        <a:lnTo>
                          <a:pt x="2921" y="22479"/>
                        </a:lnTo>
                        <a:lnTo>
                          <a:pt x="381" y="23241"/>
                        </a:lnTo>
                        <a:lnTo>
                          <a:pt x="0" y="18923"/>
                        </a:lnTo>
                        <a:lnTo>
                          <a:pt x="762" y="13081"/>
                        </a:lnTo>
                        <a:close/>
                      </a:path>
                    </a:pathLst>
                  </a:custGeom>
                  <a:solidFill>
                    <a:srgbClr val="245789"/>
                  </a:solidFill>
                  <a:ln w="0" cap="flat" cmpd="sng" algn="ctr">
                    <a:solidFill>
                      <a:srgbClr val="2457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Freeform 86"/>
                  <p:cNvSpPr/>
                  <p:nvPr/>
                </p:nvSpPr>
                <p:spPr>
                  <a:xfrm>
                    <a:off x="7814183" y="2250694"/>
                    <a:ext cx="42546" cy="55627"/>
                  </a:xfrm>
                  <a:custGeom>
                    <a:avLst/>
                    <a:gdLst/>
                    <a:ahLst/>
                    <a:cxnLst/>
                    <a:rect l="0" t="0" r="0" b="0"/>
                    <a:pathLst>
                      <a:path w="42546" h="55627">
                        <a:moveTo>
                          <a:pt x="16637" y="3048"/>
                        </a:moveTo>
                        <a:lnTo>
                          <a:pt x="42545" y="44831"/>
                        </a:lnTo>
                        <a:lnTo>
                          <a:pt x="30480" y="54483"/>
                        </a:lnTo>
                        <a:lnTo>
                          <a:pt x="28702" y="55626"/>
                        </a:lnTo>
                        <a:lnTo>
                          <a:pt x="27432" y="51435"/>
                        </a:lnTo>
                        <a:lnTo>
                          <a:pt x="24892" y="33274"/>
                        </a:lnTo>
                        <a:lnTo>
                          <a:pt x="22733" y="33020"/>
                        </a:lnTo>
                        <a:lnTo>
                          <a:pt x="8128" y="33909"/>
                        </a:lnTo>
                        <a:lnTo>
                          <a:pt x="8509" y="32004"/>
                        </a:lnTo>
                        <a:lnTo>
                          <a:pt x="11176" y="26543"/>
                        </a:lnTo>
                        <a:lnTo>
                          <a:pt x="16256" y="20066"/>
                        </a:lnTo>
                        <a:lnTo>
                          <a:pt x="5080" y="8001"/>
                        </a:lnTo>
                        <a:lnTo>
                          <a:pt x="635" y="1270"/>
                        </a:lnTo>
                        <a:lnTo>
                          <a:pt x="0" y="0"/>
                        </a:lnTo>
                        <a:lnTo>
                          <a:pt x="8128" y="2413"/>
                        </a:lnTo>
                        <a:lnTo>
                          <a:pt x="13335" y="3175"/>
                        </a:lnTo>
                        <a:close/>
                      </a:path>
                    </a:pathLst>
                  </a:custGeom>
                  <a:solidFill>
                    <a:srgbClr val="4E7BAE"/>
                  </a:solidFill>
                  <a:ln w="0" cap="flat" cmpd="sng" algn="ctr">
                    <a:solidFill>
                      <a:srgbClr val="4E7B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reeform 87"/>
                  <p:cNvSpPr/>
                  <p:nvPr/>
                </p:nvSpPr>
                <p:spPr>
                  <a:xfrm>
                    <a:off x="8282051" y="2475357"/>
                    <a:ext cx="71121" cy="30862"/>
                  </a:xfrm>
                  <a:custGeom>
                    <a:avLst/>
                    <a:gdLst/>
                    <a:ahLst/>
                    <a:cxnLst/>
                    <a:rect l="0" t="0" r="0" b="0"/>
                    <a:pathLst>
                      <a:path w="71121" h="30862">
                        <a:moveTo>
                          <a:pt x="11684" y="0"/>
                        </a:moveTo>
                        <a:lnTo>
                          <a:pt x="71120" y="8509"/>
                        </a:lnTo>
                        <a:lnTo>
                          <a:pt x="66675" y="25273"/>
                        </a:lnTo>
                        <a:lnTo>
                          <a:pt x="56896" y="20574"/>
                        </a:lnTo>
                        <a:lnTo>
                          <a:pt x="53848" y="18415"/>
                        </a:lnTo>
                        <a:lnTo>
                          <a:pt x="54991" y="24638"/>
                        </a:lnTo>
                        <a:lnTo>
                          <a:pt x="54991" y="30861"/>
                        </a:lnTo>
                        <a:lnTo>
                          <a:pt x="52070" y="28194"/>
                        </a:lnTo>
                        <a:lnTo>
                          <a:pt x="42037" y="21336"/>
                        </a:lnTo>
                        <a:lnTo>
                          <a:pt x="40005" y="19431"/>
                        </a:lnTo>
                        <a:lnTo>
                          <a:pt x="38354" y="17145"/>
                        </a:lnTo>
                        <a:lnTo>
                          <a:pt x="30734" y="22860"/>
                        </a:lnTo>
                        <a:lnTo>
                          <a:pt x="27432" y="26162"/>
                        </a:lnTo>
                        <a:lnTo>
                          <a:pt x="25400" y="28956"/>
                        </a:lnTo>
                        <a:lnTo>
                          <a:pt x="24892" y="29972"/>
                        </a:lnTo>
                        <a:lnTo>
                          <a:pt x="21971" y="18034"/>
                        </a:lnTo>
                        <a:lnTo>
                          <a:pt x="20193" y="14605"/>
                        </a:lnTo>
                        <a:lnTo>
                          <a:pt x="19558" y="13716"/>
                        </a:lnTo>
                        <a:lnTo>
                          <a:pt x="18796" y="12954"/>
                        </a:lnTo>
                        <a:lnTo>
                          <a:pt x="17526" y="12065"/>
                        </a:lnTo>
                        <a:lnTo>
                          <a:pt x="16256" y="11684"/>
                        </a:lnTo>
                        <a:lnTo>
                          <a:pt x="11176" y="12065"/>
                        </a:lnTo>
                        <a:lnTo>
                          <a:pt x="1905" y="13843"/>
                        </a:lnTo>
                        <a:lnTo>
                          <a:pt x="0" y="13843"/>
                        </a:lnTo>
                        <a:lnTo>
                          <a:pt x="889" y="11684"/>
                        </a:lnTo>
                        <a:lnTo>
                          <a:pt x="2032" y="9906"/>
                        </a:lnTo>
                        <a:close/>
                      </a:path>
                    </a:pathLst>
                  </a:custGeom>
                  <a:solidFill>
                    <a:srgbClr val="4E7BAE"/>
                  </a:solidFill>
                  <a:ln w="0" cap="flat" cmpd="sng" algn="ctr">
                    <a:solidFill>
                      <a:srgbClr val="4E7B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reeform 88"/>
                  <p:cNvSpPr/>
                  <p:nvPr/>
                </p:nvSpPr>
                <p:spPr>
                  <a:xfrm>
                    <a:off x="8496046" y="2279650"/>
                    <a:ext cx="26417" cy="82297"/>
                  </a:xfrm>
                  <a:custGeom>
                    <a:avLst/>
                    <a:gdLst/>
                    <a:ahLst/>
                    <a:cxnLst/>
                    <a:rect l="0" t="0" r="0" b="0"/>
                    <a:pathLst>
                      <a:path w="26417" h="82297">
                        <a:moveTo>
                          <a:pt x="26416" y="62992"/>
                        </a:moveTo>
                        <a:lnTo>
                          <a:pt x="21590" y="70739"/>
                        </a:lnTo>
                        <a:lnTo>
                          <a:pt x="16891" y="75946"/>
                        </a:lnTo>
                        <a:lnTo>
                          <a:pt x="11430" y="80137"/>
                        </a:lnTo>
                        <a:lnTo>
                          <a:pt x="8382" y="81661"/>
                        </a:lnTo>
                        <a:lnTo>
                          <a:pt x="6731" y="82296"/>
                        </a:lnTo>
                        <a:lnTo>
                          <a:pt x="4318" y="77851"/>
                        </a:lnTo>
                        <a:lnTo>
                          <a:pt x="1778" y="70739"/>
                        </a:lnTo>
                        <a:lnTo>
                          <a:pt x="0" y="61087"/>
                        </a:lnTo>
                        <a:lnTo>
                          <a:pt x="127" y="44958"/>
                        </a:lnTo>
                        <a:lnTo>
                          <a:pt x="5588" y="15621"/>
                        </a:lnTo>
                        <a:lnTo>
                          <a:pt x="10414" y="0"/>
                        </a:lnTo>
                        <a:lnTo>
                          <a:pt x="14224" y="37338"/>
                        </a:lnTo>
                        <a:lnTo>
                          <a:pt x="16383" y="44704"/>
                        </a:lnTo>
                        <a:lnTo>
                          <a:pt x="22352" y="56769"/>
                        </a:lnTo>
                        <a:lnTo>
                          <a:pt x="22987" y="57531"/>
                        </a:lnTo>
                        <a:lnTo>
                          <a:pt x="26289" y="62865"/>
                        </a:lnTo>
                        <a:close/>
                      </a:path>
                    </a:pathLst>
                  </a:custGeom>
                  <a:solidFill>
                    <a:srgbClr val="E9C575"/>
                  </a:solidFill>
                  <a:ln w="0" cap="flat" cmpd="sng" algn="ctr">
                    <a:solidFill>
                      <a:srgbClr val="E9C57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89"/>
                  <p:cNvSpPr/>
                  <p:nvPr/>
                </p:nvSpPr>
                <p:spPr>
                  <a:xfrm>
                    <a:off x="8135239" y="2728341"/>
                    <a:ext cx="143765" cy="180849"/>
                  </a:xfrm>
                  <a:custGeom>
                    <a:avLst/>
                    <a:gdLst/>
                    <a:ahLst/>
                    <a:cxnLst/>
                    <a:rect l="0" t="0" r="0" b="0"/>
                    <a:pathLst>
                      <a:path w="143765" h="180849">
                        <a:moveTo>
                          <a:pt x="141859" y="64770"/>
                        </a:moveTo>
                        <a:lnTo>
                          <a:pt x="143764" y="78232"/>
                        </a:lnTo>
                        <a:lnTo>
                          <a:pt x="143129" y="98933"/>
                        </a:lnTo>
                        <a:lnTo>
                          <a:pt x="138811" y="120904"/>
                        </a:lnTo>
                        <a:lnTo>
                          <a:pt x="129794" y="145542"/>
                        </a:lnTo>
                        <a:lnTo>
                          <a:pt x="122047" y="159639"/>
                        </a:lnTo>
                        <a:lnTo>
                          <a:pt x="93726" y="171450"/>
                        </a:lnTo>
                        <a:lnTo>
                          <a:pt x="62738" y="178943"/>
                        </a:lnTo>
                        <a:lnTo>
                          <a:pt x="62484" y="178943"/>
                        </a:lnTo>
                        <a:lnTo>
                          <a:pt x="62357" y="178943"/>
                        </a:lnTo>
                        <a:lnTo>
                          <a:pt x="40259" y="180848"/>
                        </a:lnTo>
                        <a:lnTo>
                          <a:pt x="25400" y="179324"/>
                        </a:lnTo>
                        <a:lnTo>
                          <a:pt x="0" y="172593"/>
                        </a:lnTo>
                        <a:lnTo>
                          <a:pt x="0" y="166370"/>
                        </a:lnTo>
                        <a:lnTo>
                          <a:pt x="1905" y="156718"/>
                        </a:lnTo>
                        <a:lnTo>
                          <a:pt x="15113" y="114427"/>
                        </a:lnTo>
                        <a:lnTo>
                          <a:pt x="15240" y="74676"/>
                        </a:lnTo>
                        <a:lnTo>
                          <a:pt x="16256" y="51181"/>
                        </a:lnTo>
                        <a:lnTo>
                          <a:pt x="19304" y="36576"/>
                        </a:lnTo>
                        <a:lnTo>
                          <a:pt x="23368" y="26416"/>
                        </a:lnTo>
                        <a:lnTo>
                          <a:pt x="27178" y="20320"/>
                        </a:lnTo>
                        <a:lnTo>
                          <a:pt x="32004" y="14732"/>
                        </a:lnTo>
                        <a:lnTo>
                          <a:pt x="41402" y="7493"/>
                        </a:lnTo>
                        <a:lnTo>
                          <a:pt x="52832" y="2286"/>
                        </a:lnTo>
                        <a:lnTo>
                          <a:pt x="63500" y="0"/>
                        </a:lnTo>
                        <a:lnTo>
                          <a:pt x="74041" y="0"/>
                        </a:lnTo>
                        <a:lnTo>
                          <a:pt x="84328" y="2032"/>
                        </a:lnTo>
                        <a:lnTo>
                          <a:pt x="94234" y="5842"/>
                        </a:lnTo>
                        <a:lnTo>
                          <a:pt x="103759" y="11176"/>
                        </a:lnTo>
                        <a:lnTo>
                          <a:pt x="117856" y="22860"/>
                        </a:lnTo>
                        <a:lnTo>
                          <a:pt x="127381" y="34163"/>
                        </a:lnTo>
                        <a:lnTo>
                          <a:pt x="135001" y="46482"/>
                        </a:lnTo>
                        <a:lnTo>
                          <a:pt x="139954" y="58166"/>
                        </a:lnTo>
                        <a:close/>
                      </a:path>
                    </a:pathLst>
                  </a:custGeom>
                  <a:solidFill>
                    <a:srgbClr val="C8D6E4"/>
                  </a:solidFill>
                  <a:ln w="0" cap="flat" cmpd="sng" algn="ctr">
                    <a:solidFill>
                      <a:srgbClr val="C8D6E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eform 90"/>
                  <p:cNvSpPr/>
                  <p:nvPr/>
                </p:nvSpPr>
                <p:spPr>
                  <a:xfrm>
                    <a:off x="8450453" y="2247900"/>
                    <a:ext cx="72010" cy="115825"/>
                  </a:xfrm>
                  <a:custGeom>
                    <a:avLst/>
                    <a:gdLst/>
                    <a:ahLst/>
                    <a:cxnLst/>
                    <a:rect l="0" t="0" r="0" b="0"/>
                    <a:pathLst>
                      <a:path w="72010" h="115825">
                        <a:moveTo>
                          <a:pt x="3937" y="28321"/>
                        </a:moveTo>
                        <a:lnTo>
                          <a:pt x="7493" y="20955"/>
                        </a:lnTo>
                        <a:lnTo>
                          <a:pt x="13208" y="12954"/>
                        </a:lnTo>
                        <a:lnTo>
                          <a:pt x="18796" y="7747"/>
                        </a:lnTo>
                        <a:lnTo>
                          <a:pt x="24892" y="3810"/>
                        </a:lnTo>
                        <a:lnTo>
                          <a:pt x="31623" y="1143"/>
                        </a:lnTo>
                        <a:lnTo>
                          <a:pt x="38735" y="0"/>
                        </a:lnTo>
                        <a:lnTo>
                          <a:pt x="44196" y="127"/>
                        </a:lnTo>
                        <a:lnTo>
                          <a:pt x="49911" y="1397"/>
                        </a:lnTo>
                        <a:lnTo>
                          <a:pt x="51816" y="2032"/>
                        </a:lnTo>
                        <a:lnTo>
                          <a:pt x="57150" y="44196"/>
                        </a:lnTo>
                        <a:lnTo>
                          <a:pt x="59563" y="67691"/>
                        </a:lnTo>
                        <a:lnTo>
                          <a:pt x="61595" y="75184"/>
                        </a:lnTo>
                        <a:lnTo>
                          <a:pt x="68072" y="88646"/>
                        </a:lnTo>
                        <a:lnTo>
                          <a:pt x="72009" y="94742"/>
                        </a:lnTo>
                        <a:lnTo>
                          <a:pt x="66675" y="103251"/>
                        </a:lnTo>
                        <a:lnTo>
                          <a:pt x="61468" y="108839"/>
                        </a:lnTo>
                        <a:lnTo>
                          <a:pt x="58547" y="111252"/>
                        </a:lnTo>
                        <a:lnTo>
                          <a:pt x="53594" y="113792"/>
                        </a:lnTo>
                        <a:lnTo>
                          <a:pt x="48260" y="115443"/>
                        </a:lnTo>
                        <a:lnTo>
                          <a:pt x="41021" y="115824"/>
                        </a:lnTo>
                        <a:lnTo>
                          <a:pt x="35687" y="114808"/>
                        </a:lnTo>
                        <a:lnTo>
                          <a:pt x="32258" y="113665"/>
                        </a:lnTo>
                        <a:lnTo>
                          <a:pt x="29083" y="111887"/>
                        </a:lnTo>
                        <a:lnTo>
                          <a:pt x="26416" y="109728"/>
                        </a:lnTo>
                        <a:lnTo>
                          <a:pt x="25400" y="108331"/>
                        </a:lnTo>
                        <a:lnTo>
                          <a:pt x="23622" y="105029"/>
                        </a:lnTo>
                        <a:lnTo>
                          <a:pt x="22987" y="102362"/>
                        </a:lnTo>
                        <a:lnTo>
                          <a:pt x="22987" y="99822"/>
                        </a:lnTo>
                        <a:lnTo>
                          <a:pt x="24130" y="94869"/>
                        </a:lnTo>
                        <a:lnTo>
                          <a:pt x="27051" y="86741"/>
                        </a:lnTo>
                        <a:lnTo>
                          <a:pt x="27559" y="83566"/>
                        </a:lnTo>
                        <a:lnTo>
                          <a:pt x="27432" y="81026"/>
                        </a:lnTo>
                        <a:lnTo>
                          <a:pt x="26670" y="78232"/>
                        </a:lnTo>
                        <a:lnTo>
                          <a:pt x="26289" y="77343"/>
                        </a:lnTo>
                        <a:lnTo>
                          <a:pt x="24892" y="75184"/>
                        </a:lnTo>
                        <a:lnTo>
                          <a:pt x="23749" y="73914"/>
                        </a:lnTo>
                        <a:lnTo>
                          <a:pt x="19685" y="71247"/>
                        </a:lnTo>
                        <a:lnTo>
                          <a:pt x="10414" y="66929"/>
                        </a:lnTo>
                        <a:lnTo>
                          <a:pt x="8255" y="65532"/>
                        </a:lnTo>
                        <a:lnTo>
                          <a:pt x="5588" y="62738"/>
                        </a:lnTo>
                        <a:lnTo>
                          <a:pt x="3429" y="59817"/>
                        </a:lnTo>
                        <a:lnTo>
                          <a:pt x="1524" y="55626"/>
                        </a:lnTo>
                        <a:lnTo>
                          <a:pt x="508" y="52324"/>
                        </a:lnTo>
                        <a:lnTo>
                          <a:pt x="0" y="46736"/>
                        </a:lnTo>
                        <a:lnTo>
                          <a:pt x="508" y="39751"/>
                        </a:lnTo>
                        <a:lnTo>
                          <a:pt x="3048" y="30607"/>
                        </a:lnTo>
                        <a:close/>
                      </a:path>
                    </a:pathLst>
                  </a:custGeom>
                  <a:solidFill>
                    <a:srgbClr val="C8D6E4"/>
                  </a:solidFill>
                  <a:ln w="0" cap="flat" cmpd="sng" algn="ctr">
                    <a:solidFill>
                      <a:srgbClr val="C8D6E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Freeform 91"/>
                  <p:cNvSpPr/>
                  <p:nvPr/>
                </p:nvSpPr>
                <p:spPr>
                  <a:xfrm>
                    <a:off x="8271637" y="2573528"/>
                    <a:ext cx="90044" cy="65406"/>
                  </a:xfrm>
                  <a:custGeom>
                    <a:avLst/>
                    <a:gdLst/>
                    <a:ahLst/>
                    <a:cxnLst/>
                    <a:rect l="0" t="0" r="0" b="0"/>
                    <a:pathLst>
                      <a:path w="90044" h="65406">
                        <a:moveTo>
                          <a:pt x="18542" y="65405"/>
                        </a:moveTo>
                        <a:lnTo>
                          <a:pt x="17653" y="64262"/>
                        </a:lnTo>
                        <a:lnTo>
                          <a:pt x="13589" y="60706"/>
                        </a:lnTo>
                        <a:lnTo>
                          <a:pt x="10160" y="58674"/>
                        </a:lnTo>
                        <a:lnTo>
                          <a:pt x="3937" y="56515"/>
                        </a:lnTo>
                        <a:lnTo>
                          <a:pt x="0" y="55880"/>
                        </a:lnTo>
                        <a:lnTo>
                          <a:pt x="17145" y="53340"/>
                        </a:lnTo>
                        <a:lnTo>
                          <a:pt x="21717" y="53213"/>
                        </a:lnTo>
                        <a:lnTo>
                          <a:pt x="24765" y="53848"/>
                        </a:lnTo>
                        <a:lnTo>
                          <a:pt x="22352" y="41148"/>
                        </a:lnTo>
                        <a:lnTo>
                          <a:pt x="20828" y="37973"/>
                        </a:lnTo>
                        <a:lnTo>
                          <a:pt x="20193" y="37084"/>
                        </a:lnTo>
                        <a:lnTo>
                          <a:pt x="18669" y="35687"/>
                        </a:lnTo>
                        <a:lnTo>
                          <a:pt x="20447" y="36957"/>
                        </a:lnTo>
                        <a:lnTo>
                          <a:pt x="27305" y="44196"/>
                        </a:lnTo>
                        <a:lnTo>
                          <a:pt x="32512" y="49403"/>
                        </a:lnTo>
                        <a:lnTo>
                          <a:pt x="32639" y="45720"/>
                        </a:lnTo>
                        <a:lnTo>
                          <a:pt x="34290" y="37846"/>
                        </a:lnTo>
                        <a:lnTo>
                          <a:pt x="37592" y="30226"/>
                        </a:lnTo>
                        <a:lnTo>
                          <a:pt x="41021" y="25273"/>
                        </a:lnTo>
                        <a:lnTo>
                          <a:pt x="45339" y="21590"/>
                        </a:lnTo>
                        <a:lnTo>
                          <a:pt x="44958" y="22860"/>
                        </a:lnTo>
                        <a:lnTo>
                          <a:pt x="43942" y="29464"/>
                        </a:lnTo>
                        <a:lnTo>
                          <a:pt x="44196" y="42926"/>
                        </a:lnTo>
                        <a:lnTo>
                          <a:pt x="55753" y="23749"/>
                        </a:lnTo>
                        <a:lnTo>
                          <a:pt x="57658" y="18669"/>
                        </a:lnTo>
                        <a:lnTo>
                          <a:pt x="58293" y="14224"/>
                        </a:lnTo>
                        <a:lnTo>
                          <a:pt x="58166" y="10541"/>
                        </a:lnTo>
                        <a:lnTo>
                          <a:pt x="62484" y="20447"/>
                        </a:lnTo>
                        <a:lnTo>
                          <a:pt x="63119" y="24003"/>
                        </a:lnTo>
                        <a:lnTo>
                          <a:pt x="62865" y="28829"/>
                        </a:lnTo>
                        <a:lnTo>
                          <a:pt x="66802" y="22479"/>
                        </a:lnTo>
                        <a:lnTo>
                          <a:pt x="69850" y="14986"/>
                        </a:lnTo>
                        <a:lnTo>
                          <a:pt x="71120" y="7239"/>
                        </a:lnTo>
                        <a:lnTo>
                          <a:pt x="70739" y="2540"/>
                        </a:lnTo>
                        <a:lnTo>
                          <a:pt x="69977" y="0"/>
                        </a:lnTo>
                        <a:lnTo>
                          <a:pt x="85725" y="25908"/>
                        </a:lnTo>
                        <a:lnTo>
                          <a:pt x="90043" y="35433"/>
                        </a:lnTo>
                        <a:close/>
                      </a:path>
                    </a:pathLst>
                  </a:custGeom>
                  <a:solidFill>
                    <a:srgbClr val="245789"/>
                  </a:solidFill>
                  <a:ln w="0" cap="flat" cmpd="sng" algn="ctr">
                    <a:solidFill>
                      <a:srgbClr val="2457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reeform 92"/>
                  <p:cNvSpPr/>
                  <p:nvPr/>
                </p:nvSpPr>
                <p:spPr>
                  <a:xfrm>
                    <a:off x="7753731" y="2656586"/>
                    <a:ext cx="50293" cy="105157"/>
                  </a:xfrm>
                  <a:custGeom>
                    <a:avLst/>
                    <a:gdLst/>
                    <a:ahLst/>
                    <a:cxnLst/>
                    <a:rect l="0" t="0" r="0" b="0"/>
                    <a:pathLst>
                      <a:path w="50293" h="105157">
                        <a:moveTo>
                          <a:pt x="47244" y="105156"/>
                        </a:moveTo>
                        <a:lnTo>
                          <a:pt x="41402" y="99441"/>
                        </a:lnTo>
                        <a:lnTo>
                          <a:pt x="37973" y="97028"/>
                        </a:lnTo>
                        <a:lnTo>
                          <a:pt x="35433" y="95885"/>
                        </a:lnTo>
                        <a:lnTo>
                          <a:pt x="32639" y="95504"/>
                        </a:lnTo>
                        <a:lnTo>
                          <a:pt x="29591" y="95631"/>
                        </a:lnTo>
                        <a:lnTo>
                          <a:pt x="26162" y="96647"/>
                        </a:lnTo>
                        <a:lnTo>
                          <a:pt x="33782" y="90678"/>
                        </a:lnTo>
                        <a:lnTo>
                          <a:pt x="37592" y="86614"/>
                        </a:lnTo>
                        <a:lnTo>
                          <a:pt x="34544" y="85852"/>
                        </a:lnTo>
                        <a:lnTo>
                          <a:pt x="16129" y="75438"/>
                        </a:lnTo>
                        <a:lnTo>
                          <a:pt x="21971" y="74295"/>
                        </a:lnTo>
                        <a:lnTo>
                          <a:pt x="27432" y="72263"/>
                        </a:lnTo>
                        <a:lnTo>
                          <a:pt x="30861" y="70231"/>
                        </a:lnTo>
                        <a:lnTo>
                          <a:pt x="24511" y="61468"/>
                        </a:lnTo>
                        <a:lnTo>
                          <a:pt x="12319" y="48768"/>
                        </a:lnTo>
                        <a:lnTo>
                          <a:pt x="19939" y="46863"/>
                        </a:lnTo>
                        <a:lnTo>
                          <a:pt x="27686" y="46609"/>
                        </a:lnTo>
                        <a:lnTo>
                          <a:pt x="20828" y="38227"/>
                        </a:lnTo>
                        <a:lnTo>
                          <a:pt x="16129" y="34290"/>
                        </a:lnTo>
                        <a:lnTo>
                          <a:pt x="10795" y="31369"/>
                        </a:lnTo>
                        <a:lnTo>
                          <a:pt x="4699" y="29845"/>
                        </a:lnTo>
                        <a:lnTo>
                          <a:pt x="0" y="29591"/>
                        </a:lnTo>
                        <a:lnTo>
                          <a:pt x="20066" y="24638"/>
                        </a:lnTo>
                        <a:lnTo>
                          <a:pt x="27305" y="23495"/>
                        </a:lnTo>
                        <a:lnTo>
                          <a:pt x="32258" y="23622"/>
                        </a:lnTo>
                        <a:lnTo>
                          <a:pt x="34671" y="24003"/>
                        </a:lnTo>
                        <a:lnTo>
                          <a:pt x="39497" y="25781"/>
                        </a:lnTo>
                        <a:lnTo>
                          <a:pt x="21463" y="1016"/>
                        </a:lnTo>
                        <a:lnTo>
                          <a:pt x="22225" y="635"/>
                        </a:lnTo>
                        <a:lnTo>
                          <a:pt x="24892" y="0"/>
                        </a:lnTo>
                        <a:lnTo>
                          <a:pt x="28829" y="0"/>
                        </a:lnTo>
                        <a:lnTo>
                          <a:pt x="35179" y="1397"/>
                        </a:lnTo>
                        <a:lnTo>
                          <a:pt x="39370" y="3175"/>
                        </a:lnTo>
                        <a:lnTo>
                          <a:pt x="45085" y="6604"/>
                        </a:lnTo>
                        <a:lnTo>
                          <a:pt x="49403" y="10795"/>
                        </a:lnTo>
                        <a:lnTo>
                          <a:pt x="50292" y="12192"/>
                        </a:lnTo>
                        <a:close/>
                      </a:path>
                    </a:pathLst>
                  </a:custGeom>
                  <a:solidFill>
                    <a:srgbClr val="245789"/>
                  </a:solidFill>
                  <a:ln w="0" cap="flat" cmpd="sng" algn="ctr">
                    <a:solidFill>
                      <a:srgbClr val="2457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eform 93"/>
                  <p:cNvSpPr/>
                  <p:nvPr/>
                </p:nvSpPr>
                <p:spPr>
                  <a:xfrm>
                    <a:off x="8310880" y="2454656"/>
                    <a:ext cx="31751" cy="35561"/>
                  </a:xfrm>
                  <a:custGeom>
                    <a:avLst/>
                    <a:gdLst/>
                    <a:ahLst/>
                    <a:cxnLst/>
                    <a:rect l="0" t="0" r="0" b="0"/>
                    <a:pathLst>
                      <a:path w="31751" h="35561">
                        <a:moveTo>
                          <a:pt x="30099" y="20447"/>
                        </a:moveTo>
                        <a:lnTo>
                          <a:pt x="30480" y="24384"/>
                        </a:lnTo>
                        <a:lnTo>
                          <a:pt x="29718" y="30353"/>
                        </a:lnTo>
                        <a:lnTo>
                          <a:pt x="27940" y="35560"/>
                        </a:lnTo>
                        <a:lnTo>
                          <a:pt x="25400" y="32131"/>
                        </a:lnTo>
                        <a:lnTo>
                          <a:pt x="24511" y="31242"/>
                        </a:lnTo>
                        <a:lnTo>
                          <a:pt x="22606" y="30226"/>
                        </a:lnTo>
                        <a:lnTo>
                          <a:pt x="20574" y="29464"/>
                        </a:lnTo>
                        <a:lnTo>
                          <a:pt x="19558" y="29464"/>
                        </a:lnTo>
                        <a:lnTo>
                          <a:pt x="17399" y="29718"/>
                        </a:lnTo>
                        <a:lnTo>
                          <a:pt x="15240" y="30480"/>
                        </a:lnTo>
                        <a:lnTo>
                          <a:pt x="11684" y="32766"/>
                        </a:lnTo>
                        <a:lnTo>
                          <a:pt x="11811" y="32004"/>
                        </a:lnTo>
                        <a:lnTo>
                          <a:pt x="12065" y="27051"/>
                        </a:lnTo>
                        <a:lnTo>
                          <a:pt x="12446" y="23749"/>
                        </a:lnTo>
                        <a:lnTo>
                          <a:pt x="10922" y="23749"/>
                        </a:lnTo>
                        <a:lnTo>
                          <a:pt x="3048" y="23114"/>
                        </a:lnTo>
                        <a:lnTo>
                          <a:pt x="0" y="23241"/>
                        </a:lnTo>
                        <a:lnTo>
                          <a:pt x="5461" y="18288"/>
                        </a:lnTo>
                        <a:lnTo>
                          <a:pt x="7620" y="16891"/>
                        </a:lnTo>
                        <a:lnTo>
                          <a:pt x="3429" y="6350"/>
                        </a:lnTo>
                        <a:lnTo>
                          <a:pt x="1651" y="0"/>
                        </a:lnTo>
                        <a:lnTo>
                          <a:pt x="16764" y="6477"/>
                        </a:lnTo>
                        <a:lnTo>
                          <a:pt x="22479" y="7874"/>
                        </a:lnTo>
                        <a:lnTo>
                          <a:pt x="26162" y="8001"/>
                        </a:lnTo>
                        <a:lnTo>
                          <a:pt x="28067" y="7620"/>
                        </a:lnTo>
                        <a:lnTo>
                          <a:pt x="30861" y="6731"/>
                        </a:lnTo>
                        <a:lnTo>
                          <a:pt x="31750" y="6096"/>
                        </a:lnTo>
                        <a:close/>
                      </a:path>
                    </a:pathLst>
                  </a:custGeom>
                  <a:solidFill>
                    <a:srgbClr val="245789"/>
                  </a:solidFill>
                  <a:ln w="0" cap="flat" cmpd="sng" algn="ctr">
                    <a:solidFill>
                      <a:srgbClr val="2457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94"/>
                  <p:cNvSpPr/>
                  <p:nvPr/>
                </p:nvSpPr>
                <p:spPr>
                  <a:xfrm>
                    <a:off x="8490458" y="2380742"/>
                    <a:ext cx="42927" cy="32894"/>
                  </a:xfrm>
                  <a:custGeom>
                    <a:avLst/>
                    <a:gdLst/>
                    <a:ahLst/>
                    <a:cxnLst/>
                    <a:rect l="0" t="0" r="0" b="0"/>
                    <a:pathLst>
                      <a:path w="42927" h="32894">
                        <a:moveTo>
                          <a:pt x="15748" y="32893"/>
                        </a:moveTo>
                        <a:lnTo>
                          <a:pt x="12319" y="29845"/>
                        </a:lnTo>
                        <a:lnTo>
                          <a:pt x="7493" y="27178"/>
                        </a:lnTo>
                        <a:lnTo>
                          <a:pt x="5461" y="26543"/>
                        </a:lnTo>
                        <a:lnTo>
                          <a:pt x="2286" y="26162"/>
                        </a:lnTo>
                        <a:lnTo>
                          <a:pt x="0" y="26162"/>
                        </a:lnTo>
                        <a:lnTo>
                          <a:pt x="1270" y="25019"/>
                        </a:lnTo>
                        <a:lnTo>
                          <a:pt x="5334" y="22987"/>
                        </a:lnTo>
                        <a:lnTo>
                          <a:pt x="7874" y="22225"/>
                        </a:lnTo>
                        <a:lnTo>
                          <a:pt x="13716" y="21971"/>
                        </a:lnTo>
                        <a:lnTo>
                          <a:pt x="12573" y="21082"/>
                        </a:lnTo>
                        <a:lnTo>
                          <a:pt x="8255" y="17018"/>
                        </a:lnTo>
                        <a:lnTo>
                          <a:pt x="4953" y="14224"/>
                        </a:lnTo>
                        <a:lnTo>
                          <a:pt x="6096" y="13970"/>
                        </a:lnTo>
                        <a:lnTo>
                          <a:pt x="8890" y="13589"/>
                        </a:lnTo>
                        <a:lnTo>
                          <a:pt x="11684" y="13589"/>
                        </a:lnTo>
                        <a:lnTo>
                          <a:pt x="15113" y="14605"/>
                        </a:lnTo>
                        <a:lnTo>
                          <a:pt x="16637" y="15367"/>
                        </a:lnTo>
                        <a:lnTo>
                          <a:pt x="18669" y="17018"/>
                        </a:lnTo>
                        <a:lnTo>
                          <a:pt x="18542" y="14224"/>
                        </a:lnTo>
                        <a:lnTo>
                          <a:pt x="17145" y="9144"/>
                        </a:lnTo>
                        <a:lnTo>
                          <a:pt x="15367" y="5715"/>
                        </a:lnTo>
                        <a:lnTo>
                          <a:pt x="12827" y="2794"/>
                        </a:lnTo>
                        <a:lnTo>
                          <a:pt x="11811" y="2032"/>
                        </a:lnTo>
                        <a:lnTo>
                          <a:pt x="8255" y="0"/>
                        </a:lnTo>
                        <a:lnTo>
                          <a:pt x="9144" y="381"/>
                        </a:lnTo>
                        <a:lnTo>
                          <a:pt x="31496" y="2413"/>
                        </a:lnTo>
                        <a:lnTo>
                          <a:pt x="35560" y="3429"/>
                        </a:lnTo>
                        <a:lnTo>
                          <a:pt x="37973" y="4572"/>
                        </a:lnTo>
                        <a:lnTo>
                          <a:pt x="39878" y="6096"/>
                        </a:lnTo>
                        <a:lnTo>
                          <a:pt x="41529" y="8128"/>
                        </a:lnTo>
                        <a:lnTo>
                          <a:pt x="42545" y="10541"/>
                        </a:lnTo>
                        <a:lnTo>
                          <a:pt x="42926" y="13589"/>
                        </a:lnTo>
                        <a:lnTo>
                          <a:pt x="42799" y="17145"/>
                        </a:lnTo>
                        <a:close/>
                      </a:path>
                    </a:pathLst>
                  </a:custGeom>
                  <a:solidFill>
                    <a:srgbClr val="245789"/>
                  </a:solidFill>
                  <a:ln w="0" cap="flat" cmpd="sng" algn="ctr">
                    <a:solidFill>
                      <a:srgbClr val="2457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Freeform 95"/>
                  <p:cNvSpPr/>
                  <p:nvPr/>
                </p:nvSpPr>
                <p:spPr>
                  <a:xfrm>
                    <a:off x="8254365" y="2674493"/>
                    <a:ext cx="51690" cy="99950"/>
                  </a:xfrm>
                  <a:custGeom>
                    <a:avLst/>
                    <a:gdLst/>
                    <a:ahLst/>
                    <a:cxnLst/>
                    <a:rect l="0" t="0" r="0" b="0"/>
                    <a:pathLst>
                      <a:path w="51690" h="99950">
                        <a:moveTo>
                          <a:pt x="27813" y="99949"/>
                        </a:moveTo>
                        <a:lnTo>
                          <a:pt x="27940" y="92456"/>
                        </a:lnTo>
                        <a:lnTo>
                          <a:pt x="26670" y="85090"/>
                        </a:lnTo>
                        <a:lnTo>
                          <a:pt x="24003" y="77978"/>
                        </a:lnTo>
                        <a:lnTo>
                          <a:pt x="19939" y="71755"/>
                        </a:lnTo>
                        <a:lnTo>
                          <a:pt x="17399" y="69088"/>
                        </a:lnTo>
                        <a:lnTo>
                          <a:pt x="12573" y="65024"/>
                        </a:lnTo>
                        <a:lnTo>
                          <a:pt x="14351" y="65024"/>
                        </a:lnTo>
                        <a:lnTo>
                          <a:pt x="17780" y="65405"/>
                        </a:lnTo>
                        <a:lnTo>
                          <a:pt x="20066" y="66167"/>
                        </a:lnTo>
                        <a:lnTo>
                          <a:pt x="21463" y="66802"/>
                        </a:lnTo>
                        <a:lnTo>
                          <a:pt x="24765" y="69342"/>
                        </a:lnTo>
                        <a:lnTo>
                          <a:pt x="23749" y="62357"/>
                        </a:lnTo>
                        <a:lnTo>
                          <a:pt x="21463" y="55753"/>
                        </a:lnTo>
                        <a:lnTo>
                          <a:pt x="18034" y="49657"/>
                        </a:lnTo>
                        <a:lnTo>
                          <a:pt x="7747" y="36703"/>
                        </a:lnTo>
                        <a:lnTo>
                          <a:pt x="11049" y="36830"/>
                        </a:lnTo>
                        <a:lnTo>
                          <a:pt x="16256" y="37719"/>
                        </a:lnTo>
                        <a:lnTo>
                          <a:pt x="22733" y="40640"/>
                        </a:lnTo>
                        <a:lnTo>
                          <a:pt x="26797" y="43688"/>
                        </a:lnTo>
                        <a:lnTo>
                          <a:pt x="29972" y="47498"/>
                        </a:lnTo>
                        <a:lnTo>
                          <a:pt x="30734" y="49022"/>
                        </a:lnTo>
                        <a:lnTo>
                          <a:pt x="20447" y="32004"/>
                        </a:lnTo>
                        <a:lnTo>
                          <a:pt x="12446" y="22860"/>
                        </a:lnTo>
                        <a:lnTo>
                          <a:pt x="18669" y="23749"/>
                        </a:lnTo>
                        <a:lnTo>
                          <a:pt x="22606" y="25019"/>
                        </a:lnTo>
                        <a:lnTo>
                          <a:pt x="25146" y="26543"/>
                        </a:lnTo>
                        <a:lnTo>
                          <a:pt x="27559" y="28448"/>
                        </a:lnTo>
                        <a:lnTo>
                          <a:pt x="26670" y="24511"/>
                        </a:lnTo>
                        <a:lnTo>
                          <a:pt x="24003" y="18796"/>
                        </a:lnTo>
                        <a:lnTo>
                          <a:pt x="21082" y="14986"/>
                        </a:lnTo>
                        <a:lnTo>
                          <a:pt x="15875" y="10160"/>
                        </a:lnTo>
                        <a:lnTo>
                          <a:pt x="9525" y="6223"/>
                        </a:lnTo>
                        <a:lnTo>
                          <a:pt x="0" y="2159"/>
                        </a:lnTo>
                        <a:lnTo>
                          <a:pt x="4445" y="889"/>
                        </a:lnTo>
                        <a:lnTo>
                          <a:pt x="11049" y="0"/>
                        </a:lnTo>
                        <a:lnTo>
                          <a:pt x="17653" y="127"/>
                        </a:lnTo>
                        <a:lnTo>
                          <a:pt x="26162" y="2159"/>
                        </a:lnTo>
                        <a:lnTo>
                          <a:pt x="32004" y="4699"/>
                        </a:lnTo>
                        <a:lnTo>
                          <a:pt x="37465" y="8255"/>
                        </a:lnTo>
                        <a:lnTo>
                          <a:pt x="42291" y="12700"/>
                        </a:lnTo>
                        <a:lnTo>
                          <a:pt x="46228" y="17907"/>
                        </a:lnTo>
                        <a:lnTo>
                          <a:pt x="49149" y="23876"/>
                        </a:lnTo>
                        <a:lnTo>
                          <a:pt x="51181" y="30607"/>
                        </a:lnTo>
                        <a:lnTo>
                          <a:pt x="51689" y="35306"/>
                        </a:lnTo>
                        <a:close/>
                      </a:path>
                    </a:pathLst>
                  </a:custGeom>
                  <a:solidFill>
                    <a:srgbClr val="245789"/>
                  </a:solidFill>
                  <a:ln w="0" cap="flat" cmpd="sng" algn="ctr">
                    <a:solidFill>
                      <a:srgbClr val="2457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Freeform 96"/>
                  <p:cNvSpPr/>
                  <p:nvPr/>
                </p:nvSpPr>
                <p:spPr>
                  <a:xfrm>
                    <a:off x="7986522" y="2698877"/>
                    <a:ext cx="90806" cy="75566"/>
                  </a:xfrm>
                  <a:custGeom>
                    <a:avLst/>
                    <a:gdLst/>
                    <a:ahLst/>
                    <a:cxnLst/>
                    <a:rect l="0" t="0" r="0" b="0"/>
                    <a:pathLst>
                      <a:path w="90806" h="75566">
                        <a:moveTo>
                          <a:pt x="90805" y="75565"/>
                        </a:moveTo>
                        <a:lnTo>
                          <a:pt x="17780" y="37719"/>
                        </a:lnTo>
                        <a:lnTo>
                          <a:pt x="2286" y="22098"/>
                        </a:lnTo>
                        <a:lnTo>
                          <a:pt x="0" y="20320"/>
                        </a:lnTo>
                        <a:lnTo>
                          <a:pt x="1905" y="18923"/>
                        </a:lnTo>
                        <a:lnTo>
                          <a:pt x="5207" y="17272"/>
                        </a:lnTo>
                        <a:lnTo>
                          <a:pt x="10033" y="16129"/>
                        </a:lnTo>
                        <a:lnTo>
                          <a:pt x="17653" y="16129"/>
                        </a:lnTo>
                        <a:lnTo>
                          <a:pt x="21590" y="16891"/>
                        </a:lnTo>
                        <a:lnTo>
                          <a:pt x="26543" y="18542"/>
                        </a:lnTo>
                        <a:lnTo>
                          <a:pt x="31115" y="21082"/>
                        </a:lnTo>
                        <a:lnTo>
                          <a:pt x="34925" y="24257"/>
                        </a:lnTo>
                        <a:lnTo>
                          <a:pt x="36576" y="26162"/>
                        </a:lnTo>
                        <a:lnTo>
                          <a:pt x="34036" y="21971"/>
                        </a:lnTo>
                        <a:lnTo>
                          <a:pt x="29083" y="16383"/>
                        </a:lnTo>
                        <a:lnTo>
                          <a:pt x="24003" y="12827"/>
                        </a:lnTo>
                        <a:lnTo>
                          <a:pt x="22860" y="12319"/>
                        </a:lnTo>
                        <a:lnTo>
                          <a:pt x="29972" y="12319"/>
                        </a:lnTo>
                        <a:lnTo>
                          <a:pt x="34163" y="13208"/>
                        </a:lnTo>
                        <a:lnTo>
                          <a:pt x="40132" y="15748"/>
                        </a:lnTo>
                        <a:lnTo>
                          <a:pt x="45212" y="19431"/>
                        </a:lnTo>
                        <a:lnTo>
                          <a:pt x="52832" y="27813"/>
                        </a:lnTo>
                        <a:lnTo>
                          <a:pt x="52705" y="24384"/>
                        </a:lnTo>
                        <a:lnTo>
                          <a:pt x="51054" y="17018"/>
                        </a:lnTo>
                        <a:lnTo>
                          <a:pt x="47117" y="7620"/>
                        </a:lnTo>
                        <a:lnTo>
                          <a:pt x="43053" y="1270"/>
                        </a:lnTo>
                        <a:lnTo>
                          <a:pt x="42037" y="0"/>
                        </a:lnTo>
                        <a:lnTo>
                          <a:pt x="50546" y="4699"/>
                        </a:lnTo>
                        <a:lnTo>
                          <a:pt x="58674" y="10922"/>
                        </a:lnTo>
                        <a:lnTo>
                          <a:pt x="67818" y="21209"/>
                        </a:lnTo>
                        <a:lnTo>
                          <a:pt x="72390" y="28321"/>
                        </a:lnTo>
                        <a:lnTo>
                          <a:pt x="75184" y="34290"/>
                        </a:lnTo>
                        <a:lnTo>
                          <a:pt x="76581" y="38862"/>
                        </a:lnTo>
                        <a:lnTo>
                          <a:pt x="74422" y="33147"/>
                        </a:lnTo>
                        <a:lnTo>
                          <a:pt x="73406" y="27432"/>
                        </a:lnTo>
                        <a:lnTo>
                          <a:pt x="78105" y="30988"/>
                        </a:lnTo>
                        <a:lnTo>
                          <a:pt x="81534" y="34671"/>
                        </a:lnTo>
                        <a:lnTo>
                          <a:pt x="84582" y="40259"/>
                        </a:lnTo>
                        <a:lnTo>
                          <a:pt x="85979" y="44704"/>
                        </a:lnTo>
                        <a:close/>
                      </a:path>
                    </a:pathLst>
                  </a:custGeom>
                  <a:solidFill>
                    <a:srgbClr val="245789"/>
                  </a:solidFill>
                  <a:ln w="0" cap="flat" cmpd="sng" algn="ctr">
                    <a:solidFill>
                      <a:srgbClr val="2457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reeform 97"/>
                  <p:cNvSpPr/>
                  <p:nvPr/>
                </p:nvSpPr>
                <p:spPr>
                  <a:xfrm>
                    <a:off x="8507603" y="2812923"/>
                    <a:ext cx="17654" cy="36196"/>
                  </a:xfrm>
                  <a:custGeom>
                    <a:avLst/>
                    <a:gdLst/>
                    <a:ahLst/>
                    <a:cxnLst/>
                    <a:rect l="0" t="0" r="0" b="0"/>
                    <a:pathLst>
                      <a:path w="17654" h="36196">
                        <a:moveTo>
                          <a:pt x="4953" y="0"/>
                        </a:moveTo>
                        <a:lnTo>
                          <a:pt x="17653" y="33909"/>
                        </a:lnTo>
                        <a:lnTo>
                          <a:pt x="12319" y="34290"/>
                        </a:lnTo>
                        <a:lnTo>
                          <a:pt x="3429" y="36195"/>
                        </a:lnTo>
                        <a:lnTo>
                          <a:pt x="3429" y="34290"/>
                        </a:lnTo>
                        <a:lnTo>
                          <a:pt x="4318" y="30099"/>
                        </a:lnTo>
                        <a:lnTo>
                          <a:pt x="6858" y="25400"/>
                        </a:lnTo>
                        <a:lnTo>
                          <a:pt x="8890" y="22860"/>
                        </a:lnTo>
                        <a:lnTo>
                          <a:pt x="10287" y="21590"/>
                        </a:lnTo>
                        <a:lnTo>
                          <a:pt x="6350" y="23622"/>
                        </a:lnTo>
                        <a:lnTo>
                          <a:pt x="4826" y="24765"/>
                        </a:lnTo>
                        <a:lnTo>
                          <a:pt x="3175" y="26924"/>
                        </a:lnTo>
                        <a:lnTo>
                          <a:pt x="2667" y="28321"/>
                        </a:lnTo>
                        <a:lnTo>
                          <a:pt x="2540" y="29083"/>
                        </a:lnTo>
                        <a:lnTo>
                          <a:pt x="2667" y="19304"/>
                        </a:lnTo>
                        <a:lnTo>
                          <a:pt x="3556" y="14605"/>
                        </a:lnTo>
                        <a:lnTo>
                          <a:pt x="4318" y="12446"/>
                        </a:lnTo>
                        <a:lnTo>
                          <a:pt x="5588" y="10414"/>
                        </a:lnTo>
                        <a:lnTo>
                          <a:pt x="4572" y="10414"/>
                        </a:lnTo>
                        <a:lnTo>
                          <a:pt x="3048" y="10795"/>
                        </a:lnTo>
                        <a:lnTo>
                          <a:pt x="2286" y="11176"/>
                        </a:lnTo>
                        <a:lnTo>
                          <a:pt x="1524" y="11684"/>
                        </a:lnTo>
                        <a:lnTo>
                          <a:pt x="508" y="12954"/>
                        </a:lnTo>
                        <a:lnTo>
                          <a:pt x="0" y="13843"/>
                        </a:lnTo>
                        <a:lnTo>
                          <a:pt x="0" y="11938"/>
                        </a:lnTo>
                        <a:lnTo>
                          <a:pt x="508" y="8255"/>
                        </a:lnTo>
                        <a:lnTo>
                          <a:pt x="1905" y="4826"/>
                        </a:lnTo>
                        <a:lnTo>
                          <a:pt x="3683" y="1651"/>
                        </a:lnTo>
                        <a:close/>
                      </a:path>
                    </a:pathLst>
                  </a:custGeom>
                  <a:solidFill>
                    <a:srgbClr val="4E7BAE"/>
                  </a:solidFill>
                  <a:ln w="0" cap="flat" cmpd="sng" algn="ctr">
                    <a:solidFill>
                      <a:srgbClr val="4E7B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Freeform 98"/>
                  <p:cNvSpPr/>
                  <p:nvPr/>
                </p:nvSpPr>
                <p:spPr>
                  <a:xfrm>
                    <a:off x="8136382" y="2784475"/>
                    <a:ext cx="142114" cy="123572"/>
                  </a:xfrm>
                  <a:custGeom>
                    <a:avLst/>
                    <a:gdLst/>
                    <a:ahLst/>
                    <a:cxnLst/>
                    <a:rect l="0" t="0" r="0" b="0"/>
                    <a:pathLst>
                      <a:path w="142114" h="123572">
                        <a:moveTo>
                          <a:pt x="140208" y="8890"/>
                        </a:moveTo>
                        <a:lnTo>
                          <a:pt x="141859" y="19304"/>
                        </a:lnTo>
                        <a:lnTo>
                          <a:pt x="142113" y="36703"/>
                        </a:lnTo>
                        <a:lnTo>
                          <a:pt x="138049" y="61214"/>
                        </a:lnTo>
                        <a:lnTo>
                          <a:pt x="128270" y="88773"/>
                        </a:lnTo>
                        <a:lnTo>
                          <a:pt x="120650" y="102743"/>
                        </a:lnTo>
                        <a:lnTo>
                          <a:pt x="100076" y="111760"/>
                        </a:lnTo>
                        <a:lnTo>
                          <a:pt x="65659" y="121031"/>
                        </a:lnTo>
                        <a:lnTo>
                          <a:pt x="61976" y="121793"/>
                        </a:lnTo>
                        <a:lnTo>
                          <a:pt x="61722" y="121793"/>
                        </a:lnTo>
                        <a:lnTo>
                          <a:pt x="61468" y="121793"/>
                        </a:lnTo>
                        <a:lnTo>
                          <a:pt x="45847" y="123571"/>
                        </a:lnTo>
                        <a:lnTo>
                          <a:pt x="27813" y="122682"/>
                        </a:lnTo>
                        <a:lnTo>
                          <a:pt x="0" y="115570"/>
                        </a:lnTo>
                        <a:lnTo>
                          <a:pt x="0" y="109347"/>
                        </a:lnTo>
                        <a:lnTo>
                          <a:pt x="1778" y="99822"/>
                        </a:lnTo>
                        <a:lnTo>
                          <a:pt x="13716" y="63754"/>
                        </a:lnTo>
                        <a:lnTo>
                          <a:pt x="22606" y="65913"/>
                        </a:lnTo>
                        <a:lnTo>
                          <a:pt x="43434" y="67818"/>
                        </a:lnTo>
                        <a:lnTo>
                          <a:pt x="62611" y="65913"/>
                        </a:lnTo>
                        <a:lnTo>
                          <a:pt x="75819" y="62103"/>
                        </a:lnTo>
                        <a:lnTo>
                          <a:pt x="91948" y="54483"/>
                        </a:lnTo>
                        <a:lnTo>
                          <a:pt x="106172" y="44069"/>
                        </a:lnTo>
                        <a:lnTo>
                          <a:pt x="118618" y="31242"/>
                        </a:lnTo>
                        <a:lnTo>
                          <a:pt x="131318" y="12573"/>
                        </a:lnTo>
                        <a:lnTo>
                          <a:pt x="137668" y="0"/>
                        </a:lnTo>
                        <a:close/>
                      </a:path>
                    </a:pathLst>
                  </a:custGeom>
                  <a:solidFill>
                    <a:srgbClr val="AABCCB"/>
                  </a:solidFill>
                  <a:ln w="0" cap="flat" cmpd="sng" algn="ctr">
                    <a:solidFill>
                      <a:srgbClr val="AABC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reeform 99"/>
                  <p:cNvSpPr/>
                  <p:nvPr/>
                </p:nvSpPr>
                <p:spPr>
                  <a:xfrm>
                    <a:off x="7114921" y="2271903"/>
                    <a:ext cx="41403" cy="44705"/>
                  </a:xfrm>
                  <a:custGeom>
                    <a:avLst/>
                    <a:gdLst/>
                    <a:ahLst/>
                    <a:cxnLst/>
                    <a:rect l="0" t="0" r="0" b="0"/>
                    <a:pathLst>
                      <a:path w="41403" h="44705">
                        <a:moveTo>
                          <a:pt x="2413" y="2159"/>
                        </a:moveTo>
                        <a:lnTo>
                          <a:pt x="6731" y="889"/>
                        </a:lnTo>
                        <a:lnTo>
                          <a:pt x="13208" y="0"/>
                        </a:lnTo>
                        <a:lnTo>
                          <a:pt x="19685" y="254"/>
                        </a:lnTo>
                        <a:lnTo>
                          <a:pt x="28194" y="1778"/>
                        </a:lnTo>
                        <a:lnTo>
                          <a:pt x="35814" y="4953"/>
                        </a:lnTo>
                        <a:lnTo>
                          <a:pt x="37846" y="8128"/>
                        </a:lnTo>
                        <a:lnTo>
                          <a:pt x="38989" y="10287"/>
                        </a:lnTo>
                        <a:lnTo>
                          <a:pt x="40894" y="16383"/>
                        </a:lnTo>
                        <a:lnTo>
                          <a:pt x="41402" y="21463"/>
                        </a:lnTo>
                        <a:lnTo>
                          <a:pt x="41021" y="29337"/>
                        </a:lnTo>
                        <a:lnTo>
                          <a:pt x="39243" y="37211"/>
                        </a:lnTo>
                        <a:lnTo>
                          <a:pt x="36068" y="44704"/>
                        </a:lnTo>
                        <a:lnTo>
                          <a:pt x="37465" y="41148"/>
                        </a:lnTo>
                        <a:lnTo>
                          <a:pt x="37973" y="37592"/>
                        </a:lnTo>
                        <a:lnTo>
                          <a:pt x="37846" y="35941"/>
                        </a:lnTo>
                        <a:lnTo>
                          <a:pt x="37084" y="32639"/>
                        </a:lnTo>
                        <a:lnTo>
                          <a:pt x="35687" y="29337"/>
                        </a:lnTo>
                        <a:lnTo>
                          <a:pt x="32385" y="24638"/>
                        </a:lnTo>
                        <a:lnTo>
                          <a:pt x="26543" y="18923"/>
                        </a:lnTo>
                        <a:lnTo>
                          <a:pt x="12319" y="9779"/>
                        </a:lnTo>
                        <a:lnTo>
                          <a:pt x="0" y="4572"/>
                        </a:lnTo>
                        <a:close/>
                      </a:path>
                    </a:pathLst>
                  </a:custGeom>
                  <a:solidFill>
                    <a:srgbClr val="8E97B6"/>
                  </a:solidFill>
                  <a:ln w="0" cap="flat" cmpd="sng" algn="ctr">
                    <a:solidFill>
                      <a:srgbClr val="8E97B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Freeform 100"/>
                  <p:cNvSpPr/>
                  <p:nvPr/>
                </p:nvSpPr>
                <p:spPr>
                  <a:xfrm>
                    <a:off x="7501382" y="2523109"/>
                    <a:ext cx="53087" cy="81789"/>
                  </a:xfrm>
                  <a:custGeom>
                    <a:avLst/>
                    <a:gdLst/>
                    <a:ahLst/>
                    <a:cxnLst/>
                    <a:rect l="0" t="0" r="0" b="0"/>
                    <a:pathLst>
                      <a:path w="53087" h="81789">
                        <a:moveTo>
                          <a:pt x="0" y="0"/>
                        </a:moveTo>
                        <a:lnTo>
                          <a:pt x="14478" y="4826"/>
                        </a:lnTo>
                        <a:lnTo>
                          <a:pt x="20447" y="1651"/>
                        </a:lnTo>
                        <a:lnTo>
                          <a:pt x="23876" y="762"/>
                        </a:lnTo>
                        <a:lnTo>
                          <a:pt x="27051" y="508"/>
                        </a:lnTo>
                        <a:lnTo>
                          <a:pt x="29845" y="1016"/>
                        </a:lnTo>
                        <a:lnTo>
                          <a:pt x="31242" y="1524"/>
                        </a:lnTo>
                        <a:lnTo>
                          <a:pt x="33401" y="2921"/>
                        </a:lnTo>
                        <a:lnTo>
                          <a:pt x="35560" y="4826"/>
                        </a:lnTo>
                        <a:lnTo>
                          <a:pt x="38100" y="8382"/>
                        </a:lnTo>
                        <a:lnTo>
                          <a:pt x="40894" y="15621"/>
                        </a:lnTo>
                        <a:lnTo>
                          <a:pt x="42291" y="22098"/>
                        </a:lnTo>
                        <a:lnTo>
                          <a:pt x="42799" y="31115"/>
                        </a:lnTo>
                        <a:lnTo>
                          <a:pt x="42037" y="38100"/>
                        </a:lnTo>
                        <a:lnTo>
                          <a:pt x="40132" y="48641"/>
                        </a:lnTo>
                        <a:lnTo>
                          <a:pt x="40513" y="55499"/>
                        </a:lnTo>
                        <a:lnTo>
                          <a:pt x="41402" y="59182"/>
                        </a:lnTo>
                        <a:lnTo>
                          <a:pt x="43688" y="63627"/>
                        </a:lnTo>
                        <a:lnTo>
                          <a:pt x="50546" y="73152"/>
                        </a:lnTo>
                        <a:lnTo>
                          <a:pt x="52451" y="77978"/>
                        </a:lnTo>
                        <a:lnTo>
                          <a:pt x="53086" y="81788"/>
                        </a:lnTo>
                        <a:lnTo>
                          <a:pt x="47752" y="75311"/>
                        </a:lnTo>
                        <a:lnTo>
                          <a:pt x="32004" y="57785"/>
                        </a:lnTo>
                        <a:lnTo>
                          <a:pt x="28702" y="52197"/>
                        </a:lnTo>
                        <a:lnTo>
                          <a:pt x="26670" y="45974"/>
                        </a:lnTo>
                        <a:lnTo>
                          <a:pt x="25908" y="38227"/>
                        </a:lnTo>
                        <a:lnTo>
                          <a:pt x="26670" y="13208"/>
                        </a:lnTo>
                        <a:lnTo>
                          <a:pt x="26416" y="12065"/>
                        </a:lnTo>
                        <a:lnTo>
                          <a:pt x="26035" y="10922"/>
                        </a:lnTo>
                        <a:lnTo>
                          <a:pt x="24892" y="8763"/>
                        </a:lnTo>
                        <a:lnTo>
                          <a:pt x="23241" y="6858"/>
                        </a:lnTo>
                        <a:lnTo>
                          <a:pt x="20955" y="5207"/>
                        </a:lnTo>
                        <a:lnTo>
                          <a:pt x="16002" y="3048"/>
                        </a:lnTo>
                        <a:lnTo>
                          <a:pt x="3302" y="381"/>
                        </a:lnTo>
                        <a:close/>
                      </a:path>
                    </a:pathLst>
                  </a:custGeom>
                  <a:solidFill>
                    <a:srgbClr val="8E97B6"/>
                  </a:solidFill>
                  <a:ln w="0" cap="flat" cmpd="sng" algn="ctr">
                    <a:solidFill>
                      <a:srgbClr val="8E97B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3" name="TextBox 102"/>
                <p:cNvSpPr txBox="1"/>
                <p:nvPr/>
              </p:nvSpPr>
              <p:spPr>
                <a:xfrm>
                  <a:off x="6210300" y="3086100"/>
                  <a:ext cx="3200400" cy="369332"/>
                </a:xfrm>
                <a:prstGeom prst="rect">
                  <a:avLst/>
                </a:prstGeom>
                <a:noFill/>
              </p:spPr>
              <p:txBody>
                <a:bodyPr vert="horz" rtlCol="0">
                  <a:spAutoFit/>
                </a:bodyPr>
                <a:lstStyle/>
                <a:p>
                  <a:pPr algn="ctr"/>
                  <a:r>
                    <a:rPr lang="en-GB" smtClean="0">
                      <a:solidFill>
                        <a:srgbClr val="000000"/>
                      </a:solidFill>
                      <a:latin typeface="Trebuchet MS - 24"/>
                    </a:rPr>
                    <a:t>The cows need        of a bag.</a:t>
                  </a:r>
                  <a:endParaRPr lang="en-GB">
                    <a:solidFill>
                      <a:srgbClr val="000000"/>
                    </a:solidFill>
                    <a:latin typeface="Trebuchet MS - 24"/>
                  </a:endParaRPr>
                </a:p>
              </p:txBody>
            </p:sp>
            <p:sp>
              <p:nvSpPr>
                <p:cNvPr id="104" name="TextBox 103"/>
                <p:cNvSpPr txBox="1"/>
                <p:nvPr/>
              </p:nvSpPr>
              <p:spPr>
                <a:xfrm>
                  <a:off x="7960320" y="2971800"/>
                  <a:ext cx="787400" cy="646331"/>
                </a:xfrm>
                <a:prstGeom prst="rect">
                  <a:avLst/>
                </a:prstGeom>
                <a:noFill/>
              </p:spPr>
              <p:txBody>
                <a:bodyPr vert="horz" rtlCol="0">
                  <a:spAutoFit/>
                </a:bodyPr>
                <a:lstStyle/>
                <a:p>
                  <a:r>
                    <a:rPr lang="en-GB" u="sng" dirty="0" smtClean="0">
                      <a:solidFill>
                        <a:srgbClr val="000000"/>
                      </a:solidFill>
                      <a:latin typeface="Trebuchet MS - 24"/>
                    </a:rPr>
                    <a:t> 7 </a:t>
                  </a:r>
                </a:p>
                <a:p>
                  <a:r>
                    <a:rPr lang="en-GB" u="sng" dirty="0" smtClean="0">
                      <a:solidFill>
                        <a:srgbClr val="000000"/>
                      </a:solidFill>
                      <a:latin typeface="Trebuchet MS - 24"/>
                    </a:rPr>
                    <a:t>1</a:t>
                  </a:r>
                  <a:r>
                    <a:rPr lang="en-GB" dirty="0" smtClean="0">
                      <a:solidFill>
                        <a:srgbClr val="000000"/>
                      </a:solidFill>
                      <a:latin typeface="Trebuchet MS - 24"/>
                    </a:rPr>
                    <a:t>2</a:t>
                  </a:r>
                  <a:endParaRPr lang="en-GB" dirty="0">
                    <a:solidFill>
                      <a:srgbClr val="000000"/>
                    </a:solidFill>
                    <a:latin typeface="Trebuchet MS - 24"/>
                  </a:endParaRPr>
                </a:p>
              </p:txBody>
            </p:sp>
          </p:grpSp>
          <p:grpSp>
            <p:nvGrpSpPr>
              <p:cNvPr id="132" name="Group 131"/>
              <p:cNvGrpSpPr/>
              <p:nvPr/>
            </p:nvGrpSpPr>
            <p:grpSpPr>
              <a:xfrm>
                <a:off x="0" y="2095500"/>
                <a:ext cx="3200400" cy="1551813"/>
                <a:chOff x="0" y="2095500"/>
                <a:chExt cx="3200400" cy="1551813"/>
              </a:xfrm>
            </p:grpSpPr>
            <p:grpSp>
              <p:nvGrpSpPr>
                <p:cNvPr id="129" name="Group 128"/>
                <p:cNvGrpSpPr/>
                <p:nvPr/>
              </p:nvGrpSpPr>
              <p:grpSpPr>
                <a:xfrm>
                  <a:off x="1054100" y="2095500"/>
                  <a:ext cx="1167131" cy="905765"/>
                  <a:chOff x="1054100" y="2095500"/>
                  <a:chExt cx="1167131" cy="905765"/>
                </a:xfrm>
              </p:grpSpPr>
              <p:sp>
                <p:nvSpPr>
                  <p:cNvPr id="106" name="Freeform 105"/>
                  <p:cNvSpPr/>
                  <p:nvPr/>
                </p:nvSpPr>
                <p:spPr>
                  <a:xfrm>
                    <a:off x="2003298" y="2419350"/>
                    <a:ext cx="130811" cy="103252"/>
                  </a:xfrm>
                  <a:custGeom>
                    <a:avLst/>
                    <a:gdLst/>
                    <a:ahLst/>
                    <a:cxnLst/>
                    <a:rect l="0" t="0" r="0" b="0"/>
                    <a:pathLst>
                      <a:path w="130811" h="103252">
                        <a:moveTo>
                          <a:pt x="0" y="26924"/>
                        </a:moveTo>
                        <a:lnTo>
                          <a:pt x="0" y="29083"/>
                        </a:lnTo>
                        <a:lnTo>
                          <a:pt x="2032" y="29083"/>
                        </a:lnTo>
                        <a:lnTo>
                          <a:pt x="2032" y="30988"/>
                        </a:lnTo>
                        <a:lnTo>
                          <a:pt x="4064" y="30988"/>
                        </a:lnTo>
                        <a:lnTo>
                          <a:pt x="4064" y="33147"/>
                        </a:lnTo>
                        <a:lnTo>
                          <a:pt x="5969" y="33147"/>
                        </a:lnTo>
                        <a:lnTo>
                          <a:pt x="5969" y="35052"/>
                        </a:lnTo>
                        <a:lnTo>
                          <a:pt x="8001" y="35052"/>
                        </a:lnTo>
                        <a:lnTo>
                          <a:pt x="11938" y="39370"/>
                        </a:lnTo>
                        <a:lnTo>
                          <a:pt x="13970" y="39370"/>
                        </a:lnTo>
                        <a:lnTo>
                          <a:pt x="15875" y="41275"/>
                        </a:lnTo>
                        <a:lnTo>
                          <a:pt x="17907" y="41275"/>
                        </a:lnTo>
                        <a:lnTo>
                          <a:pt x="19812" y="43434"/>
                        </a:lnTo>
                        <a:lnTo>
                          <a:pt x="23876" y="45466"/>
                        </a:lnTo>
                        <a:lnTo>
                          <a:pt x="25781" y="45466"/>
                        </a:lnTo>
                        <a:lnTo>
                          <a:pt x="27813" y="47498"/>
                        </a:lnTo>
                        <a:lnTo>
                          <a:pt x="31750" y="49657"/>
                        </a:lnTo>
                        <a:lnTo>
                          <a:pt x="35687" y="49657"/>
                        </a:lnTo>
                        <a:lnTo>
                          <a:pt x="37719" y="51689"/>
                        </a:lnTo>
                        <a:lnTo>
                          <a:pt x="45593" y="55753"/>
                        </a:lnTo>
                        <a:lnTo>
                          <a:pt x="49530" y="55753"/>
                        </a:lnTo>
                        <a:lnTo>
                          <a:pt x="55499" y="57912"/>
                        </a:lnTo>
                        <a:lnTo>
                          <a:pt x="59436" y="60071"/>
                        </a:lnTo>
                        <a:lnTo>
                          <a:pt x="79248" y="60071"/>
                        </a:lnTo>
                        <a:lnTo>
                          <a:pt x="91186" y="53848"/>
                        </a:lnTo>
                        <a:lnTo>
                          <a:pt x="93345" y="51689"/>
                        </a:lnTo>
                        <a:lnTo>
                          <a:pt x="101092" y="47498"/>
                        </a:lnTo>
                        <a:lnTo>
                          <a:pt x="103251" y="43434"/>
                        </a:lnTo>
                        <a:lnTo>
                          <a:pt x="105029" y="41275"/>
                        </a:lnTo>
                        <a:lnTo>
                          <a:pt x="108966" y="39370"/>
                        </a:lnTo>
                        <a:lnTo>
                          <a:pt x="110998" y="35052"/>
                        </a:lnTo>
                        <a:lnTo>
                          <a:pt x="113157" y="33147"/>
                        </a:lnTo>
                        <a:lnTo>
                          <a:pt x="114935" y="29083"/>
                        </a:lnTo>
                        <a:lnTo>
                          <a:pt x="116967" y="26924"/>
                        </a:lnTo>
                        <a:lnTo>
                          <a:pt x="118872" y="22860"/>
                        </a:lnTo>
                        <a:lnTo>
                          <a:pt x="120904" y="20701"/>
                        </a:lnTo>
                        <a:lnTo>
                          <a:pt x="123063" y="16637"/>
                        </a:lnTo>
                        <a:lnTo>
                          <a:pt x="123063" y="14478"/>
                        </a:lnTo>
                        <a:lnTo>
                          <a:pt x="124841" y="12573"/>
                        </a:lnTo>
                        <a:lnTo>
                          <a:pt x="127000" y="8382"/>
                        </a:lnTo>
                        <a:lnTo>
                          <a:pt x="127000" y="6350"/>
                        </a:lnTo>
                        <a:lnTo>
                          <a:pt x="128778" y="4191"/>
                        </a:lnTo>
                        <a:lnTo>
                          <a:pt x="128778" y="0"/>
                        </a:lnTo>
                        <a:lnTo>
                          <a:pt x="130810" y="0"/>
                        </a:lnTo>
                        <a:lnTo>
                          <a:pt x="130810" y="35052"/>
                        </a:lnTo>
                        <a:lnTo>
                          <a:pt x="128778" y="39370"/>
                        </a:lnTo>
                        <a:lnTo>
                          <a:pt x="128778" y="45466"/>
                        </a:lnTo>
                        <a:lnTo>
                          <a:pt x="127000" y="49657"/>
                        </a:lnTo>
                        <a:lnTo>
                          <a:pt x="127000" y="53848"/>
                        </a:lnTo>
                        <a:lnTo>
                          <a:pt x="123063" y="61976"/>
                        </a:lnTo>
                        <a:lnTo>
                          <a:pt x="123063" y="66040"/>
                        </a:lnTo>
                        <a:lnTo>
                          <a:pt x="118872" y="70358"/>
                        </a:lnTo>
                        <a:lnTo>
                          <a:pt x="114935" y="78486"/>
                        </a:lnTo>
                        <a:lnTo>
                          <a:pt x="110998" y="82550"/>
                        </a:lnTo>
                        <a:lnTo>
                          <a:pt x="108966" y="86614"/>
                        </a:lnTo>
                        <a:lnTo>
                          <a:pt x="105029" y="88773"/>
                        </a:lnTo>
                        <a:lnTo>
                          <a:pt x="101092" y="92964"/>
                        </a:lnTo>
                        <a:lnTo>
                          <a:pt x="87249" y="101346"/>
                        </a:lnTo>
                        <a:lnTo>
                          <a:pt x="81280" y="101346"/>
                        </a:lnTo>
                        <a:lnTo>
                          <a:pt x="75311" y="103251"/>
                        </a:lnTo>
                        <a:lnTo>
                          <a:pt x="55499" y="103251"/>
                        </a:lnTo>
                        <a:lnTo>
                          <a:pt x="37719" y="94996"/>
                        </a:lnTo>
                        <a:lnTo>
                          <a:pt x="31750" y="88773"/>
                        </a:lnTo>
                        <a:lnTo>
                          <a:pt x="27813" y="86614"/>
                        </a:lnTo>
                        <a:lnTo>
                          <a:pt x="25781" y="82550"/>
                        </a:lnTo>
                        <a:lnTo>
                          <a:pt x="21844" y="78486"/>
                        </a:lnTo>
                        <a:lnTo>
                          <a:pt x="15875" y="66040"/>
                        </a:lnTo>
                        <a:lnTo>
                          <a:pt x="11938" y="64135"/>
                        </a:lnTo>
                        <a:lnTo>
                          <a:pt x="9906" y="60071"/>
                        </a:lnTo>
                        <a:lnTo>
                          <a:pt x="9906" y="55753"/>
                        </a:lnTo>
                        <a:lnTo>
                          <a:pt x="5969" y="47498"/>
                        </a:lnTo>
                        <a:lnTo>
                          <a:pt x="4064" y="45466"/>
                        </a:lnTo>
                        <a:lnTo>
                          <a:pt x="4064" y="41275"/>
                        </a:lnTo>
                        <a:lnTo>
                          <a:pt x="2032" y="39370"/>
                        </a:lnTo>
                        <a:lnTo>
                          <a:pt x="2032" y="33147"/>
                        </a:lnTo>
                        <a:lnTo>
                          <a:pt x="0" y="30988"/>
                        </a:lnTo>
                        <a:close/>
                      </a:path>
                    </a:pathLst>
                  </a:custGeom>
                  <a:solidFill>
                    <a:srgbClr val="333333"/>
                  </a:solidFill>
                  <a:ln w="0" cap="flat" cmpd="sng" algn="ctr">
                    <a:solidFill>
                      <a:srgbClr val="3333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Freeform 106"/>
                  <p:cNvSpPr/>
                  <p:nvPr/>
                </p:nvSpPr>
                <p:spPr>
                  <a:xfrm>
                    <a:off x="2116455" y="2642235"/>
                    <a:ext cx="104776" cy="140463"/>
                  </a:xfrm>
                  <a:custGeom>
                    <a:avLst/>
                    <a:gdLst/>
                    <a:ahLst/>
                    <a:cxnLst/>
                    <a:rect l="0" t="0" r="0" b="0"/>
                    <a:pathLst>
                      <a:path w="104776" h="140463">
                        <a:moveTo>
                          <a:pt x="104775" y="57912"/>
                        </a:moveTo>
                        <a:lnTo>
                          <a:pt x="104775" y="59817"/>
                        </a:lnTo>
                        <a:lnTo>
                          <a:pt x="102997" y="61976"/>
                        </a:lnTo>
                        <a:lnTo>
                          <a:pt x="102997" y="66040"/>
                        </a:lnTo>
                        <a:lnTo>
                          <a:pt x="100838" y="68199"/>
                        </a:lnTo>
                        <a:lnTo>
                          <a:pt x="100838" y="70104"/>
                        </a:lnTo>
                        <a:lnTo>
                          <a:pt x="99060" y="72263"/>
                        </a:lnTo>
                        <a:lnTo>
                          <a:pt x="99060" y="76327"/>
                        </a:lnTo>
                        <a:lnTo>
                          <a:pt x="97028" y="78486"/>
                        </a:lnTo>
                        <a:lnTo>
                          <a:pt x="97028" y="80391"/>
                        </a:lnTo>
                        <a:lnTo>
                          <a:pt x="94869" y="84709"/>
                        </a:lnTo>
                        <a:lnTo>
                          <a:pt x="93091" y="86614"/>
                        </a:lnTo>
                        <a:lnTo>
                          <a:pt x="90932" y="90805"/>
                        </a:lnTo>
                        <a:lnTo>
                          <a:pt x="90932" y="92964"/>
                        </a:lnTo>
                        <a:lnTo>
                          <a:pt x="89154" y="97028"/>
                        </a:lnTo>
                        <a:lnTo>
                          <a:pt x="87122" y="99187"/>
                        </a:lnTo>
                        <a:lnTo>
                          <a:pt x="83185" y="107315"/>
                        </a:lnTo>
                        <a:lnTo>
                          <a:pt x="77216" y="113538"/>
                        </a:lnTo>
                        <a:lnTo>
                          <a:pt x="75057" y="117602"/>
                        </a:lnTo>
                        <a:lnTo>
                          <a:pt x="73279" y="119761"/>
                        </a:lnTo>
                        <a:lnTo>
                          <a:pt x="71120" y="123825"/>
                        </a:lnTo>
                        <a:lnTo>
                          <a:pt x="61214" y="134112"/>
                        </a:lnTo>
                        <a:lnTo>
                          <a:pt x="59436" y="138303"/>
                        </a:lnTo>
                        <a:lnTo>
                          <a:pt x="55245" y="140462"/>
                        </a:lnTo>
                        <a:lnTo>
                          <a:pt x="0" y="76327"/>
                        </a:lnTo>
                        <a:lnTo>
                          <a:pt x="1778" y="74422"/>
                        </a:lnTo>
                        <a:lnTo>
                          <a:pt x="5715" y="72263"/>
                        </a:lnTo>
                        <a:lnTo>
                          <a:pt x="7747" y="68199"/>
                        </a:lnTo>
                        <a:lnTo>
                          <a:pt x="11684" y="64135"/>
                        </a:lnTo>
                        <a:lnTo>
                          <a:pt x="13843" y="59817"/>
                        </a:lnTo>
                        <a:lnTo>
                          <a:pt x="15621" y="57912"/>
                        </a:lnTo>
                        <a:lnTo>
                          <a:pt x="17653" y="53848"/>
                        </a:lnTo>
                        <a:lnTo>
                          <a:pt x="17653" y="51689"/>
                        </a:lnTo>
                        <a:lnTo>
                          <a:pt x="21590" y="43434"/>
                        </a:lnTo>
                        <a:lnTo>
                          <a:pt x="23749" y="41275"/>
                        </a:lnTo>
                        <a:lnTo>
                          <a:pt x="23749" y="37211"/>
                        </a:lnTo>
                        <a:lnTo>
                          <a:pt x="25527" y="35052"/>
                        </a:lnTo>
                        <a:lnTo>
                          <a:pt x="25527" y="30988"/>
                        </a:lnTo>
                        <a:lnTo>
                          <a:pt x="27559" y="28829"/>
                        </a:lnTo>
                        <a:lnTo>
                          <a:pt x="27559" y="26924"/>
                        </a:lnTo>
                        <a:lnTo>
                          <a:pt x="29718" y="22860"/>
                        </a:lnTo>
                        <a:lnTo>
                          <a:pt x="29718" y="18542"/>
                        </a:lnTo>
                        <a:lnTo>
                          <a:pt x="31496" y="16637"/>
                        </a:lnTo>
                        <a:lnTo>
                          <a:pt x="31496" y="8255"/>
                        </a:lnTo>
                        <a:lnTo>
                          <a:pt x="33655" y="6350"/>
                        </a:lnTo>
                        <a:lnTo>
                          <a:pt x="33655"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Freeform 107"/>
                  <p:cNvSpPr/>
                  <p:nvPr/>
                </p:nvSpPr>
                <p:spPr>
                  <a:xfrm>
                    <a:off x="1941957" y="2656713"/>
                    <a:ext cx="229744" cy="158878"/>
                  </a:xfrm>
                  <a:custGeom>
                    <a:avLst/>
                    <a:gdLst/>
                    <a:ahLst/>
                    <a:cxnLst/>
                    <a:rect l="0" t="0" r="0" b="0"/>
                    <a:pathLst>
                      <a:path w="229744" h="158878">
                        <a:moveTo>
                          <a:pt x="116840" y="78486"/>
                        </a:moveTo>
                        <a:lnTo>
                          <a:pt x="122809" y="78486"/>
                        </a:lnTo>
                        <a:lnTo>
                          <a:pt x="126746" y="80518"/>
                        </a:lnTo>
                        <a:lnTo>
                          <a:pt x="138684" y="80518"/>
                        </a:lnTo>
                        <a:lnTo>
                          <a:pt x="140589" y="78486"/>
                        </a:lnTo>
                        <a:lnTo>
                          <a:pt x="148590" y="78486"/>
                        </a:lnTo>
                        <a:lnTo>
                          <a:pt x="150495" y="76327"/>
                        </a:lnTo>
                        <a:lnTo>
                          <a:pt x="154686" y="76327"/>
                        </a:lnTo>
                        <a:lnTo>
                          <a:pt x="156464" y="74295"/>
                        </a:lnTo>
                        <a:lnTo>
                          <a:pt x="158496" y="74295"/>
                        </a:lnTo>
                        <a:lnTo>
                          <a:pt x="160401" y="72136"/>
                        </a:lnTo>
                        <a:lnTo>
                          <a:pt x="164592" y="72136"/>
                        </a:lnTo>
                        <a:lnTo>
                          <a:pt x="164592" y="70231"/>
                        </a:lnTo>
                        <a:lnTo>
                          <a:pt x="166370" y="70231"/>
                        </a:lnTo>
                        <a:lnTo>
                          <a:pt x="170307" y="65913"/>
                        </a:lnTo>
                        <a:lnTo>
                          <a:pt x="172339" y="65913"/>
                        </a:lnTo>
                        <a:lnTo>
                          <a:pt x="174498" y="64008"/>
                        </a:lnTo>
                        <a:lnTo>
                          <a:pt x="174498" y="61849"/>
                        </a:lnTo>
                        <a:lnTo>
                          <a:pt x="229743" y="125984"/>
                        </a:lnTo>
                        <a:lnTo>
                          <a:pt x="224028" y="132207"/>
                        </a:lnTo>
                        <a:lnTo>
                          <a:pt x="221869" y="132207"/>
                        </a:lnTo>
                        <a:lnTo>
                          <a:pt x="215900" y="138176"/>
                        </a:lnTo>
                        <a:lnTo>
                          <a:pt x="214122" y="138176"/>
                        </a:lnTo>
                        <a:lnTo>
                          <a:pt x="209931" y="142494"/>
                        </a:lnTo>
                        <a:lnTo>
                          <a:pt x="208153" y="142494"/>
                        </a:lnTo>
                        <a:lnTo>
                          <a:pt x="204216" y="146558"/>
                        </a:lnTo>
                        <a:lnTo>
                          <a:pt x="202057" y="146558"/>
                        </a:lnTo>
                        <a:lnTo>
                          <a:pt x="200025" y="148463"/>
                        </a:lnTo>
                        <a:lnTo>
                          <a:pt x="198247" y="148463"/>
                        </a:lnTo>
                        <a:lnTo>
                          <a:pt x="196088" y="150622"/>
                        </a:lnTo>
                        <a:lnTo>
                          <a:pt x="192151" y="150622"/>
                        </a:lnTo>
                        <a:lnTo>
                          <a:pt x="190119" y="152781"/>
                        </a:lnTo>
                        <a:lnTo>
                          <a:pt x="188341" y="152781"/>
                        </a:lnTo>
                        <a:lnTo>
                          <a:pt x="186182" y="154686"/>
                        </a:lnTo>
                        <a:lnTo>
                          <a:pt x="182245" y="154686"/>
                        </a:lnTo>
                        <a:lnTo>
                          <a:pt x="180213" y="156845"/>
                        </a:lnTo>
                        <a:lnTo>
                          <a:pt x="172339" y="156845"/>
                        </a:lnTo>
                        <a:lnTo>
                          <a:pt x="170307" y="158877"/>
                        </a:lnTo>
                        <a:lnTo>
                          <a:pt x="138684" y="158877"/>
                        </a:lnTo>
                        <a:lnTo>
                          <a:pt x="106934" y="150622"/>
                        </a:lnTo>
                        <a:lnTo>
                          <a:pt x="79248" y="134112"/>
                        </a:lnTo>
                        <a:lnTo>
                          <a:pt x="47498" y="107188"/>
                        </a:lnTo>
                        <a:lnTo>
                          <a:pt x="43561" y="101219"/>
                        </a:lnTo>
                        <a:lnTo>
                          <a:pt x="33655" y="90932"/>
                        </a:lnTo>
                        <a:lnTo>
                          <a:pt x="29718" y="84709"/>
                        </a:lnTo>
                        <a:lnTo>
                          <a:pt x="19812" y="74295"/>
                        </a:lnTo>
                        <a:lnTo>
                          <a:pt x="13843" y="64008"/>
                        </a:lnTo>
                        <a:lnTo>
                          <a:pt x="9906" y="59944"/>
                        </a:lnTo>
                        <a:lnTo>
                          <a:pt x="5969" y="51562"/>
                        </a:lnTo>
                        <a:lnTo>
                          <a:pt x="3937" y="49657"/>
                        </a:lnTo>
                        <a:lnTo>
                          <a:pt x="1905" y="45339"/>
                        </a:lnTo>
                        <a:lnTo>
                          <a:pt x="0" y="43434"/>
                        </a:lnTo>
                        <a:lnTo>
                          <a:pt x="0" y="41275"/>
                        </a:lnTo>
                        <a:lnTo>
                          <a:pt x="15875" y="0"/>
                        </a:lnTo>
                        <a:lnTo>
                          <a:pt x="15875" y="2159"/>
                        </a:lnTo>
                        <a:lnTo>
                          <a:pt x="17780" y="4064"/>
                        </a:lnTo>
                        <a:lnTo>
                          <a:pt x="17780" y="6223"/>
                        </a:lnTo>
                        <a:lnTo>
                          <a:pt x="19812" y="8382"/>
                        </a:lnTo>
                        <a:lnTo>
                          <a:pt x="19812" y="10287"/>
                        </a:lnTo>
                        <a:lnTo>
                          <a:pt x="23749" y="14351"/>
                        </a:lnTo>
                        <a:lnTo>
                          <a:pt x="25781" y="18669"/>
                        </a:lnTo>
                        <a:lnTo>
                          <a:pt x="25781" y="20574"/>
                        </a:lnTo>
                        <a:lnTo>
                          <a:pt x="29718" y="22733"/>
                        </a:lnTo>
                        <a:lnTo>
                          <a:pt x="31623" y="26797"/>
                        </a:lnTo>
                        <a:lnTo>
                          <a:pt x="33655" y="28956"/>
                        </a:lnTo>
                        <a:lnTo>
                          <a:pt x="35687" y="33020"/>
                        </a:lnTo>
                        <a:lnTo>
                          <a:pt x="39624" y="37211"/>
                        </a:lnTo>
                        <a:lnTo>
                          <a:pt x="43561" y="39370"/>
                        </a:lnTo>
                        <a:lnTo>
                          <a:pt x="45593" y="43434"/>
                        </a:lnTo>
                        <a:lnTo>
                          <a:pt x="49530" y="45339"/>
                        </a:lnTo>
                        <a:lnTo>
                          <a:pt x="57404" y="53721"/>
                        </a:lnTo>
                        <a:lnTo>
                          <a:pt x="63373" y="55626"/>
                        </a:lnTo>
                        <a:lnTo>
                          <a:pt x="67310" y="59944"/>
                        </a:lnTo>
                        <a:lnTo>
                          <a:pt x="73279" y="61849"/>
                        </a:lnTo>
                        <a:lnTo>
                          <a:pt x="83185" y="68072"/>
                        </a:lnTo>
                        <a:close/>
                      </a:path>
                    </a:pathLst>
                  </a:custGeom>
                  <a:solidFill>
                    <a:srgbClr val="333333"/>
                  </a:solidFill>
                  <a:ln w="0" cap="flat" cmpd="sng" algn="ctr">
                    <a:solidFill>
                      <a:srgbClr val="3333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1799336" y="2693924"/>
                    <a:ext cx="148591" cy="255779"/>
                  </a:xfrm>
                  <a:custGeom>
                    <a:avLst/>
                    <a:gdLst/>
                    <a:ahLst/>
                    <a:cxnLst/>
                    <a:rect l="0" t="0" r="0" b="0"/>
                    <a:pathLst>
                      <a:path w="148591" h="255779">
                        <a:moveTo>
                          <a:pt x="29718" y="0"/>
                        </a:moveTo>
                        <a:lnTo>
                          <a:pt x="33655" y="22733"/>
                        </a:lnTo>
                        <a:lnTo>
                          <a:pt x="33655" y="34925"/>
                        </a:lnTo>
                        <a:lnTo>
                          <a:pt x="37592" y="55626"/>
                        </a:lnTo>
                        <a:lnTo>
                          <a:pt x="41529" y="64008"/>
                        </a:lnTo>
                        <a:lnTo>
                          <a:pt x="45466" y="82423"/>
                        </a:lnTo>
                        <a:lnTo>
                          <a:pt x="49530" y="88773"/>
                        </a:lnTo>
                        <a:lnTo>
                          <a:pt x="51435" y="96901"/>
                        </a:lnTo>
                        <a:lnTo>
                          <a:pt x="55372" y="105283"/>
                        </a:lnTo>
                        <a:lnTo>
                          <a:pt x="63373" y="117475"/>
                        </a:lnTo>
                        <a:lnTo>
                          <a:pt x="65278" y="123698"/>
                        </a:lnTo>
                        <a:lnTo>
                          <a:pt x="69342" y="130048"/>
                        </a:lnTo>
                        <a:lnTo>
                          <a:pt x="75184" y="134112"/>
                        </a:lnTo>
                        <a:lnTo>
                          <a:pt x="79248" y="140335"/>
                        </a:lnTo>
                        <a:lnTo>
                          <a:pt x="91059" y="152527"/>
                        </a:lnTo>
                        <a:lnTo>
                          <a:pt x="97028" y="154686"/>
                        </a:lnTo>
                        <a:lnTo>
                          <a:pt x="100965" y="158750"/>
                        </a:lnTo>
                        <a:lnTo>
                          <a:pt x="128778" y="173228"/>
                        </a:lnTo>
                        <a:lnTo>
                          <a:pt x="134620" y="173228"/>
                        </a:lnTo>
                        <a:lnTo>
                          <a:pt x="144526" y="177546"/>
                        </a:lnTo>
                        <a:lnTo>
                          <a:pt x="148590" y="177546"/>
                        </a:lnTo>
                        <a:lnTo>
                          <a:pt x="104902" y="255778"/>
                        </a:lnTo>
                        <a:lnTo>
                          <a:pt x="83185" y="239395"/>
                        </a:lnTo>
                        <a:lnTo>
                          <a:pt x="57404" y="212471"/>
                        </a:lnTo>
                        <a:lnTo>
                          <a:pt x="43561" y="193802"/>
                        </a:lnTo>
                        <a:lnTo>
                          <a:pt x="31623" y="173228"/>
                        </a:lnTo>
                        <a:lnTo>
                          <a:pt x="19812" y="140335"/>
                        </a:lnTo>
                        <a:lnTo>
                          <a:pt x="11811" y="119634"/>
                        </a:lnTo>
                        <a:lnTo>
                          <a:pt x="7874" y="99060"/>
                        </a:lnTo>
                        <a:lnTo>
                          <a:pt x="3937" y="78359"/>
                        </a:lnTo>
                        <a:lnTo>
                          <a:pt x="3937" y="69977"/>
                        </a:lnTo>
                        <a:lnTo>
                          <a:pt x="1905" y="59690"/>
                        </a:lnTo>
                        <a:lnTo>
                          <a:pt x="1905" y="43307"/>
                        </a:lnTo>
                        <a:lnTo>
                          <a:pt x="0" y="37084"/>
                        </a:lnTo>
                        <a:lnTo>
                          <a:pt x="0" y="8128"/>
                        </a:lnTo>
                        <a:lnTo>
                          <a:pt x="1905" y="4064"/>
                        </a:lnTo>
                        <a:lnTo>
                          <a:pt x="1905" y="0"/>
                        </a:lnTo>
                        <a:close/>
                      </a:path>
                    </a:pathLst>
                  </a:custGeom>
                  <a:solidFill>
                    <a:srgbClr val="333333"/>
                  </a:solidFill>
                  <a:ln w="0" cap="flat" cmpd="sng" algn="ctr">
                    <a:solidFill>
                      <a:srgbClr val="3333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Freeform 109"/>
                  <p:cNvSpPr/>
                  <p:nvPr/>
                </p:nvSpPr>
                <p:spPr>
                  <a:xfrm>
                    <a:off x="1904238" y="2867152"/>
                    <a:ext cx="120905" cy="113412"/>
                  </a:xfrm>
                  <a:custGeom>
                    <a:avLst/>
                    <a:gdLst/>
                    <a:ahLst/>
                    <a:cxnLst/>
                    <a:rect l="0" t="0" r="0" b="0"/>
                    <a:pathLst>
                      <a:path w="120905" h="113412">
                        <a:moveTo>
                          <a:pt x="118872" y="0"/>
                        </a:moveTo>
                        <a:lnTo>
                          <a:pt x="120904" y="113411"/>
                        </a:lnTo>
                        <a:lnTo>
                          <a:pt x="93218" y="113411"/>
                        </a:lnTo>
                        <a:lnTo>
                          <a:pt x="89154" y="111506"/>
                        </a:lnTo>
                        <a:lnTo>
                          <a:pt x="81280" y="111506"/>
                        </a:lnTo>
                        <a:lnTo>
                          <a:pt x="77343" y="109347"/>
                        </a:lnTo>
                        <a:lnTo>
                          <a:pt x="69342" y="109347"/>
                        </a:lnTo>
                        <a:lnTo>
                          <a:pt x="65405" y="107442"/>
                        </a:lnTo>
                        <a:lnTo>
                          <a:pt x="61468" y="107442"/>
                        </a:lnTo>
                        <a:lnTo>
                          <a:pt x="57531" y="105283"/>
                        </a:lnTo>
                        <a:lnTo>
                          <a:pt x="53594" y="105283"/>
                        </a:lnTo>
                        <a:lnTo>
                          <a:pt x="49530" y="103124"/>
                        </a:lnTo>
                        <a:lnTo>
                          <a:pt x="45593" y="103124"/>
                        </a:lnTo>
                        <a:lnTo>
                          <a:pt x="37719" y="99060"/>
                        </a:lnTo>
                        <a:lnTo>
                          <a:pt x="35687" y="99060"/>
                        </a:lnTo>
                        <a:lnTo>
                          <a:pt x="31750" y="97155"/>
                        </a:lnTo>
                        <a:lnTo>
                          <a:pt x="27813" y="97155"/>
                        </a:lnTo>
                        <a:lnTo>
                          <a:pt x="25781" y="94996"/>
                        </a:lnTo>
                        <a:lnTo>
                          <a:pt x="17907" y="90932"/>
                        </a:lnTo>
                        <a:lnTo>
                          <a:pt x="15875" y="90932"/>
                        </a:lnTo>
                        <a:lnTo>
                          <a:pt x="8001" y="86741"/>
                        </a:lnTo>
                        <a:lnTo>
                          <a:pt x="5969" y="84582"/>
                        </a:lnTo>
                        <a:lnTo>
                          <a:pt x="2032" y="82550"/>
                        </a:lnTo>
                        <a:lnTo>
                          <a:pt x="0" y="82550"/>
                        </a:lnTo>
                        <a:lnTo>
                          <a:pt x="43688" y="4318"/>
                        </a:lnTo>
                        <a:lnTo>
                          <a:pt x="47625" y="4318"/>
                        </a:lnTo>
                        <a:lnTo>
                          <a:pt x="51562" y="6223"/>
                        </a:lnTo>
                        <a:lnTo>
                          <a:pt x="87249" y="6223"/>
                        </a:lnTo>
                        <a:lnTo>
                          <a:pt x="91186" y="4318"/>
                        </a:lnTo>
                        <a:lnTo>
                          <a:pt x="103124" y="4318"/>
                        </a:lnTo>
                        <a:lnTo>
                          <a:pt x="105029" y="2159"/>
                        </a:lnTo>
                        <a:lnTo>
                          <a:pt x="113030" y="2159"/>
                        </a:lnTo>
                        <a:lnTo>
                          <a:pt x="113030"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Freeform 110"/>
                  <p:cNvSpPr/>
                  <p:nvPr/>
                </p:nvSpPr>
                <p:spPr>
                  <a:xfrm>
                    <a:off x="1311783" y="2714498"/>
                    <a:ext cx="102998" cy="202312"/>
                  </a:xfrm>
                  <a:custGeom>
                    <a:avLst/>
                    <a:gdLst/>
                    <a:ahLst/>
                    <a:cxnLst/>
                    <a:rect l="0" t="0" r="0" b="0"/>
                    <a:pathLst>
                      <a:path w="102998" h="202312">
                        <a:moveTo>
                          <a:pt x="99060" y="8128"/>
                        </a:moveTo>
                        <a:lnTo>
                          <a:pt x="99060" y="16510"/>
                        </a:lnTo>
                        <a:lnTo>
                          <a:pt x="101092" y="22733"/>
                        </a:lnTo>
                        <a:lnTo>
                          <a:pt x="101092" y="43434"/>
                        </a:lnTo>
                        <a:lnTo>
                          <a:pt x="102997" y="49403"/>
                        </a:lnTo>
                        <a:lnTo>
                          <a:pt x="102997" y="74422"/>
                        </a:lnTo>
                        <a:lnTo>
                          <a:pt x="101092" y="82550"/>
                        </a:lnTo>
                        <a:lnTo>
                          <a:pt x="101092" y="107315"/>
                        </a:lnTo>
                        <a:lnTo>
                          <a:pt x="99060" y="113538"/>
                        </a:lnTo>
                        <a:lnTo>
                          <a:pt x="99060" y="119761"/>
                        </a:lnTo>
                        <a:lnTo>
                          <a:pt x="97028" y="125984"/>
                        </a:lnTo>
                        <a:lnTo>
                          <a:pt x="97028" y="136271"/>
                        </a:lnTo>
                        <a:lnTo>
                          <a:pt x="93091" y="148590"/>
                        </a:lnTo>
                        <a:lnTo>
                          <a:pt x="93091" y="154813"/>
                        </a:lnTo>
                        <a:lnTo>
                          <a:pt x="91186" y="158877"/>
                        </a:lnTo>
                        <a:lnTo>
                          <a:pt x="91186" y="165100"/>
                        </a:lnTo>
                        <a:lnTo>
                          <a:pt x="89154" y="171323"/>
                        </a:lnTo>
                        <a:lnTo>
                          <a:pt x="89154" y="175387"/>
                        </a:lnTo>
                        <a:lnTo>
                          <a:pt x="85217" y="185674"/>
                        </a:lnTo>
                        <a:lnTo>
                          <a:pt x="85217" y="191897"/>
                        </a:lnTo>
                        <a:lnTo>
                          <a:pt x="83185" y="196088"/>
                        </a:lnTo>
                        <a:lnTo>
                          <a:pt x="81280" y="202311"/>
                        </a:lnTo>
                        <a:lnTo>
                          <a:pt x="0" y="173228"/>
                        </a:lnTo>
                        <a:lnTo>
                          <a:pt x="11938" y="150622"/>
                        </a:lnTo>
                        <a:lnTo>
                          <a:pt x="13716" y="142240"/>
                        </a:lnTo>
                        <a:lnTo>
                          <a:pt x="19812" y="127889"/>
                        </a:lnTo>
                        <a:lnTo>
                          <a:pt x="25781" y="105283"/>
                        </a:lnTo>
                        <a:lnTo>
                          <a:pt x="31750" y="82550"/>
                        </a:lnTo>
                        <a:lnTo>
                          <a:pt x="35687" y="70104"/>
                        </a:lnTo>
                        <a:lnTo>
                          <a:pt x="35687" y="61849"/>
                        </a:lnTo>
                        <a:lnTo>
                          <a:pt x="37465" y="55626"/>
                        </a:lnTo>
                        <a:lnTo>
                          <a:pt x="37465" y="49403"/>
                        </a:lnTo>
                        <a:lnTo>
                          <a:pt x="39624" y="43434"/>
                        </a:lnTo>
                        <a:lnTo>
                          <a:pt x="39624" y="39116"/>
                        </a:lnTo>
                        <a:lnTo>
                          <a:pt x="41656" y="33147"/>
                        </a:lnTo>
                        <a:lnTo>
                          <a:pt x="41656" y="14351"/>
                        </a:lnTo>
                        <a:lnTo>
                          <a:pt x="43561" y="12446"/>
                        </a:lnTo>
                        <a:lnTo>
                          <a:pt x="43561" y="0"/>
                        </a:lnTo>
                        <a:close/>
                      </a:path>
                    </a:pathLst>
                  </a:custGeom>
                  <a:solidFill>
                    <a:srgbClr val="333333"/>
                  </a:solidFill>
                  <a:ln w="0" cap="flat" cmpd="sng" algn="ctr">
                    <a:solidFill>
                      <a:srgbClr val="3333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1248410" y="2887726"/>
                    <a:ext cx="144654" cy="113539"/>
                  </a:xfrm>
                  <a:custGeom>
                    <a:avLst/>
                    <a:gdLst/>
                    <a:ahLst/>
                    <a:cxnLst/>
                    <a:rect l="0" t="0" r="0" b="0"/>
                    <a:pathLst>
                      <a:path w="144654" h="113539">
                        <a:moveTo>
                          <a:pt x="63373" y="0"/>
                        </a:moveTo>
                        <a:lnTo>
                          <a:pt x="144653" y="29083"/>
                        </a:lnTo>
                        <a:lnTo>
                          <a:pt x="142621" y="33147"/>
                        </a:lnTo>
                        <a:lnTo>
                          <a:pt x="142621" y="37211"/>
                        </a:lnTo>
                        <a:lnTo>
                          <a:pt x="140462" y="41275"/>
                        </a:lnTo>
                        <a:lnTo>
                          <a:pt x="138684" y="47498"/>
                        </a:lnTo>
                        <a:lnTo>
                          <a:pt x="138684" y="51562"/>
                        </a:lnTo>
                        <a:lnTo>
                          <a:pt x="134747" y="59944"/>
                        </a:lnTo>
                        <a:lnTo>
                          <a:pt x="134747" y="64008"/>
                        </a:lnTo>
                        <a:lnTo>
                          <a:pt x="132715" y="66167"/>
                        </a:lnTo>
                        <a:lnTo>
                          <a:pt x="130556" y="70358"/>
                        </a:lnTo>
                        <a:lnTo>
                          <a:pt x="130556" y="74422"/>
                        </a:lnTo>
                        <a:lnTo>
                          <a:pt x="128778" y="78486"/>
                        </a:lnTo>
                        <a:lnTo>
                          <a:pt x="126746" y="80645"/>
                        </a:lnTo>
                        <a:lnTo>
                          <a:pt x="126746" y="84709"/>
                        </a:lnTo>
                        <a:lnTo>
                          <a:pt x="124841" y="86868"/>
                        </a:lnTo>
                        <a:lnTo>
                          <a:pt x="122809" y="90932"/>
                        </a:lnTo>
                        <a:lnTo>
                          <a:pt x="122809" y="92837"/>
                        </a:lnTo>
                        <a:lnTo>
                          <a:pt x="120650" y="94996"/>
                        </a:lnTo>
                        <a:lnTo>
                          <a:pt x="120650" y="97155"/>
                        </a:lnTo>
                        <a:lnTo>
                          <a:pt x="118872" y="99060"/>
                        </a:lnTo>
                        <a:lnTo>
                          <a:pt x="118872" y="101219"/>
                        </a:lnTo>
                        <a:lnTo>
                          <a:pt x="116840" y="103251"/>
                        </a:lnTo>
                        <a:lnTo>
                          <a:pt x="116840" y="107442"/>
                        </a:lnTo>
                        <a:lnTo>
                          <a:pt x="114935" y="109474"/>
                        </a:lnTo>
                        <a:lnTo>
                          <a:pt x="114935" y="111633"/>
                        </a:lnTo>
                        <a:lnTo>
                          <a:pt x="112903" y="113538"/>
                        </a:lnTo>
                        <a:lnTo>
                          <a:pt x="0" y="76581"/>
                        </a:lnTo>
                        <a:lnTo>
                          <a:pt x="3810" y="72263"/>
                        </a:lnTo>
                        <a:lnTo>
                          <a:pt x="7747" y="70358"/>
                        </a:lnTo>
                        <a:lnTo>
                          <a:pt x="15875" y="61976"/>
                        </a:lnTo>
                        <a:lnTo>
                          <a:pt x="19812" y="59944"/>
                        </a:lnTo>
                        <a:lnTo>
                          <a:pt x="29718" y="49657"/>
                        </a:lnTo>
                        <a:lnTo>
                          <a:pt x="31496" y="45593"/>
                        </a:lnTo>
                        <a:lnTo>
                          <a:pt x="39624" y="37211"/>
                        </a:lnTo>
                        <a:lnTo>
                          <a:pt x="41402" y="33147"/>
                        </a:lnTo>
                        <a:lnTo>
                          <a:pt x="47371" y="26924"/>
                        </a:lnTo>
                        <a:lnTo>
                          <a:pt x="49530" y="22860"/>
                        </a:lnTo>
                        <a:lnTo>
                          <a:pt x="55499" y="16510"/>
                        </a:lnTo>
                        <a:lnTo>
                          <a:pt x="55499" y="12446"/>
                        </a:lnTo>
                        <a:lnTo>
                          <a:pt x="59436" y="8382"/>
                        </a:lnTo>
                        <a:lnTo>
                          <a:pt x="61214" y="4318"/>
                        </a:lnTo>
                        <a:lnTo>
                          <a:pt x="63373" y="215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Freeform 112"/>
                  <p:cNvSpPr/>
                  <p:nvPr/>
                </p:nvSpPr>
                <p:spPr>
                  <a:xfrm>
                    <a:off x="1054100" y="2776347"/>
                    <a:ext cx="142622" cy="125985"/>
                  </a:xfrm>
                  <a:custGeom>
                    <a:avLst/>
                    <a:gdLst/>
                    <a:ahLst/>
                    <a:cxnLst/>
                    <a:rect l="0" t="0" r="0" b="0"/>
                    <a:pathLst>
                      <a:path w="142622" h="125985">
                        <a:moveTo>
                          <a:pt x="0" y="45466"/>
                        </a:moveTo>
                        <a:lnTo>
                          <a:pt x="5969" y="45466"/>
                        </a:lnTo>
                        <a:lnTo>
                          <a:pt x="9906" y="43434"/>
                        </a:lnTo>
                        <a:lnTo>
                          <a:pt x="11938" y="43434"/>
                        </a:lnTo>
                        <a:lnTo>
                          <a:pt x="15875" y="41275"/>
                        </a:lnTo>
                        <a:lnTo>
                          <a:pt x="21844" y="41275"/>
                        </a:lnTo>
                        <a:lnTo>
                          <a:pt x="25781" y="37211"/>
                        </a:lnTo>
                        <a:lnTo>
                          <a:pt x="29718" y="37211"/>
                        </a:lnTo>
                        <a:lnTo>
                          <a:pt x="31750" y="35052"/>
                        </a:lnTo>
                        <a:lnTo>
                          <a:pt x="35687" y="35052"/>
                        </a:lnTo>
                        <a:lnTo>
                          <a:pt x="39624" y="30988"/>
                        </a:lnTo>
                        <a:lnTo>
                          <a:pt x="43561" y="30988"/>
                        </a:lnTo>
                        <a:lnTo>
                          <a:pt x="47498" y="26924"/>
                        </a:lnTo>
                        <a:lnTo>
                          <a:pt x="49530" y="26924"/>
                        </a:lnTo>
                        <a:lnTo>
                          <a:pt x="53467" y="24765"/>
                        </a:lnTo>
                        <a:lnTo>
                          <a:pt x="59436" y="18542"/>
                        </a:lnTo>
                        <a:lnTo>
                          <a:pt x="63373" y="18542"/>
                        </a:lnTo>
                        <a:lnTo>
                          <a:pt x="75311" y="6350"/>
                        </a:lnTo>
                        <a:lnTo>
                          <a:pt x="79248" y="4191"/>
                        </a:lnTo>
                        <a:lnTo>
                          <a:pt x="83185" y="0"/>
                        </a:lnTo>
                        <a:lnTo>
                          <a:pt x="142621" y="68199"/>
                        </a:lnTo>
                        <a:lnTo>
                          <a:pt x="140843" y="72263"/>
                        </a:lnTo>
                        <a:lnTo>
                          <a:pt x="138684" y="74422"/>
                        </a:lnTo>
                        <a:lnTo>
                          <a:pt x="136652" y="78486"/>
                        </a:lnTo>
                        <a:lnTo>
                          <a:pt x="132715" y="80391"/>
                        </a:lnTo>
                        <a:lnTo>
                          <a:pt x="130937" y="84709"/>
                        </a:lnTo>
                        <a:lnTo>
                          <a:pt x="126746" y="88773"/>
                        </a:lnTo>
                        <a:lnTo>
                          <a:pt x="124841" y="92964"/>
                        </a:lnTo>
                        <a:lnTo>
                          <a:pt x="121031" y="97028"/>
                        </a:lnTo>
                        <a:lnTo>
                          <a:pt x="118872" y="101092"/>
                        </a:lnTo>
                        <a:lnTo>
                          <a:pt x="102997" y="117602"/>
                        </a:lnTo>
                        <a:lnTo>
                          <a:pt x="102997" y="119761"/>
                        </a:lnTo>
                        <a:lnTo>
                          <a:pt x="101092" y="119761"/>
                        </a:lnTo>
                        <a:lnTo>
                          <a:pt x="97028" y="123825"/>
                        </a:lnTo>
                        <a:lnTo>
                          <a:pt x="97028" y="125984"/>
                        </a:lnTo>
                        <a:lnTo>
                          <a:pt x="95123" y="12598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Freeform 113"/>
                  <p:cNvSpPr/>
                  <p:nvPr/>
                </p:nvSpPr>
                <p:spPr>
                  <a:xfrm>
                    <a:off x="1137285" y="2640203"/>
                    <a:ext cx="118873" cy="204344"/>
                  </a:xfrm>
                  <a:custGeom>
                    <a:avLst/>
                    <a:gdLst/>
                    <a:ahLst/>
                    <a:cxnLst/>
                    <a:rect l="0" t="0" r="0" b="0"/>
                    <a:pathLst>
                      <a:path w="118873" h="204344">
                        <a:moveTo>
                          <a:pt x="79248" y="0"/>
                        </a:moveTo>
                        <a:lnTo>
                          <a:pt x="118872" y="26797"/>
                        </a:lnTo>
                        <a:lnTo>
                          <a:pt x="118872" y="47498"/>
                        </a:lnTo>
                        <a:lnTo>
                          <a:pt x="117094" y="53721"/>
                        </a:lnTo>
                        <a:lnTo>
                          <a:pt x="117094" y="66167"/>
                        </a:lnTo>
                        <a:lnTo>
                          <a:pt x="112903" y="78359"/>
                        </a:lnTo>
                        <a:lnTo>
                          <a:pt x="112903" y="84582"/>
                        </a:lnTo>
                        <a:lnTo>
                          <a:pt x="107188" y="103124"/>
                        </a:lnTo>
                        <a:lnTo>
                          <a:pt x="107188" y="109347"/>
                        </a:lnTo>
                        <a:lnTo>
                          <a:pt x="101219" y="125857"/>
                        </a:lnTo>
                        <a:lnTo>
                          <a:pt x="97282" y="132080"/>
                        </a:lnTo>
                        <a:lnTo>
                          <a:pt x="95123" y="138303"/>
                        </a:lnTo>
                        <a:lnTo>
                          <a:pt x="93091" y="142494"/>
                        </a:lnTo>
                        <a:lnTo>
                          <a:pt x="91313" y="148717"/>
                        </a:lnTo>
                        <a:lnTo>
                          <a:pt x="89154" y="152781"/>
                        </a:lnTo>
                        <a:lnTo>
                          <a:pt x="87376" y="159004"/>
                        </a:lnTo>
                        <a:lnTo>
                          <a:pt x="83185" y="163068"/>
                        </a:lnTo>
                        <a:lnTo>
                          <a:pt x="81280" y="169291"/>
                        </a:lnTo>
                        <a:lnTo>
                          <a:pt x="79248" y="173355"/>
                        </a:lnTo>
                        <a:lnTo>
                          <a:pt x="75311" y="177419"/>
                        </a:lnTo>
                        <a:lnTo>
                          <a:pt x="71374" y="187833"/>
                        </a:lnTo>
                        <a:lnTo>
                          <a:pt x="67564" y="191897"/>
                        </a:lnTo>
                        <a:lnTo>
                          <a:pt x="65405" y="195961"/>
                        </a:lnTo>
                        <a:lnTo>
                          <a:pt x="61468" y="200279"/>
                        </a:lnTo>
                        <a:lnTo>
                          <a:pt x="59436" y="204343"/>
                        </a:lnTo>
                        <a:lnTo>
                          <a:pt x="0" y="136144"/>
                        </a:lnTo>
                        <a:lnTo>
                          <a:pt x="9906" y="125857"/>
                        </a:lnTo>
                        <a:lnTo>
                          <a:pt x="13843" y="119634"/>
                        </a:lnTo>
                        <a:lnTo>
                          <a:pt x="19812" y="115570"/>
                        </a:lnTo>
                        <a:lnTo>
                          <a:pt x="31750" y="97028"/>
                        </a:lnTo>
                        <a:lnTo>
                          <a:pt x="35687" y="92837"/>
                        </a:lnTo>
                        <a:lnTo>
                          <a:pt x="47752" y="74295"/>
                        </a:lnTo>
                        <a:lnTo>
                          <a:pt x="49530" y="68072"/>
                        </a:lnTo>
                        <a:lnTo>
                          <a:pt x="53467" y="64008"/>
                        </a:lnTo>
                        <a:lnTo>
                          <a:pt x="55499" y="57785"/>
                        </a:lnTo>
                        <a:lnTo>
                          <a:pt x="63373" y="43307"/>
                        </a:lnTo>
                        <a:lnTo>
                          <a:pt x="65405" y="37084"/>
                        </a:lnTo>
                        <a:lnTo>
                          <a:pt x="73279" y="20574"/>
                        </a:lnTo>
                        <a:lnTo>
                          <a:pt x="73279" y="16510"/>
                        </a:lnTo>
                        <a:lnTo>
                          <a:pt x="75311" y="12446"/>
                        </a:lnTo>
                        <a:lnTo>
                          <a:pt x="77470" y="10287"/>
                        </a:lnTo>
                        <a:lnTo>
                          <a:pt x="77470" y="4191"/>
                        </a:lnTo>
                        <a:lnTo>
                          <a:pt x="79248" y="2032"/>
                        </a:lnTo>
                        <a:close/>
                      </a:path>
                    </a:pathLst>
                  </a:custGeom>
                  <a:solidFill>
                    <a:srgbClr val="333333"/>
                  </a:solidFill>
                  <a:ln w="0" cap="flat" cmpd="sng" algn="ctr">
                    <a:solidFill>
                      <a:srgbClr val="3333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1113536" y="2155190"/>
                    <a:ext cx="965074" cy="722250"/>
                  </a:xfrm>
                  <a:custGeom>
                    <a:avLst/>
                    <a:gdLst/>
                    <a:ahLst/>
                    <a:cxnLst/>
                    <a:rect l="0" t="0" r="0" b="0"/>
                    <a:pathLst>
                      <a:path w="965074" h="722250">
                        <a:moveTo>
                          <a:pt x="267589" y="299212"/>
                        </a:moveTo>
                        <a:lnTo>
                          <a:pt x="265430" y="301371"/>
                        </a:lnTo>
                        <a:lnTo>
                          <a:pt x="263652" y="301371"/>
                        </a:lnTo>
                        <a:lnTo>
                          <a:pt x="259715" y="305435"/>
                        </a:lnTo>
                        <a:lnTo>
                          <a:pt x="257683" y="305435"/>
                        </a:lnTo>
                        <a:lnTo>
                          <a:pt x="253746" y="309626"/>
                        </a:lnTo>
                        <a:lnTo>
                          <a:pt x="251714" y="309626"/>
                        </a:lnTo>
                        <a:lnTo>
                          <a:pt x="249809" y="311658"/>
                        </a:lnTo>
                        <a:lnTo>
                          <a:pt x="247777" y="311658"/>
                        </a:lnTo>
                        <a:lnTo>
                          <a:pt x="245618" y="313817"/>
                        </a:lnTo>
                        <a:lnTo>
                          <a:pt x="243840" y="313817"/>
                        </a:lnTo>
                        <a:lnTo>
                          <a:pt x="241808" y="315849"/>
                        </a:lnTo>
                        <a:lnTo>
                          <a:pt x="237871" y="315849"/>
                        </a:lnTo>
                        <a:lnTo>
                          <a:pt x="235712" y="318008"/>
                        </a:lnTo>
                        <a:lnTo>
                          <a:pt x="227965" y="318008"/>
                        </a:lnTo>
                        <a:lnTo>
                          <a:pt x="227965" y="315849"/>
                        </a:lnTo>
                        <a:lnTo>
                          <a:pt x="224028" y="315849"/>
                        </a:lnTo>
                        <a:lnTo>
                          <a:pt x="224028" y="313817"/>
                        </a:lnTo>
                        <a:lnTo>
                          <a:pt x="221996" y="313817"/>
                        </a:lnTo>
                        <a:lnTo>
                          <a:pt x="221996" y="311658"/>
                        </a:lnTo>
                        <a:lnTo>
                          <a:pt x="220091" y="311658"/>
                        </a:lnTo>
                        <a:lnTo>
                          <a:pt x="220091" y="295148"/>
                        </a:lnTo>
                        <a:lnTo>
                          <a:pt x="221996" y="293243"/>
                        </a:lnTo>
                        <a:lnTo>
                          <a:pt x="221996" y="288925"/>
                        </a:lnTo>
                        <a:lnTo>
                          <a:pt x="224028" y="287020"/>
                        </a:lnTo>
                        <a:lnTo>
                          <a:pt x="224028" y="280797"/>
                        </a:lnTo>
                        <a:lnTo>
                          <a:pt x="225806" y="278638"/>
                        </a:lnTo>
                        <a:lnTo>
                          <a:pt x="225806" y="276733"/>
                        </a:lnTo>
                        <a:lnTo>
                          <a:pt x="227965" y="274574"/>
                        </a:lnTo>
                        <a:lnTo>
                          <a:pt x="227965" y="268351"/>
                        </a:lnTo>
                        <a:lnTo>
                          <a:pt x="229997" y="266319"/>
                        </a:lnTo>
                        <a:lnTo>
                          <a:pt x="229997" y="260096"/>
                        </a:lnTo>
                        <a:lnTo>
                          <a:pt x="231902" y="260096"/>
                        </a:lnTo>
                        <a:lnTo>
                          <a:pt x="231902" y="253873"/>
                        </a:lnTo>
                        <a:lnTo>
                          <a:pt x="233934" y="251968"/>
                        </a:lnTo>
                        <a:lnTo>
                          <a:pt x="233934" y="243586"/>
                        </a:lnTo>
                        <a:lnTo>
                          <a:pt x="235712" y="241681"/>
                        </a:lnTo>
                        <a:lnTo>
                          <a:pt x="235712" y="227076"/>
                        </a:lnTo>
                        <a:lnTo>
                          <a:pt x="237871" y="225044"/>
                        </a:lnTo>
                        <a:lnTo>
                          <a:pt x="237871" y="220980"/>
                        </a:lnTo>
                        <a:lnTo>
                          <a:pt x="239903" y="216662"/>
                        </a:lnTo>
                        <a:lnTo>
                          <a:pt x="243840" y="204470"/>
                        </a:lnTo>
                        <a:lnTo>
                          <a:pt x="247777" y="198247"/>
                        </a:lnTo>
                        <a:lnTo>
                          <a:pt x="249809" y="190119"/>
                        </a:lnTo>
                        <a:lnTo>
                          <a:pt x="261620" y="163195"/>
                        </a:lnTo>
                        <a:lnTo>
                          <a:pt x="265430" y="152908"/>
                        </a:lnTo>
                        <a:lnTo>
                          <a:pt x="277495" y="134239"/>
                        </a:lnTo>
                        <a:lnTo>
                          <a:pt x="281432" y="123825"/>
                        </a:lnTo>
                        <a:lnTo>
                          <a:pt x="289433" y="113538"/>
                        </a:lnTo>
                        <a:lnTo>
                          <a:pt x="295275" y="103251"/>
                        </a:lnTo>
                        <a:lnTo>
                          <a:pt x="317119" y="72263"/>
                        </a:lnTo>
                        <a:lnTo>
                          <a:pt x="344805" y="45593"/>
                        </a:lnTo>
                        <a:lnTo>
                          <a:pt x="374523" y="22860"/>
                        </a:lnTo>
                        <a:lnTo>
                          <a:pt x="410210" y="8382"/>
                        </a:lnTo>
                        <a:lnTo>
                          <a:pt x="422148" y="4318"/>
                        </a:lnTo>
                        <a:lnTo>
                          <a:pt x="435991" y="2159"/>
                        </a:lnTo>
                        <a:lnTo>
                          <a:pt x="479552" y="2159"/>
                        </a:lnTo>
                        <a:lnTo>
                          <a:pt x="485521" y="4318"/>
                        </a:lnTo>
                        <a:lnTo>
                          <a:pt x="491490" y="4318"/>
                        </a:lnTo>
                        <a:lnTo>
                          <a:pt x="503301" y="8382"/>
                        </a:lnTo>
                        <a:lnTo>
                          <a:pt x="509270" y="8382"/>
                        </a:lnTo>
                        <a:lnTo>
                          <a:pt x="515239" y="10414"/>
                        </a:lnTo>
                        <a:lnTo>
                          <a:pt x="523113" y="14732"/>
                        </a:lnTo>
                        <a:lnTo>
                          <a:pt x="529082" y="16637"/>
                        </a:lnTo>
                        <a:lnTo>
                          <a:pt x="533019" y="18796"/>
                        </a:lnTo>
                        <a:lnTo>
                          <a:pt x="537210" y="22860"/>
                        </a:lnTo>
                        <a:lnTo>
                          <a:pt x="544957" y="26924"/>
                        </a:lnTo>
                        <a:lnTo>
                          <a:pt x="547116" y="29083"/>
                        </a:lnTo>
                        <a:lnTo>
                          <a:pt x="550926" y="30988"/>
                        </a:lnTo>
                        <a:lnTo>
                          <a:pt x="570865" y="51689"/>
                        </a:lnTo>
                        <a:lnTo>
                          <a:pt x="570865" y="53848"/>
                        </a:lnTo>
                        <a:lnTo>
                          <a:pt x="572643" y="57912"/>
                        </a:lnTo>
                        <a:lnTo>
                          <a:pt x="576834" y="61976"/>
                        </a:lnTo>
                        <a:lnTo>
                          <a:pt x="576834" y="64135"/>
                        </a:lnTo>
                        <a:lnTo>
                          <a:pt x="578612" y="66294"/>
                        </a:lnTo>
                        <a:lnTo>
                          <a:pt x="580771" y="70358"/>
                        </a:lnTo>
                        <a:lnTo>
                          <a:pt x="580771" y="74422"/>
                        </a:lnTo>
                        <a:lnTo>
                          <a:pt x="582549" y="76581"/>
                        </a:lnTo>
                        <a:lnTo>
                          <a:pt x="582549" y="78486"/>
                        </a:lnTo>
                        <a:lnTo>
                          <a:pt x="584581" y="80645"/>
                        </a:lnTo>
                        <a:lnTo>
                          <a:pt x="584581" y="86868"/>
                        </a:lnTo>
                        <a:lnTo>
                          <a:pt x="586740" y="88773"/>
                        </a:lnTo>
                        <a:lnTo>
                          <a:pt x="586740" y="113538"/>
                        </a:lnTo>
                        <a:lnTo>
                          <a:pt x="584581" y="115697"/>
                        </a:lnTo>
                        <a:lnTo>
                          <a:pt x="584581" y="121920"/>
                        </a:lnTo>
                        <a:lnTo>
                          <a:pt x="582549" y="123825"/>
                        </a:lnTo>
                        <a:lnTo>
                          <a:pt x="582549" y="125984"/>
                        </a:lnTo>
                        <a:lnTo>
                          <a:pt x="580771" y="125984"/>
                        </a:lnTo>
                        <a:lnTo>
                          <a:pt x="580771" y="128143"/>
                        </a:lnTo>
                        <a:lnTo>
                          <a:pt x="578612" y="130048"/>
                        </a:lnTo>
                        <a:lnTo>
                          <a:pt x="578612" y="132207"/>
                        </a:lnTo>
                        <a:lnTo>
                          <a:pt x="570865" y="140462"/>
                        </a:lnTo>
                        <a:lnTo>
                          <a:pt x="568706" y="140462"/>
                        </a:lnTo>
                        <a:lnTo>
                          <a:pt x="568706" y="142621"/>
                        </a:lnTo>
                        <a:lnTo>
                          <a:pt x="564769" y="142621"/>
                        </a:lnTo>
                        <a:lnTo>
                          <a:pt x="564769" y="144526"/>
                        </a:lnTo>
                        <a:lnTo>
                          <a:pt x="560959" y="144526"/>
                        </a:lnTo>
                        <a:lnTo>
                          <a:pt x="558800" y="146685"/>
                        </a:lnTo>
                        <a:lnTo>
                          <a:pt x="548894" y="146685"/>
                        </a:lnTo>
                        <a:lnTo>
                          <a:pt x="547116" y="148844"/>
                        </a:lnTo>
                        <a:lnTo>
                          <a:pt x="542925" y="148844"/>
                        </a:lnTo>
                        <a:lnTo>
                          <a:pt x="541020" y="146685"/>
                        </a:lnTo>
                        <a:lnTo>
                          <a:pt x="531114" y="146685"/>
                        </a:lnTo>
                        <a:lnTo>
                          <a:pt x="531114" y="144526"/>
                        </a:lnTo>
                        <a:lnTo>
                          <a:pt x="525145" y="144526"/>
                        </a:lnTo>
                        <a:lnTo>
                          <a:pt x="525145" y="142621"/>
                        </a:lnTo>
                        <a:lnTo>
                          <a:pt x="521208" y="142621"/>
                        </a:lnTo>
                        <a:lnTo>
                          <a:pt x="521208" y="140462"/>
                        </a:lnTo>
                        <a:lnTo>
                          <a:pt x="519176" y="140462"/>
                        </a:lnTo>
                        <a:lnTo>
                          <a:pt x="513207" y="134239"/>
                        </a:lnTo>
                        <a:lnTo>
                          <a:pt x="513207" y="132207"/>
                        </a:lnTo>
                        <a:lnTo>
                          <a:pt x="511302" y="132207"/>
                        </a:lnTo>
                        <a:lnTo>
                          <a:pt x="511302" y="130048"/>
                        </a:lnTo>
                        <a:lnTo>
                          <a:pt x="509270" y="130048"/>
                        </a:lnTo>
                        <a:lnTo>
                          <a:pt x="509270" y="128143"/>
                        </a:lnTo>
                        <a:lnTo>
                          <a:pt x="507492" y="125984"/>
                        </a:lnTo>
                        <a:lnTo>
                          <a:pt x="507492" y="123825"/>
                        </a:lnTo>
                        <a:lnTo>
                          <a:pt x="505333" y="121920"/>
                        </a:lnTo>
                        <a:lnTo>
                          <a:pt x="505333" y="115697"/>
                        </a:lnTo>
                        <a:lnTo>
                          <a:pt x="503301" y="113538"/>
                        </a:lnTo>
                        <a:lnTo>
                          <a:pt x="503301" y="92964"/>
                        </a:lnTo>
                        <a:lnTo>
                          <a:pt x="505333" y="90932"/>
                        </a:lnTo>
                        <a:lnTo>
                          <a:pt x="505333" y="84709"/>
                        </a:lnTo>
                        <a:lnTo>
                          <a:pt x="507492" y="82550"/>
                        </a:lnTo>
                        <a:lnTo>
                          <a:pt x="507492" y="78486"/>
                        </a:lnTo>
                        <a:lnTo>
                          <a:pt x="509270" y="74422"/>
                        </a:lnTo>
                        <a:lnTo>
                          <a:pt x="509270" y="72263"/>
                        </a:lnTo>
                        <a:lnTo>
                          <a:pt x="511302" y="70358"/>
                        </a:lnTo>
                        <a:lnTo>
                          <a:pt x="511302" y="68199"/>
                        </a:lnTo>
                        <a:lnTo>
                          <a:pt x="513207" y="66294"/>
                        </a:lnTo>
                        <a:lnTo>
                          <a:pt x="515239" y="61976"/>
                        </a:lnTo>
                        <a:lnTo>
                          <a:pt x="515239" y="60071"/>
                        </a:lnTo>
                        <a:lnTo>
                          <a:pt x="523113" y="51689"/>
                        </a:lnTo>
                        <a:lnTo>
                          <a:pt x="525145" y="47625"/>
                        </a:lnTo>
                        <a:lnTo>
                          <a:pt x="533019" y="39370"/>
                        </a:lnTo>
                        <a:lnTo>
                          <a:pt x="535051" y="35306"/>
                        </a:lnTo>
                        <a:lnTo>
                          <a:pt x="538988" y="30988"/>
                        </a:lnTo>
                        <a:lnTo>
                          <a:pt x="542925" y="29083"/>
                        </a:lnTo>
                        <a:lnTo>
                          <a:pt x="544957" y="26924"/>
                        </a:lnTo>
                        <a:lnTo>
                          <a:pt x="552831" y="22860"/>
                        </a:lnTo>
                        <a:lnTo>
                          <a:pt x="554863" y="18796"/>
                        </a:lnTo>
                        <a:lnTo>
                          <a:pt x="570865" y="10414"/>
                        </a:lnTo>
                        <a:lnTo>
                          <a:pt x="576834" y="8382"/>
                        </a:lnTo>
                        <a:lnTo>
                          <a:pt x="580771" y="6350"/>
                        </a:lnTo>
                        <a:lnTo>
                          <a:pt x="584581" y="6350"/>
                        </a:lnTo>
                        <a:lnTo>
                          <a:pt x="596646" y="2159"/>
                        </a:lnTo>
                        <a:lnTo>
                          <a:pt x="600583" y="2159"/>
                        </a:lnTo>
                        <a:lnTo>
                          <a:pt x="606552" y="0"/>
                        </a:lnTo>
                        <a:lnTo>
                          <a:pt x="651891" y="0"/>
                        </a:lnTo>
                        <a:lnTo>
                          <a:pt x="665988" y="4318"/>
                        </a:lnTo>
                        <a:lnTo>
                          <a:pt x="673862" y="4318"/>
                        </a:lnTo>
                        <a:lnTo>
                          <a:pt x="691515" y="10414"/>
                        </a:lnTo>
                        <a:lnTo>
                          <a:pt x="697611" y="14732"/>
                        </a:lnTo>
                        <a:lnTo>
                          <a:pt x="707517" y="18796"/>
                        </a:lnTo>
                        <a:lnTo>
                          <a:pt x="711327" y="22860"/>
                        </a:lnTo>
                        <a:lnTo>
                          <a:pt x="715518" y="25019"/>
                        </a:lnTo>
                        <a:lnTo>
                          <a:pt x="723392" y="33147"/>
                        </a:lnTo>
                        <a:lnTo>
                          <a:pt x="727329" y="35306"/>
                        </a:lnTo>
                        <a:lnTo>
                          <a:pt x="735330" y="43434"/>
                        </a:lnTo>
                        <a:lnTo>
                          <a:pt x="737235" y="47625"/>
                        </a:lnTo>
                        <a:lnTo>
                          <a:pt x="743204" y="53848"/>
                        </a:lnTo>
                        <a:lnTo>
                          <a:pt x="745236" y="57912"/>
                        </a:lnTo>
                        <a:lnTo>
                          <a:pt x="749173" y="61976"/>
                        </a:lnTo>
                        <a:lnTo>
                          <a:pt x="753110" y="70358"/>
                        </a:lnTo>
                        <a:lnTo>
                          <a:pt x="755142" y="72263"/>
                        </a:lnTo>
                        <a:lnTo>
                          <a:pt x="755142" y="76581"/>
                        </a:lnTo>
                        <a:lnTo>
                          <a:pt x="757047" y="80645"/>
                        </a:lnTo>
                        <a:lnTo>
                          <a:pt x="759079" y="82550"/>
                        </a:lnTo>
                        <a:lnTo>
                          <a:pt x="760984" y="86868"/>
                        </a:lnTo>
                        <a:lnTo>
                          <a:pt x="760984" y="90932"/>
                        </a:lnTo>
                        <a:lnTo>
                          <a:pt x="763016" y="92964"/>
                        </a:lnTo>
                        <a:lnTo>
                          <a:pt x="763016" y="99187"/>
                        </a:lnTo>
                        <a:lnTo>
                          <a:pt x="765048" y="101346"/>
                        </a:lnTo>
                        <a:lnTo>
                          <a:pt x="765048" y="105410"/>
                        </a:lnTo>
                        <a:lnTo>
                          <a:pt x="766953" y="109474"/>
                        </a:lnTo>
                        <a:lnTo>
                          <a:pt x="766953" y="115697"/>
                        </a:lnTo>
                        <a:lnTo>
                          <a:pt x="768985" y="119761"/>
                        </a:lnTo>
                        <a:lnTo>
                          <a:pt x="768985" y="156972"/>
                        </a:lnTo>
                        <a:lnTo>
                          <a:pt x="766953" y="159131"/>
                        </a:lnTo>
                        <a:lnTo>
                          <a:pt x="766953" y="167259"/>
                        </a:lnTo>
                        <a:lnTo>
                          <a:pt x="765048" y="169418"/>
                        </a:lnTo>
                        <a:lnTo>
                          <a:pt x="765048" y="173482"/>
                        </a:lnTo>
                        <a:lnTo>
                          <a:pt x="763016" y="175387"/>
                        </a:lnTo>
                        <a:lnTo>
                          <a:pt x="763016" y="177546"/>
                        </a:lnTo>
                        <a:lnTo>
                          <a:pt x="760984" y="181737"/>
                        </a:lnTo>
                        <a:lnTo>
                          <a:pt x="759079" y="183769"/>
                        </a:lnTo>
                        <a:lnTo>
                          <a:pt x="759079" y="185801"/>
                        </a:lnTo>
                        <a:lnTo>
                          <a:pt x="757047" y="190119"/>
                        </a:lnTo>
                        <a:lnTo>
                          <a:pt x="753110" y="194183"/>
                        </a:lnTo>
                        <a:lnTo>
                          <a:pt x="753110" y="196088"/>
                        </a:lnTo>
                        <a:lnTo>
                          <a:pt x="749173" y="200406"/>
                        </a:lnTo>
                        <a:lnTo>
                          <a:pt x="747141" y="200406"/>
                        </a:lnTo>
                        <a:lnTo>
                          <a:pt x="743204" y="204470"/>
                        </a:lnTo>
                        <a:lnTo>
                          <a:pt x="741172" y="204470"/>
                        </a:lnTo>
                        <a:lnTo>
                          <a:pt x="741172" y="206375"/>
                        </a:lnTo>
                        <a:lnTo>
                          <a:pt x="737235" y="206375"/>
                        </a:lnTo>
                        <a:lnTo>
                          <a:pt x="735330" y="208534"/>
                        </a:lnTo>
                        <a:lnTo>
                          <a:pt x="731266" y="208534"/>
                        </a:lnTo>
                        <a:lnTo>
                          <a:pt x="729361" y="210693"/>
                        </a:lnTo>
                        <a:lnTo>
                          <a:pt x="719455" y="210693"/>
                        </a:lnTo>
                        <a:lnTo>
                          <a:pt x="717423" y="208534"/>
                        </a:lnTo>
                        <a:lnTo>
                          <a:pt x="711327" y="208534"/>
                        </a:lnTo>
                        <a:lnTo>
                          <a:pt x="709549" y="206375"/>
                        </a:lnTo>
                        <a:lnTo>
                          <a:pt x="705612" y="206375"/>
                        </a:lnTo>
                        <a:lnTo>
                          <a:pt x="705612" y="204470"/>
                        </a:lnTo>
                        <a:lnTo>
                          <a:pt x="701421" y="204470"/>
                        </a:lnTo>
                        <a:lnTo>
                          <a:pt x="697611" y="200406"/>
                        </a:lnTo>
                        <a:lnTo>
                          <a:pt x="695706" y="200406"/>
                        </a:lnTo>
                        <a:lnTo>
                          <a:pt x="695706" y="198247"/>
                        </a:lnTo>
                        <a:lnTo>
                          <a:pt x="693674" y="198247"/>
                        </a:lnTo>
                        <a:lnTo>
                          <a:pt x="687705" y="192024"/>
                        </a:lnTo>
                        <a:lnTo>
                          <a:pt x="687705" y="190119"/>
                        </a:lnTo>
                        <a:lnTo>
                          <a:pt x="685800" y="190119"/>
                        </a:lnTo>
                        <a:lnTo>
                          <a:pt x="685800" y="187960"/>
                        </a:lnTo>
                        <a:lnTo>
                          <a:pt x="683768" y="187960"/>
                        </a:lnTo>
                        <a:lnTo>
                          <a:pt x="683768" y="183769"/>
                        </a:lnTo>
                        <a:lnTo>
                          <a:pt x="681609" y="183769"/>
                        </a:lnTo>
                        <a:lnTo>
                          <a:pt x="681609" y="179705"/>
                        </a:lnTo>
                        <a:lnTo>
                          <a:pt x="679831" y="177546"/>
                        </a:lnTo>
                        <a:lnTo>
                          <a:pt x="679831" y="152908"/>
                        </a:lnTo>
                        <a:lnTo>
                          <a:pt x="681609" y="148844"/>
                        </a:lnTo>
                        <a:lnTo>
                          <a:pt x="681609" y="146685"/>
                        </a:lnTo>
                        <a:lnTo>
                          <a:pt x="683768" y="144526"/>
                        </a:lnTo>
                        <a:lnTo>
                          <a:pt x="683768" y="140462"/>
                        </a:lnTo>
                        <a:lnTo>
                          <a:pt x="685800" y="138430"/>
                        </a:lnTo>
                        <a:lnTo>
                          <a:pt x="685800" y="136271"/>
                        </a:lnTo>
                        <a:lnTo>
                          <a:pt x="687705" y="132207"/>
                        </a:lnTo>
                        <a:lnTo>
                          <a:pt x="693674" y="125984"/>
                        </a:lnTo>
                        <a:lnTo>
                          <a:pt x="693674" y="121920"/>
                        </a:lnTo>
                        <a:lnTo>
                          <a:pt x="697611" y="117856"/>
                        </a:lnTo>
                        <a:lnTo>
                          <a:pt x="701421" y="115697"/>
                        </a:lnTo>
                        <a:lnTo>
                          <a:pt x="703580" y="113538"/>
                        </a:lnTo>
                        <a:lnTo>
                          <a:pt x="705612" y="109474"/>
                        </a:lnTo>
                        <a:lnTo>
                          <a:pt x="709549" y="105410"/>
                        </a:lnTo>
                        <a:lnTo>
                          <a:pt x="713486" y="103251"/>
                        </a:lnTo>
                        <a:lnTo>
                          <a:pt x="717423" y="99187"/>
                        </a:lnTo>
                        <a:lnTo>
                          <a:pt x="721233" y="97155"/>
                        </a:lnTo>
                        <a:lnTo>
                          <a:pt x="723392" y="95123"/>
                        </a:lnTo>
                        <a:lnTo>
                          <a:pt x="727329" y="92964"/>
                        </a:lnTo>
                        <a:lnTo>
                          <a:pt x="729361" y="92964"/>
                        </a:lnTo>
                        <a:lnTo>
                          <a:pt x="737235" y="88773"/>
                        </a:lnTo>
                        <a:lnTo>
                          <a:pt x="739267" y="86868"/>
                        </a:lnTo>
                        <a:lnTo>
                          <a:pt x="741172" y="86868"/>
                        </a:lnTo>
                        <a:lnTo>
                          <a:pt x="745236" y="84709"/>
                        </a:lnTo>
                        <a:lnTo>
                          <a:pt x="747141" y="84709"/>
                        </a:lnTo>
                        <a:lnTo>
                          <a:pt x="751078" y="82550"/>
                        </a:lnTo>
                        <a:lnTo>
                          <a:pt x="755142" y="82550"/>
                        </a:lnTo>
                        <a:lnTo>
                          <a:pt x="759079" y="80645"/>
                        </a:lnTo>
                        <a:lnTo>
                          <a:pt x="765048" y="80645"/>
                        </a:lnTo>
                        <a:lnTo>
                          <a:pt x="770890" y="78486"/>
                        </a:lnTo>
                        <a:lnTo>
                          <a:pt x="810514" y="78486"/>
                        </a:lnTo>
                        <a:lnTo>
                          <a:pt x="822452" y="82550"/>
                        </a:lnTo>
                        <a:lnTo>
                          <a:pt x="828421" y="82550"/>
                        </a:lnTo>
                        <a:lnTo>
                          <a:pt x="840232" y="86868"/>
                        </a:lnTo>
                        <a:lnTo>
                          <a:pt x="846201" y="90932"/>
                        </a:lnTo>
                        <a:lnTo>
                          <a:pt x="852170" y="92964"/>
                        </a:lnTo>
                        <a:lnTo>
                          <a:pt x="885825" y="113538"/>
                        </a:lnTo>
                        <a:lnTo>
                          <a:pt x="915543" y="140462"/>
                        </a:lnTo>
                        <a:lnTo>
                          <a:pt x="933450" y="161036"/>
                        </a:lnTo>
                        <a:lnTo>
                          <a:pt x="947293" y="181737"/>
                        </a:lnTo>
                        <a:lnTo>
                          <a:pt x="957199" y="202311"/>
                        </a:lnTo>
                        <a:lnTo>
                          <a:pt x="961136" y="214757"/>
                        </a:lnTo>
                        <a:lnTo>
                          <a:pt x="961136" y="222885"/>
                        </a:lnTo>
                        <a:lnTo>
                          <a:pt x="963295" y="229235"/>
                        </a:lnTo>
                        <a:lnTo>
                          <a:pt x="963295" y="235458"/>
                        </a:lnTo>
                        <a:lnTo>
                          <a:pt x="965073" y="239522"/>
                        </a:lnTo>
                        <a:lnTo>
                          <a:pt x="965073" y="257937"/>
                        </a:lnTo>
                        <a:lnTo>
                          <a:pt x="963295" y="262255"/>
                        </a:lnTo>
                        <a:lnTo>
                          <a:pt x="963295" y="268351"/>
                        </a:lnTo>
                        <a:lnTo>
                          <a:pt x="961136" y="272542"/>
                        </a:lnTo>
                        <a:lnTo>
                          <a:pt x="961136" y="278638"/>
                        </a:lnTo>
                        <a:lnTo>
                          <a:pt x="959104" y="282956"/>
                        </a:lnTo>
                        <a:lnTo>
                          <a:pt x="957199" y="288925"/>
                        </a:lnTo>
                        <a:lnTo>
                          <a:pt x="957199" y="293243"/>
                        </a:lnTo>
                        <a:lnTo>
                          <a:pt x="949198" y="309626"/>
                        </a:lnTo>
                        <a:lnTo>
                          <a:pt x="947293" y="311658"/>
                        </a:lnTo>
                        <a:lnTo>
                          <a:pt x="941324" y="322072"/>
                        </a:lnTo>
                        <a:lnTo>
                          <a:pt x="937387" y="326136"/>
                        </a:lnTo>
                        <a:lnTo>
                          <a:pt x="929386" y="338582"/>
                        </a:lnTo>
                        <a:lnTo>
                          <a:pt x="925449" y="342646"/>
                        </a:lnTo>
                        <a:lnTo>
                          <a:pt x="921512" y="348869"/>
                        </a:lnTo>
                        <a:lnTo>
                          <a:pt x="915543" y="352933"/>
                        </a:lnTo>
                        <a:lnTo>
                          <a:pt x="901700" y="367411"/>
                        </a:lnTo>
                        <a:lnTo>
                          <a:pt x="895731" y="371475"/>
                        </a:lnTo>
                        <a:lnTo>
                          <a:pt x="891794" y="375793"/>
                        </a:lnTo>
                        <a:lnTo>
                          <a:pt x="885825" y="377698"/>
                        </a:lnTo>
                        <a:lnTo>
                          <a:pt x="879856" y="381762"/>
                        </a:lnTo>
                        <a:lnTo>
                          <a:pt x="875919" y="386080"/>
                        </a:lnTo>
                        <a:lnTo>
                          <a:pt x="869950" y="387985"/>
                        </a:lnTo>
                        <a:lnTo>
                          <a:pt x="864108" y="392049"/>
                        </a:lnTo>
                        <a:lnTo>
                          <a:pt x="858139" y="394208"/>
                        </a:lnTo>
                        <a:lnTo>
                          <a:pt x="854202" y="396367"/>
                        </a:lnTo>
                        <a:lnTo>
                          <a:pt x="838327" y="402463"/>
                        </a:lnTo>
                        <a:lnTo>
                          <a:pt x="832358" y="402463"/>
                        </a:lnTo>
                        <a:lnTo>
                          <a:pt x="828421" y="404622"/>
                        </a:lnTo>
                        <a:lnTo>
                          <a:pt x="822452" y="404622"/>
                        </a:lnTo>
                        <a:lnTo>
                          <a:pt x="818515" y="406654"/>
                        </a:lnTo>
                        <a:lnTo>
                          <a:pt x="800608" y="406654"/>
                        </a:lnTo>
                        <a:lnTo>
                          <a:pt x="796671" y="404622"/>
                        </a:lnTo>
                        <a:lnTo>
                          <a:pt x="792734" y="404622"/>
                        </a:lnTo>
                        <a:lnTo>
                          <a:pt x="792734" y="402463"/>
                        </a:lnTo>
                        <a:lnTo>
                          <a:pt x="788797" y="402463"/>
                        </a:lnTo>
                        <a:lnTo>
                          <a:pt x="784860" y="398272"/>
                        </a:lnTo>
                        <a:lnTo>
                          <a:pt x="782828" y="398272"/>
                        </a:lnTo>
                        <a:lnTo>
                          <a:pt x="780796" y="396367"/>
                        </a:lnTo>
                        <a:lnTo>
                          <a:pt x="780796" y="394208"/>
                        </a:lnTo>
                        <a:lnTo>
                          <a:pt x="778891" y="394208"/>
                        </a:lnTo>
                        <a:lnTo>
                          <a:pt x="778891" y="392049"/>
                        </a:lnTo>
                        <a:lnTo>
                          <a:pt x="776859" y="390144"/>
                        </a:lnTo>
                        <a:lnTo>
                          <a:pt x="776859" y="387985"/>
                        </a:lnTo>
                        <a:lnTo>
                          <a:pt x="774954" y="387985"/>
                        </a:lnTo>
                        <a:lnTo>
                          <a:pt x="774954" y="381762"/>
                        </a:lnTo>
                        <a:lnTo>
                          <a:pt x="772922" y="379857"/>
                        </a:lnTo>
                        <a:lnTo>
                          <a:pt x="772922" y="365506"/>
                        </a:lnTo>
                        <a:lnTo>
                          <a:pt x="774954" y="361188"/>
                        </a:lnTo>
                        <a:lnTo>
                          <a:pt x="774954" y="352933"/>
                        </a:lnTo>
                        <a:lnTo>
                          <a:pt x="776859" y="350774"/>
                        </a:lnTo>
                        <a:lnTo>
                          <a:pt x="776859" y="346710"/>
                        </a:lnTo>
                        <a:lnTo>
                          <a:pt x="778891" y="342646"/>
                        </a:lnTo>
                        <a:lnTo>
                          <a:pt x="778891" y="340487"/>
                        </a:lnTo>
                        <a:lnTo>
                          <a:pt x="780796" y="336423"/>
                        </a:lnTo>
                        <a:lnTo>
                          <a:pt x="780796" y="334518"/>
                        </a:lnTo>
                        <a:lnTo>
                          <a:pt x="782828" y="332359"/>
                        </a:lnTo>
                        <a:lnTo>
                          <a:pt x="782828" y="330200"/>
                        </a:lnTo>
                        <a:lnTo>
                          <a:pt x="784860" y="328295"/>
                        </a:lnTo>
                        <a:lnTo>
                          <a:pt x="786765" y="324231"/>
                        </a:lnTo>
                        <a:lnTo>
                          <a:pt x="786765" y="322072"/>
                        </a:lnTo>
                        <a:lnTo>
                          <a:pt x="788797" y="319913"/>
                        </a:lnTo>
                        <a:lnTo>
                          <a:pt x="790702" y="319913"/>
                        </a:lnTo>
                        <a:lnTo>
                          <a:pt x="790702" y="318008"/>
                        </a:lnTo>
                        <a:lnTo>
                          <a:pt x="798703" y="309626"/>
                        </a:lnTo>
                        <a:lnTo>
                          <a:pt x="800608" y="309626"/>
                        </a:lnTo>
                        <a:lnTo>
                          <a:pt x="800608" y="307594"/>
                        </a:lnTo>
                        <a:lnTo>
                          <a:pt x="804672" y="307594"/>
                        </a:lnTo>
                        <a:lnTo>
                          <a:pt x="804672" y="305435"/>
                        </a:lnTo>
                        <a:lnTo>
                          <a:pt x="808609" y="305435"/>
                        </a:lnTo>
                        <a:lnTo>
                          <a:pt x="810514" y="303530"/>
                        </a:lnTo>
                        <a:lnTo>
                          <a:pt x="814578" y="303530"/>
                        </a:lnTo>
                        <a:lnTo>
                          <a:pt x="816483" y="301371"/>
                        </a:lnTo>
                        <a:lnTo>
                          <a:pt x="830326" y="301371"/>
                        </a:lnTo>
                        <a:lnTo>
                          <a:pt x="832358" y="303530"/>
                        </a:lnTo>
                        <a:lnTo>
                          <a:pt x="838327" y="303530"/>
                        </a:lnTo>
                        <a:lnTo>
                          <a:pt x="840232" y="305435"/>
                        </a:lnTo>
                        <a:lnTo>
                          <a:pt x="842264" y="305435"/>
                        </a:lnTo>
                        <a:lnTo>
                          <a:pt x="846201" y="307594"/>
                        </a:lnTo>
                        <a:lnTo>
                          <a:pt x="848233" y="307594"/>
                        </a:lnTo>
                        <a:lnTo>
                          <a:pt x="850138" y="309626"/>
                        </a:lnTo>
                        <a:lnTo>
                          <a:pt x="854202" y="311658"/>
                        </a:lnTo>
                        <a:lnTo>
                          <a:pt x="856107" y="311658"/>
                        </a:lnTo>
                        <a:lnTo>
                          <a:pt x="858139" y="313817"/>
                        </a:lnTo>
                        <a:lnTo>
                          <a:pt x="862076" y="315849"/>
                        </a:lnTo>
                        <a:lnTo>
                          <a:pt x="866013" y="319913"/>
                        </a:lnTo>
                        <a:lnTo>
                          <a:pt x="869950" y="322072"/>
                        </a:lnTo>
                        <a:lnTo>
                          <a:pt x="871982" y="324231"/>
                        </a:lnTo>
                        <a:lnTo>
                          <a:pt x="874014" y="328295"/>
                        </a:lnTo>
                        <a:lnTo>
                          <a:pt x="877951" y="330200"/>
                        </a:lnTo>
                        <a:lnTo>
                          <a:pt x="887857" y="340487"/>
                        </a:lnTo>
                        <a:lnTo>
                          <a:pt x="889762" y="344805"/>
                        </a:lnTo>
                        <a:lnTo>
                          <a:pt x="895731" y="350774"/>
                        </a:lnTo>
                        <a:lnTo>
                          <a:pt x="899668" y="359156"/>
                        </a:lnTo>
                        <a:lnTo>
                          <a:pt x="903732" y="363347"/>
                        </a:lnTo>
                        <a:lnTo>
                          <a:pt x="905637" y="369570"/>
                        </a:lnTo>
                        <a:lnTo>
                          <a:pt x="907669" y="373634"/>
                        </a:lnTo>
                        <a:lnTo>
                          <a:pt x="911606" y="377698"/>
                        </a:lnTo>
                        <a:lnTo>
                          <a:pt x="919480" y="400431"/>
                        </a:lnTo>
                        <a:lnTo>
                          <a:pt x="921512" y="404622"/>
                        </a:lnTo>
                        <a:lnTo>
                          <a:pt x="925449" y="417068"/>
                        </a:lnTo>
                        <a:lnTo>
                          <a:pt x="925449" y="423037"/>
                        </a:lnTo>
                        <a:lnTo>
                          <a:pt x="927481" y="429260"/>
                        </a:lnTo>
                        <a:lnTo>
                          <a:pt x="927481" y="433324"/>
                        </a:lnTo>
                        <a:lnTo>
                          <a:pt x="929386" y="439547"/>
                        </a:lnTo>
                        <a:lnTo>
                          <a:pt x="929386" y="476758"/>
                        </a:lnTo>
                        <a:lnTo>
                          <a:pt x="927481" y="482981"/>
                        </a:lnTo>
                        <a:lnTo>
                          <a:pt x="927481" y="489204"/>
                        </a:lnTo>
                        <a:lnTo>
                          <a:pt x="919480" y="513969"/>
                        </a:lnTo>
                        <a:lnTo>
                          <a:pt x="915543" y="520192"/>
                        </a:lnTo>
                        <a:lnTo>
                          <a:pt x="913638" y="526161"/>
                        </a:lnTo>
                        <a:lnTo>
                          <a:pt x="899668" y="549021"/>
                        </a:lnTo>
                        <a:lnTo>
                          <a:pt x="893826" y="557149"/>
                        </a:lnTo>
                        <a:lnTo>
                          <a:pt x="881888" y="569595"/>
                        </a:lnTo>
                        <a:lnTo>
                          <a:pt x="877951" y="575818"/>
                        </a:lnTo>
                        <a:lnTo>
                          <a:pt x="871982" y="582041"/>
                        </a:lnTo>
                        <a:lnTo>
                          <a:pt x="838327" y="604647"/>
                        </a:lnTo>
                        <a:lnTo>
                          <a:pt x="804672" y="617093"/>
                        </a:lnTo>
                        <a:lnTo>
                          <a:pt x="794766" y="617093"/>
                        </a:lnTo>
                        <a:lnTo>
                          <a:pt x="788797" y="619125"/>
                        </a:lnTo>
                        <a:lnTo>
                          <a:pt x="759079" y="619125"/>
                        </a:lnTo>
                        <a:lnTo>
                          <a:pt x="757047" y="617093"/>
                        </a:lnTo>
                        <a:lnTo>
                          <a:pt x="751078" y="617093"/>
                        </a:lnTo>
                        <a:lnTo>
                          <a:pt x="745236" y="614934"/>
                        </a:lnTo>
                        <a:lnTo>
                          <a:pt x="741172" y="614934"/>
                        </a:lnTo>
                        <a:lnTo>
                          <a:pt x="737235" y="613029"/>
                        </a:lnTo>
                        <a:lnTo>
                          <a:pt x="733298" y="613029"/>
                        </a:lnTo>
                        <a:lnTo>
                          <a:pt x="725424" y="608711"/>
                        </a:lnTo>
                        <a:lnTo>
                          <a:pt x="721233" y="608711"/>
                        </a:lnTo>
                        <a:lnTo>
                          <a:pt x="709549" y="602742"/>
                        </a:lnTo>
                        <a:lnTo>
                          <a:pt x="707517" y="600583"/>
                        </a:lnTo>
                        <a:lnTo>
                          <a:pt x="699643" y="596519"/>
                        </a:lnTo>
                        <a:lnTo>
                          <a:pt x="697611" y="594360"/>
                        </a:lnTo>
                        <a:lnTo>
                          <a:pt x="689737" y="590296"/>
                        </a:lnTo>
                        <a:lnTo>
                          <a:pt x="687705" y="588137"/>
                        </a:lnTo>
                        <a:lnTo>
                          <a:pt x="683768" y="586232"/>
                        </a:lnTo>
                        <a:lnTo>
                          <a:pt x="681609" y="582041"/>
                        </a:lnTo>
                        <a:lnTo>
                          <a:pt x="677799" y="577850"/>
                        </a:lnTo>
                        <a:lnTo>
                          <a:pt x="673862" y="575818"/>
                        </a:lnTo>
                        <a:lnTo>
                          <a:pt x="671703" y="571754"/>
                        </a:lnTo>
                        <a:lnTo>
                          <a:pt x="667766" y="567436"/>
                        </a:lnTo>
                        <a:lnTo>
                          <a:pt x="667766" y="563372"/>
                        </a:lnTo>
                        <a:lnTo>
                          <a:pt x="665988" y="561467"/>
                        </a:lnTo>
                        <a:lnTo>
                          <a:pt x="663956" y="557149"/>
                        </a:lnTo>
                        <a:lnTo>
                          <a:pt x="663956" y="555244"/>
                        </a:lnTo>
                        <a:lnTo>
                          <a:pt x="661797" y="553085"/>
                        </a:lnTo>
                        <a:lnTo>
                          <a:pt x="661797" y="549021"/>
                        </a:lnTo>
                        <a:lnTo>
                          <a:pt x="660019" y="546862"/>
                        </a:lnTo>
                        <a:lnTo>
                          <a:pt x="660019" y="526161"/>
                        </a:lnTo>
                        <a:lnTo>
                          <a:pt x="661797" y="526161"/>
                        </a:lnTo>
                        <a:lnTo>
                          <a:pt x="661797" y="522097"/>
                        </a:lnTo>
                        <a:lnTo>
                          <a:pt x="663956" y="520192"/>
                        </a:lnTo>
                        <a:lnTo>
                          <a:pt x="663956" y="518033"/>
                        </a:lnTo>
                        <a:lnTo>
                          <a:pt x="665988" y="518033"/>
                        </a:lnTo>
                        <a:lnTo>
                          <a:pt x="665988" y="513969"/>
                        </a:lnTo>
                        <a:lnTo>
                          <a:pt x="667766" y="513969"/>
                        </a:lnTo>
                        <a:lnTo>
                          <a:pt x="667766" y="511810"/>
                        </a:lnTo>
                        <a:lnTo>
                          <a:pt x="671703" y="507746"/>
                        </a:lnTo>
                        <a:lnTo>
                          <a:pt x="673862" y="507746"/>
                        </a:lnTo>
                        <a:lnTo>
                          <a:pt x="673862" y="505587"/>
                        </a:lnTo>
                        <a:lnTo>
                          <a:pt x="675894" y="505587"/>
                        </a:lnTo>
                        <a:lnTo>
                          <a:pt x="679831" y="501523"/>
                        </a:lnTo>
                        <a:lnTo>
                          <a:pt x="681609" y="501523"/>
                        </a:lnTo>
                        <a:lnTo>
                          <a:pt x="685800" y="497459"/>
                        </a:lnTo>
                        <a:lnTo>
                          <a:pt x="687705" y="497459"/>
                        </a:lnTo>
                        <a:lnTo>
                          <a:pt x="689737" y="495300"/>
                        </a:lnTo>
                        <a:lnTo>
                          <a:pt x="693674" y="495300"/>
                        </a:lnTo>
                        <a:lnTo>
                          <a:pt x="695706" y="493395"/>
                        </a:lnTo>
                        <a:lnTo>
                          <a:pt x="715518" y="493395"/>
                        </a:lnTo>
                        <a:lnTo>
                          <a:pt x="717423" y="495300"/>
                        </a:lnTo>
                        <a:lnTo>
                          <a:pt x="721233" y="495300"/>
                        </a:lnTo>
                        <a:lnTo>
                          <a:pt x="721233" y="497459"/>
                        </a:lnTo>
                        <a:lnTo>
                          <a:pt x="723392" y="497459"/>
                        </a:lnTo>
                        <a:lnTo>
                          <a:pt x="725424" y="499618"/>
                        </a:lnTo>
                        <a:lnTo>
                          <a:pt x="727329" y="499618"/>
                        </a:lnTo>
                        <a:lnTo>
                          <a:pt x="739267" y="511810"/>
                        </a:lnTo>
                        <a:lnTo>
                          <a:pt x="741172" y="515874"/>
                        </a:lnTo>
                        <a:lnTo>
                          <a:pt x="743204" y="518033"/>
                        </a:lnTo>
                        <a:lnTo>
                          <a:pt x="743204" y="520192"/>
                        </a:lnTo>
                        <a:lnTo>
                          <a:pt x="745236" y="524256"/>
                        </a:lnTo>
                        <a:lnTo>
                          <a:pt x="747141" y="526161"/>
                        </a:lnTo>
                        <a:lnTo>
                          <a:pt x="747141" y="530479"/>
                        </a:lnTo>
                        <a:lnTo>
                          <a:pt x="749173" y="532511"/>
                        </a:lnTo>
                        <a:lnTo>
                          <a:pt x="749173" y="536575"/>
                        </a:lnTo>
                        <a:lnTo>
                          <a:pt x="751078" y="538734"/>
                        </a:lnTo>
                        <a:lnTo>
                          <a:pt x="751078" y="544957"/>
                        </a:lnTo>
                        <a:lnTo>
                          <a:pt x="753110" y="549021"/>
                        </a:lnTo>
                        <a:lnTo>
                          <a:pt x="753110" y="586232"/>
                        </a:lnTo>
                        <a:lnTo>
                          <a:pt x="751078" y="590296"/>
                        </a:lnTo>
                        <a:lnTo>
                          <a:pt x="751078" y="598424"/>
                        </a:lnTo>
                        <a:lnTo>
                          <a:pt x="749173" y="602742"/>
                        </a:lnTo>
                        <a:lnTo>
                          <a:pt x="749173" y="604647"/>
                        </a:lnTo>
                        <a:lnTo>
                          <a:pt x="747141" y="608711"/>
                        </a:lnTo>
                        <a:lnTo>
                          <a:pt x="747141" y="613029"/>
                        </a:lnTo>
                        <a:lnTo>
                          <a:pt x="745236" y="614934"/>
                        </a:lnTo>
                        <a:lnTo>
                          <a:pt x="743204" y="619125"/>
                        </a:lnTo>
                        <a:lnTo>
                          <a:pt x="743204" y="623316"/>
                        </a:lnTo>
                        <a:lnTo>
                          <a:pt x="741172" y="627507"/>
                        </a:lnTo>
                        <a:lnTo>
                          <a:pt x="737235" y="631571"/>
                        </a:lnTo>
                        <a:lnTo>
                          <a:pt x="731266" y="645922"/>
                        </a:lnTo>
                        <a:lnTo>
                          <a:pt x="723392" y="654304"/>
                        </a:lnTo>
                        <a:lnTo>
                          <a:pt x="721233" y="658368"/>
                        </a:lnTo>
                        <a:lnTo>
                          <a:pt x="703580" y="676910"/>
                        </a:lnTo>
                        <a:lnTo>
                          <a:pt x="673862" y="697484"/>
                        </a:lnTo>
                        <a:lnTo>
                          <a:pt x="665988" y="699643"/>
                        </a:lnTo>
                        <a:lnTo>
                          <a:pt x="660019" y="703707"/>
                        </a:lnTo>
                        <a:lnTo>
                          <a:pt x="624332" y="714121"/>
                        </a:lnTo>
                        <a:lnTo>
                          <a:pt x="594487" y="720344"/>
                        </a:lnTo>
                        <a:lnTo>
                          <a:pt x="584581" y="720344"/>
                        </a:lnTo>
                        <a:lnTo>
                          <a:pt x="576834" y="722249"/>
                        </a:lnTo>
                        <a:lnTo>
                          <a:pt x="550926" y="722249"/>
                        </a:lnTo>
                        <a:lnTo>
                          <a:pt x="544957" y="720344"/>
                        </a:lnTo>
                        <a:lnTo>
                          <a:pt x="529082" y="720344"/>
                        </a:lnTo>
                        <a:lnTo>
                          <a:pt x="523113" y="718185"/>
                        </a:lnTo>
                        <a:lnTo>
                          <a:pt x="517398" y="718185"/>
                        </a:lnTo>
                        <a:lnTo>
                          <a:pt x="493395" y="709930"/>
                        </a:lnTo>
                        <a:lnTo>
                          <a:pt x="489458" y="707898"/>
                        </a:lnTo>
                        <a:lnTo>
                          <a:pt x="483489" y="705866"/>
                        </a:lnTo>
                        <a:lnTo>
                          <a:pt x="471678" y="699643"/>
                        </a:lnTo>
                        <a:lnTo>
                          <a:pt x="467741" y="695579"/>
                        </a:lnTo>
                        <a:lnTo>
                          <a:pt x="459740" y="691261"/>
                        </a:lnTo>
                        <a:lnTo>
                          <a:pt x="451866" y="683133"/>
                        </a:lnTo>
                        <a:lnTo>
                          <a:pt x="447929" y="680974"/>
                        </a:lnTo>
                        <a:lnTo>
                          <a:pt x="445897" y="676910"/>
                        </a:lnTo>
                        <a:lnTo>
                          <a:pt x="441960" y="672846"/>
                        </a:lnTo>
                        <a:lnTo>
                          <a:pt x="439928" y="668782"/>
                        </a:lnTo>
                        <a:lnTo>
                          <a:pt x="435991" y="664591"/>
                        </a:lnTo>
                        <a:lnTo>
                          <a:pt x="433959" y="660400"/>
                        </a:lnTo>
                        <a:lnTo>
                          <a:pt x="432054" y="658368"/>
                        </a:lnTo>
                        <a:lnTo>
                          <a:pt x="428117" y="649986"/>
                        </a:lnTo>
                        <a:lnTo>
                          <a:pt x="428117" y="648081"/>
                        </a:lnTo>
                        <a:lnTo>
                          <a:pt x="424053" y="639699"/>
                        </a:lnTo>
                        <a:lnTo>
                          <a:pt x="424053" y="637794"/>
                        </a:lnTo>
                        <a:lnTo>
                          <a:pt x="422148" y="633730"/>
                        </a:lnTo>
                        <a:lnTo>
                          <a:pt x="422148" y="629412"/>
                        </a:lnTo>
                        <a:lnTo>
                          <a:pt x="420116" y="625348"/>
                        </a:lnTo>
                        <a:lnTo>
                          <a:pt x="420116" y="619125"/>
                        </a:lnTo>
                        <a:lnTo>
                          <a:pt x="418211" y="614934"/>
                        </a:lnTo>
                        <a:lnTo>
                          <a:pt x="418211" y="590296"/>
                        </a:lnTo>
                        <a:lnTo>
                          <a:pt x="420116" y="586232"/>
                        </a:lnTo>
                        <a:lnTo>
                          <a:pt x="420116" y="577850"/>
                        </a:lnTo>
                        <a:lnTo>
                          <a:pt x="422148" y="575818"/>
                        </a:lnTo>
                        <a:lnTo>
                          <a:pt x="422148" y="571754"/>
                        </a:lnTo>
                        <a:lnTo>
                          <a:pt x="424053" y="567436"/>
                        </a:lnTo>
                        <a:lnTo>
                          <a:pt x="424053" y="565531"/>
                        </a:lnTo>
                        <a:lnTo>
                          <a:pt x="426085" y="561467"/>
                        </a:lnTo>
                        <a:lnTo>
                          <a:pt x="426085" y="557149"/>
                        </a:lnTo>
                        <a:lnTo>
                          <a:pt x="428117" y="555244"/>
                        </a:lnTo>
                        <a:lnTo>
                          <a:pt x="430022" y="551180"/>
                        </a:lnTo>
                        <a:lnTo>
                          <a:pt x="432054" y="549021"/>
                        </a:lnTo>
                        <a:lnTo>
                          <a:pt x="432054" y="546862"/>
                        </a:lnTo>
                        <a:lnTo>
                          <a:pt x="439928" y="538734"/>
                        </a:lnTo>
                        <a:lnTo>
                          <a:pt x="439928" y="536575"/>
                        </a:lnTo>
                        <a:lnTo>
                          <a:pt x="443865" y="532511"/>
                        </a:lnTo>
                        <a:lnTo>
                          <a:pt x="445897" y="532511"/>
                        </a:lnTo>
                        <a:lnTo>
                          <a:pt x="451866" y="526161"/>
                        </a:lnTo>
                        <a:lnTo>
                          <a:pt x="453771" y="526161"/>
                        </a:lnTo>
                        <a:lnTo>
                          <a:pt x="455803" y="524256"/>
                        </a:lnTo>
                        <a:lnTo>
                          <a:pt x="457835" y="524256"/>
                        </a:lnTo>
                        <a:lnTo>
                          <a:pt x="459740" y="522097"/>
                        </a:lnTo>
                        <a:lnTo>
                          <a:pt x="461772" y="522097"/>
                        </a:lnTo>
                        <a:lnTo>
                          <a:pt x="463677" y="520192"/>
                        </a:lnTo>
                        <a:lnTo>
                          <a:pt x="467741" y="520192"/>
                        </a:lnTo>
                        <a:lnTo>
                          <a:pt x="469646" y="518033"/>
                        </a:lnTo>
                        <a:lnTo>
                          <a:pt x="497459" y="518033"/>
                        </a:lnTo>
                        <a:lnTo>
                          <a:pt x="499364" y="520192"/>
                        </a:lnTo>
                        <a:lnTo>
                          <a:pt x="503301" y="520192"/>
                        </a:lnTo>
                        <a:lnTo>
                          <a:pt x="505333" y="522097"/>
                        </a:lnTo>
                        <a:lnTo>
                          <a:pt x="507492" y="522097"/>
                        </a:lnTo>
                        <a:lnTo>
                          <a:pt x="509270" y="524256"/>
                        </a:lnTo>
                        <a:lnTo>
                          <a:pt x="511302" y="524256"/>
                        </a:lnTo>
                        <a:lnTo>
                          <a:pt x="511302" y="526161"/>
                        </a:lnTo>
                        <a:lnTo>
                          <a:pt x="513207" y="526161"/>
                        </a:lnTo>
                        <a:lnTo>
                          <a:pt x="519176" y="532511"/>
                        </a:lnTo>
                        <a:lnTo>
                          <a:pt x="519176" y="534543"/>
                        </a:lnTo>
                        <a:lnTo>
                          <a:pt x="523113" y="538734"/>
                        </a:lnTo>
                        <a:lnTo>
                          <a:pt x="523113" y="540893"/>
                        </a:lnTo>
                        <a:lnTo>
                          <a:pt x="525145" y="542798"/>
                        </a:lnTo>
                        <a:lnTo>
                          <a:pt x="525145" y="549021"/>
                        </a:lnTo>
                        <a:lnTo>
                          <a:pt x="527304" y="551180"/>
                        </a:lnTo>
                        <a:lnTo>
                          <a:pt x="527304" y="573659"/>
                        </a:lnTo>
                        <a:lnTo>
                          <a:pt x="525145" y="577850"/>
                        </a:lnTo>
                        <a:lnTo>
                          <a:pt x="525145" y="584073"/>
                        </a:lnTo>
                        <a:lnTo>
                          <a:pt x="523113" y="588137"/>
                        </a:lnTo>
                        <a:lnTo>
                          <a:pt x="523113" y="592455"/>
                        </a:lnTo>
                        <a:lnTo>
                          <a:pt x="521208" y="594360"/>
                        </a:lnTo>
                        <a:lnTo>
                          <a:pt x="519176" y="598424"/>
                        </a:lnTo>
                        <a:lnTo>
                          <a:pt x="519176" y="602742"/>
                        </a:lnTo>
                        <a:lnTo>
                          <a:pt x="517398" y="606806"/>
                        </a:lnTo>
                        <a:lnTo>
                          <a:pt x="515239" y="608711"/>
                        </a:lnTo>
                        <a:lnTo>
                          <a:pt x="509270" y="621284"/>
                        </a:lnTo>
                        <a:lnTo>
                          <a:pt x="507492" y="623316"/>
                        </a:lnTo>
                        <a:lnTo>
                          <a:pt x="503301" y="631571"/>
                        </a:lnTo>
                        <a:lnTo>
                          <a:pt x="499364" y="633730"/>
                        </a:lnTo>
                        <a:lnTo>
                          <a:pt x="495427" y="641858"/>
                        </a:lnTo>
                        <a:lnTo>
                          <a:pt x="491490" y="644017"/>
                        </a:lnTo>
                        <a:lnTo>
                          <a:pt x="489458" y="648081"/>
                        </a:lnTo>
                        <a:lnTo>
                          <a:pt x="485521" y="649986"/>
                        </a:lnTo>
                        <a:lnTo>
                          <a:pt x="481584" y="654304"/>
                        </a:lnTo>
                        <a:lnTo>
                          <a:pt x="479552" y="658368"/>
                        </a:lnTo>
                        <a:lnTo>
                          <a:pt x="475615" y="660400"/>
                        </a:lnTo>
                        <a:lnTo>
                          <a:pt x="471678" y="664591"/>
                        </a:lnTo>
                        <a:lnTo>
                          <a:pt x="467741" y="666623"/>
                        </a:lnTo>
                        <a:lnTo>
                          <a:pt x="463677" y="670687"/>
                        </a:lnTo>
                        <a:lnTo>
                          <a:pt x="433959" y="685292"/>
                        </a:lnTo>
                        <a:lnTo>
                          <a:pt x="428117" y="685292"/>
                        </a:lnTo>
                        <a:lnTo>
                          <a:pt x="424053" y="687197"/>
                        </a:lnTo>
                        <a:lnTo>
                          <a:pt x="420116" y="687197"/>
                        </a:lnTo>
                        <a:lnTo>
                          <a:pt x="416179" y="689356"/>
                        </a:lnTo>
                        <a:lnTo>
                          <a:pt x="378587" y="689356"/>
                        </a:lnTo>
                        <a:lnTo>
                          <a:pt x="374523" y="687197"/>
                        </a:lnTo>
                        <a:lnTo>
                          <a:pt x="368681" y="687197"/>
                        </a:lnTo>
                        <a:lnTo>
                          <a:pt x="364617" y="685292"/>
                        </a:lnTo>
                        <a:lnTo>
                          <a:pt x="360680" y="685292"/>
                        </a:lnTo>
                        <a:lnTo>
                          <a:pt x="354711" y="683133"/>
                        </a:lnTo>
                        <a:lnTo>
                          <a:pt x="350774" y="680974"/>
                        </a:lnTo>
                        <a:lnTo>
                          <a:pt x="344805" y="679069"/>
                        </a:lnTo>
                        <a:lnTo>
                          <a:pt x="313182" y="662432"/>
                        </a:lnTo>
                        <a:lnTo>
                          <a:pt x="293370" y="648081"/>
                        </a:lnTo>
                        <a:lnTo>
                          <a:pt x="287401" y="641858"/>
                        </a:lnTo>
                        <a:lnTo>
                          <a:pt x="281432" y="637794"/>
                        </a:lnTo>
                        <a:lnTo>
                          <a:pt x="277495" y="631571"/>
                        </a:lnTo>
                        <a:lnTo>
                          <a:pt x="267589" y="621284"/>
                        </a:lnTo>
                        <a:lnTo>
                          <a:pt x="259715" y="608711"/>
                        </a:lnTo>
                        <a:lnTo>
                          <a:pt x="255524" y="604647"/>
                        </a:lnTo>
                        <a:lnTo>
                          <a:pt x="251714" y="598424"/>
                        </a:lnTo>
                        <a:lnTo>
                          <a:pt x="247777" y="586232"/>
                        </a:lnTo>
                        <a:lnTo>
                          <a:pt x="241808" y="575818"/>
                        </a:lnTo>
                        <a:lnTo>
                          <a:pt x="239903" y="569595"/>
                        </a:lnTo>
                        <a:lnTo>
                          <a:pt x="239903" y="563372"/>
                        </a:lnTo>
                        <a:lnTo>
                          <a:pt x="237871" y="559308"/>
                        </a:lnTo>
                        <a:lnTo>
                          <a:pt x="237871" y="553085"/>
                        </a:lnTo>
                        <a:lnTo>
                          <a:pt x="235712" y="546862"/>
                        </a:lnTo>
                        <a:lnTo>
                          <a:pt x="235712" y="528320"/>
                        </a:lnTo>
                        <a:lnTo>
                          <a:pt x="237871" y="524256"/>
                        </a:lnTo>
                        <a:lnTo>
                          <a:pt x="237871" y="518033"/>
                        </a:lnTo>
                        <a:lnTo>
                          <a:pt x="239903" y="513969"/>
                        </a:lnTo>
                        <a:lnTo>
                          <a:pt x="239903" y="511810"/>
                        </a:lnTo>
                        <a:lnTo>
                          <a:pt x="241808" y="509905"/>
                        </a:lnTo>
                        <a:lnTo>
                          <a:pt x="241808" y="505587"/>
                        </a:lnTo>
                        <a:lnTo>
                          <a:pt x="243840" y="503682"/>
                        </a:lnTo>
                        <a:lnTo>
                          <a:pt x="243840" y="501523"/>
                        </a:lnTo>
                        <a:lnTo>
                          <a:pt x="249809" y="495300"/>
                        </a:lnTo>
                        <a:lnTo>
                          <a:pt x="249809" y="493395"/>
                        </a:lnTo>
                        <a:lnTo>
                          <a:pt x="257683" y="485013"/>
                        </a:lnTo>
                        <a:lnTo>
                          <a:pt x="259715" y="485013"/>
                        </a:lnTo>
                        <a:lnTo>
                          <a:pt x="263652" y="480822"/>
                        </a:lnTo>
                        <a:lnTo>
                          <a:pt x="265430" y="480822"/>
                        </a:lnTo>
                        <a:lnTo>
                          <a:pt x="267589" y="478917"/>
                        </a:lnTo>
                        <a:lnTo>
                          <a:pt x="269621" y="478917"/>
                        </a:lnTo>
                        <a:lnTo>
                          <a:pt x="271526" y="476758"/>
                        </a:lnTo>
                        <a:lnTo>
                          <a:pt x="279527" y="476758"/>
                        </a:lnTo>
                        <a:lnTo>
                          <a:pt x="281432" y="474599"/>
                        </a:lnTo>
                        <a:lnTo>
                          <a:pt x="299339" y="474599"/>
                        </a:lnTo>
                        <a:lnTo>
                          <a:pt x="301244" y="476758"/>
                        </a:lnTo>
                        <a:lnTo>
                          <a:pt x="309245" y="476758"/>
                        </a:lnTo>
                        <a:lnTo>
                          <a:pt x="311150" y="478917"/>
                        </a:lnTo>
                        <a:lnTo>
                          <a:pt x="315087" y="478917"/>
                        </a:lnTo>
                        <a:lnTo>
                          <a:pt x="317119" y="480822"/>
                        </a:lnTo>
                        <a:lnTo>
                          <a:pt x="319151" y="480822"/>
                        </a:lnTo>
                        <a:lnTo>
                          <a:pt x="319151" y="482981"/>
                        </a:lnTo>
                        <a:lnTo>
                          <a:pt x="323088" y="482981"/>
                        </a:lnTo>
                        <a:lnTo>
                          <a:pt x="323088" y="485013"/>
                        </a:lnTo>
                        <a:lnTo>
                          <a:pt x="324993" y="485013"/>
                        </a:lnTo>
                        <a:lnTo>
                          <a:pt x="329057" y="489204"/>
                        </a:lnTo>
                        <a:lnTo>
                          <a:pt x="329057" y="491236"/>
                        </a:lnTo>
                        <a:lnTo>
                          <a:pt x="330962" y="491236"/>
                        </a:lnTo>
                        <a:lnTo>
                          <a:pt x="330962" y="493395"/>
                        </a:lnTo>
                        <a:lnTo>
                          <a:pt x="332994" y="495300"/>
                        </a:lnTo>
                        <a:lnTo>
                          <a:pt x="332994" y="497459"/>
                        </a:lnTo>
                        <a:lnTo>
                          <a:pt x="334899" y="497459"/>
                        </a:lnTo>
                        <a:lnTo>
                          <a:pt x="334899" y="501523"/>
                        </a:lnTo>
                        <a:lnTo>
                          <a:pt x="336931" y="503682"/>
                        </a:lnTo>
                        <a:lnTo>
                          <a:pt x="336931" y="524256"/>
                        </a:lnTo>
                        <a:lnTo>
                          <a:pt x="334899" y="526161"/>
                        </a:lnTo>
                        <a:lnTo>
                          <a:pt x="334899" y="530479"/>
                        </a:lnTo>
                        <a:lnTo>
                          <a:pt x="332994" y="532511"/>
                        </a:lnTo>
                        <a:lnTo>
                          <a:pt x="332994" y="536575"/>
                        </a:lnTo>
                        <a:lnTo>
                          <a:pt x="330962" y="538734"/>
                        </a:lnTo>
                        <a:lnTo>
                          <a:pt x="330962" y="542798"/>
                        </a:lnTo>
                        <a:lnTo>
                          <a:pt x="329057" y="544957"/>
                        </a:lnTo>
                        <a:lnTo>
                          <a:pt x="327025" y="549021"/>
                        </a:lnTo>
                        <a:lnTo>
                          <a:pt x="324993" y="551180"/>
                        </a:lnTo>
                        <a:lnTo>
                          <a:pt x="323088" y="555244"/>
                        </a:lnTo>
                        <a:lnTo>
                          <a:pt x="321056" y="557149"/>
                        </a:lnTo>
                        <a:lnTo>
                          <a:pt x="319151" y="561467"/>
                        </a:lnTo>
                        <a:lnTo>
                          <a:pt x="317119" y="563372"/>
                        </a:lnTo>
                        <a:lnTo>
                          <a:pt x="315087" y="567436"/>
                        </a:lnTo>
                        <a:lnTo>
                          <a:pt x="311150" y="569595"/>
                        </a:lnTo>
                        <a:lnTo>
                          <a:pt x="309245" y="571754"/>
                        </a:lnTo>
                        <a:lnTo>
                          <a:pt x="307213" y="575818"/>
                        </a:lnTo>
                        <a:lnTo>
                          <a:pt x="303276" y="577850"/>
                        </a:lnTo>
                        <a:lnTo>
                          <a:pt x="301244" y="582041"/>
                        </a:lnTo>
                        <a:lnTo>
                          <a:pt x="297307" y="584073"/>
                        </a:lnTo>
                        <a:lnTo>
                          <a:pt x="295275" y="586232"/>
                        </a:lnTo>
                        <a:lnTo>
                          <a:pt x="291338" y="588137"/>
                        </a:lnTo>
                        <a:lnTo>
                          <a:pt x="285369" y="594360"/>
                        </a:lnTo>
                        <a:lnTo>
                          <a:pt x="265430" y="604647"/>
                        </a:lnTo>
                        <a:lnTo>
                          <a:pt x="263652" y="606806"/>
                        </a:lnTo>
                        <a:lnTo>
                          <a:pt x="259715" y="606806"/>
                        </a:lnTo>
                        <a:lnTo>
                          <a:pt x="251714" y="610870"/>
                        </a:lnTo>
                        <a:lnTo>
                          <a:pt x="247777" y="610870"/>
                        </a:lnTo>
                        <a:lnTo>
                          <a:pt x="243840" y="613029"/>
                        </a:lnTo>
                        <a:lnTo>
                          <a:pt x="235712" y="613029"/>
                        </a:lnTo>
                        <a:lnTo>
                          <a:pt x="231902" y="614934"/>
                        </a:lnTo>
                        <a:lnTo>
                          <a:pt x="210185" y="614934"/>
                        </a:lnTo>
                        <a:lnTo>
                          <a:pt x="208153" y="613029"/>
                        </a:lnTo>
                        <a:lnTo>
                          <a:pt x="200279" y="613029"/>
                        </a:lnTo>
                        <a:lnTo>
                          <a:pt x="196088" y="610870"/>
                        </a:lnTo>
                        <a:lnTo>
                          <a:pt x="194310" y="610870"/>
                        </a:lnTo>
                        <a:lnTo>
                          <a:pt x="186182" y="606806"/>
                        </a:lnTo>
                        <a:lnTo>
                          <a:pt x="182245" y="606806"/>
                        </a:lnTo>
                        <a:lnTo>
                          <a:pt x="180467" y="604647"/>
                        </a:lnTo>
                        <a:lnTo>
                          <a:pt x="176276" y="602742"/>
                        </a:lnTo>
                        <a:lnTo>
                          <a:pt x="174498" y="600583"/>
                        </a:lnTo>
                        <a:lnTo>
                          <a:pt x="166370" y="596519"/>
                        </a:lnTo>
                        <a:lnTo>
                          <a:pt x="164592" y="592455"/>
                        </a:lnTo>
                        <a:lnTo>
                          <a:pt x="158496" y="588137"/>
                        </a:lnTo>
                        <a:lnTo>
                          <a:pt x="138684" y="567436"/>
                        </a:lnTo>
                        <a:lnTo>
                          <a:pt x="130937" y="555244"/>
                        </a:lnTo>
                        <a:lnTo>
                          <a:pt x="126746" y="551180"/>
                        </a:lnTo>
                        <a:lnTo>
                          <a:pt x="118872" y="538734"/>
                        </a:lnTo>
                        <a:lnTo>
                          <a:pt x="108966" y="509905"/>
                        </a:lnTo>
                        <a:lnTo>
                          <a:pt x="106934" y="505587"/>
                        </a:lnTo>
                        <a:lnTo>
                          <a:pt x="105029" y="499618"/>
                        </a:lnTo>
                        <a:lnTo>
                          <a:pt x="105029" y="495300"/>
                        </a:lnTo>
                        <a:lnTo>
                          <a:pt x="102997" y="489204"/>
                        </a:lnTo>
                        <a:lnTo>
                          <a:pt x="102997" y="460248"/>
                        </a:lnTo>
                        <a:lnTo>
                          <a:pt x="105029" y="456184"/>
                        </a:lnTo>
                        <a:lnTo>
                          <a:pt x="105029" y="452120"/>
                        </a:lnTo>
                        <a:lnTo>
                          <a:pt x="106934" y="447929"/>
                        </a:lnTo>
                        <a:lnTo>
                          <a:pt x="106934" y="443738"/>
                        </a:lnTo>
                        <a:lnTo>
                          <a:pt x="108966" y="441706"/>
                        </a:lnTo>
                        <a:lnTo>
                          <a:pt x="111125" y="437642"/>
                        </a:lnTo>
                        <a:lnTo>
                          <a:pt x="116840" y="431419"/>
                        </a:lnTo>
                        <a:lnTo>
                          <a:pt x="116840" y="429260"/>
                        </a:lnTo>
                        <a:lnTo>
                          <a:pt x="118872" y="429260"/>
                        </a:lnTo>
                        <a:lnTo>
                          <a:pt x="118872" y="427355"/>
                        </a:lnTo>
                        <a:lnTo>
                          <a:pt x="121031" y="427355"/>
                        </a:lnTo>
                        <a:lnTo>
                          <a:pt x="122809" y="425196"/>
                        </a:lnTo>
                        <a:lnTo>
                          <a:pt x="124968" y="425196"/>
                        </a:lnTo>
                        <a:lnTo>
                          <a:pt x="126746" y="423037"/>
                        </a:lnTo>
                        <a:lnTo>
                          <a:pt x="128778" y="423037"/>
                        </a:lnTo>
                        <a:lnTo>
                          <a:pt x="130937" y="421132"/>
                        </a:lnTo>
                        <a:lnTo>
                          <a:pt x="148590" y="421132"/>
                        </a:lnTo>
                        <a:lnTo>
                          <a:pt x="152527" y="423037"/>
                        </a:lnTo>
                        <a:lnTo>
                          <a:pt x="156464" y="423037"/>
                        </a:lnTo>
                        <a:lnTo>
                          <a:pt x="158496" y="425196"/>
                        </a:lnTo>
                        <a:lnTo>
                          <a:pt x="160655" y="425196"/>
                        </a:lnTo>
                        <a:lnTo>
                          <a:pt x="164592" y="429260"/>
                        </a:lnTo>
                        <a:lnTo>
                          <a:pt x="166370" y="429260"/>
                        </a:lnTo>
                        <a:lnTo>
                          <a:pt x="168529" y="431419"/>
                        </a:lnTo>
                        <a:lnTo>
                          <a:pt x="170561" y="431419"/>
                        </a:lnTo>
                        <a:lnTo>
                          <a:pt x="170561" y="433324"/>
                        </a:lnTo>
                        <a:lnTo>
                          <a:pt x="172339" y="433324"/>
                        </a:lnTo>
                        <a:lnTo>
                          <a:pt x="172339" y="435483"/>
                        </a:lnTo>
                        <a:lnTo>
                          <a:pt x="174498" y="435483"/>
                        </a:lnTo>
                        <a:lnTo>
                          <a:pt x="174498" y="437642"/>
                        </a:lnTo>
                        <a:lnTo>
                          <a:pt x="176276" y="437642"/>
                        </a:lnTo>
                        <a:lnTo>
                          <a:pt x="176276" y="439547"/>
                        </a:lnTo>
                        <a:lnTo>
                          <a:pt x="180467" y="443738"/>
                        </a:lnTo>
                        <a:lnTo>
                          <a:pt x="180467" y="445897"/>
                        </a:lnTo>
                        <a:lnTo>
                          <a:pt x="182245" y="447929"/>
                        </a:lnTo>
                        <a:lnTo>
                          <a:pt x="182245" y="452120"/>
                        </a:lnTo>
                        <a:lnTo>
                          <a:pt x="184404" y="452120"/>
                        </a:lnTo>
                        <a:lnTo>
                          <a:pt x="184404" y="470535"/>
                        </a:lnTo>
                        <a:lnTo>
                          <a:pt x="182245" y="470535"/>
                        </a:lnTo>
                        <a:lnTo>
                          <a:pt x="182245" y="476758"/>
                        </a:lnTo>
                        <a:lnTo>
                          <a:pt x="180467" y="478917"/>
                        </a:lnTo>
                        <a:lnTo>
                          <a:pt x="180467" y="480822"/>
                        </a:lnTo>
                        <a:lnTo>
                          <a:pt x="178435" y="482981"/>
                        </a:lnTo>
                        <a:lnTo>
                          <a:pt x="176276" y="487045"/>
                        </a:lnTo>
                        <a:lnTo>
                          <a:pt x="174498" y="489204"/>
                        </a:lnTo>
                        <a:lnTo>
                          <a:pt x="174498" y="491236"/>
                        </a:lnTo>
                        <a:lnTo>
                          <a:pt x="164592" y="501523"/>
                        </a:lnTo>
                        <a:lnTo>
                          <a:pt x="160655" y="503682"/>
                        </a:lnTo>
                        <a:lnTo>
                          <a:pt x="154686" y="509905"/>
                        </a:lnTo>
                        <a:lnTo>
                          <a:pt x="150749" y="511810"/>
                        </a:lnTo>
                        <a:lnTo>
                          <a:pt x="148590" y="513969"/>
                        </a:lnTo>
                        <a:lnTo>
                          <a:pt x="144780" y="513969"/>
                        </a:lnTo>
                        <a:lnTo>
                          <a:pt x="142621" y="515874"/>
                        </a:lnTo>
                        <a:lnTo>
                          <a:pt x="138684" y="518033"/>
                        </a:lnTo>
                        <a:lnTo>
                          <a:pt x="136652" y="520192"/>
                        </a:lnTo>
                        <a:lnTo>
                          <a:pt x="132715" y="520192"/>
                        </a:lnTo>
                        <a:lnTo>
                          <a:pt x="130937" y="522097"/>
                        </a:lnTo>
                        <a:lnTo>
                          <a:pt x="126746" y="522097"/>
                        </a:lnTo>
                        <a:lnTo>
                          <a:pt x="124968" y="524256"/>
                        </a:lnTo>
                        <a:lnTo>
                          <a:pt x="116840" y="524256"/>
                        </a:lnTo>
                        <a:lnTo>
                          <a:pt x="115062" y="526161"/>
                        </a:lnTo>
                        <a:lnTo>
                          <a:pt x="85217" y="526161"/>
                        </a:lnTo>
                        <a:lnTo>
                          <a:pt x="81407" y="524256"/>
                        </a:lnTo>
                        <a:lnTo>
                          <a:pt x="79248" y="524256"/>
                        </a:lnTo>
                        <a:lnTo>
                          <a:pt x="75311" y="522097"/>
                        </a:lnTo>
                        <a:lnTo>
                          <a:pt x="71501" y="522097"/>
                        </a:lnTo>
                        <a:lnTo>
                          <a:pt x="67310" y="520192"/>
                        </a:lnTo>
                        <a:lnTo>
                          <a:pt x="65405" y="518033"/>
                        </a:lnTo>
                        <a:lnTo>
                          <a:pt x="61595" y="518033"/>
                        </a:lnTo>
                        <a:lnTo>
                          <a:pt x="57404" y="515874"/>
                        </a:lnTo>
                        <a:lnTo>
                          <a:pt x="55499" y="513969"/>
                        </a:lnTo>
                        <a:lnTo>
                          <a:pt x="51562" y="511810"/>
                        </a:lnTo>
                        <a:lnTo>
                          <a:pt x="43561" y="503682"/>
                        </a:lnTo>
                        <a:lnTo>
                          <a:pt x="39624" y="501523"/>
                        </a:lnTo>
                        <a:lnTo>
                          <a:pt x="37592" y="497459"/>
                        </a:lnTo>
                        <a:lnTo>
                          <a:pt x="29718" y="489204"/>
                        </a:lnTo>
                        <a:lnTo>
                          <a:pt x="25781" y="480822"/>
                        </a:lnTo>
                        <a:lnTo>
                          <a:pt x="21844" y="478917"/>
                        </a:lnTo>
                        <a:lnTo>
                          <a:pt x="9906" y="454025"/>
                        </a:lnTo>
                        <a:lnTo>
                          <a:pt x="7874" y="449961"/>
                        </a:lnTo>
                        <a:lnTo>
                          <a:pt x="7874" y="445897"/>
                        </a:lnTo>
                        <a:lnTo>
                          <a:pt x="5969" y="439547"/>
                        </a:lnTo>
                        <a:lnTo>
                          <a:pt x="3937" y="435483"/>
                        </a:lnTo>
                        <a:lnTo>
                          <a:pt x="3937" y="431419"/>
                        </a:lnTo>
                        <a:lnTo>
                          <a:pt x="2032" y="427355"/>
                        </a:lnTo>
                        <a:lnTo>
                          <a:pt x="2032" y="418973"/>
                        </a:lnTo>
                        <a:lnTo>
                          <a:pt x="0" y="414909"/>
                        </a:lnTo>
                        <a:lnTo>
                          <a:pt x="0" y="398272"/>
                        </a:lnTo>
                        <a:lnTo>
                          <a:pt x="2032" y="394208"/>
                        </a:lnTo>
                        <a:lnTo>
                          <a:pt x="2032" y="386080"/>
                        </a:lnTo>
                        <a:lnTo>
                          <a:pt x="3937" y="383921"/>
                        </a:lnTo>
                        <a:lnTo>
                          <a:pt x="3937" y="379857"/>
                        </a:lnTo>
                        <a:lnTo>
                          <a:pt x="5969" y="375793"/>
                        </a:lnTo>
                        <a:lnTo>
                          <a:pt x="5969" y="371475"/>
                        </a:lnTo>
                        <a:lnTo>
                          <a:pt x="7874" y="367411"/>
                        </a:lnTo>
                        <a:lnTo>
                          <a:pt x="9906" y="365506"/>
                        </a:lnTo>
                        <a:lnTo>
                          <a:pt x="13843" y="357124"/>
                        </a:lnTo>
                        <a:lnTo>
                          <a:pt x="15875" y="355092"/>
                        </a:lnTo>
                        <a:lnTo>
                          <a:pt x="17780" y="350774"/>
                        </a:lnTo>
                        <a:lnTo>
                          <a:pt x="19812" y="348869"/>
                        </a:lnTo>
                        <a:lnTo>
                          <a:pt x="21844" y="344805"/>
                        </a:lnTo>
                        <a:lnTo>
                          <a:pt x="37592" y="328295"/>
                        </a:lnTo>
                        <a:lnTo>
                          <a:pt x="41656" y="326136"/>
                        </a:lnTo>
                        <a:lnTo>
                          <a:pt x="43561" y="326136"/>
                        </a:lnTo>
                        <a:lnTo>
                          <a:pt x="47498" y="322072"/>
                        </a:lnTo>
                        <a:lnTo>
                          <a:pt x="49530" y="322072"/>
                        </a:lnTo>
                        <a:lnTo>
                          <a:pt x="53467" y="319913"/>
                        </a:lnTo>
                        <a:lnTo>
                          <a:pt x="55499" y="319913"/>
                        </a:lnTo>
                        <a:lnTo>
                          <a:pt x="57404" y="318008"/>
                        </a:lnTo>
                        <a:lnTo>
                          <a:pt x="59436" y="318008"/>
                        </a:lnTo>
                        <a:lnTo>
                          <a:pt x="61595" y="315849"/>
                        </a:lnTo>
                        <a:lnTo>
                          <a:pt x="67310" y="315849"/>
                        </a:lnTo>
                        <a:lnTo>
                          <a:pt x="69342" y="313817"/>
                        </a:lnTo>
                        <a:lnTo>
                          <a:pt x="95123" y="313817"/>
                        </a:lnTo>
                        <a:lnTo>
                          <a:pt x="99060" y="318008"/>
                        </a:lnTo>
                        <a:lnTo>
                          <a:pt x="102997" y="318008"/>
                        </a:lnTo>
                        <a:lnTo>
                          <a:pt x="102997" y="319913"/>
                        </a:lnTo>
                        <a:lnTo>
                          <a:pt x="105029" y="319913"/>
                        </a:lnTo>
                        <a:lnTo>
                          <a:pt x="106934" y="322072"/>
                        </a:lnTo>
                        <a:lnTo>
                          <a:pt x="108966" y="322072"/>
                        </a:lnTo>
                        <a:lnTo>
                          <a:pt x="108966" y="324231"/>
                        </a:lnTo>
                        <a:lnTo>
                          <a:pt x="115062" y="330200"/>
                        </a:lnTo>
                        <a:lnTo>
                          <a:pt x="115062" y="332359"/>
                        </a:lnTo>
                        <a:lnTo>
                          <a:pt x="116840" y="334518"/>
                        </a:lnTo>
                        <a:lnTo>
                          <a:pt x="116840" y="338582"/>
                        </a:lnTo>
                        <a:lnTo>
                          <a:pt x="118872" y="338582"/>
                        </a:lnTo>
                        <a:lnTo>
                          <a:pt x="118872" y="369570"/>
                        </a:lnTo>
                        <a:lnTo>
                          <a:pt x="116840" y="371475"/>
                        </a:lnTo>
                        <a:lnTo>
                          <a:pt x="116840" y="375793"/>
                        </a:lnTo>
                        <a:lnTo>
                          <a:pt x="115062" y="377698"/>
                        </a:lnTo>
                        <a:lnTo>
                          <a:pt x="115062" y="381762"/>
                        </a:lnTo>
                        <a:lnTo>
                          <a:pt x="111125" y="386080"/>
                        </a:lnTo>
                        <a:lnTo>
                          <a:pt x="111125" y="387985"/>
                        </a:lnTo>
                        <a:lnTo>
                          <a:pt x="108966" y="387985"/>
                        </a:lnTo>
                        <a:lnTo>
                          <a:pt x="108966" y="390144"/>
                        </a:lnTo>
                        <a:lnTo>
                          <a:pt x="106934" y="390144"/>
                        </a:lnTo>
                        <a:lnTo>
                          <a:pt x="106934" y="392049"/>
                        </a:lnTo>
                        <a:lnTo>
                          <a:pt x="105029" y="392049"/>
                        </a:lnTo>
                        <a:lnTo>
                          <a:pt x="102997" y="394208"/>
                        </a:lnTo>
                        <a:lnTo>
                          <a:pt x="101219" y="394208"/>
                        </a:lnTo>
                        <a:lnTo>
                          <a:pt x="99060" y="396367"/>
                        </a:lnTo>
                        <a:lnTo>
                          <a:pt x="79248" y="396367"/>
                        </a:lnTo>
                        <a:lnTo>
                          <a:pt x="77216" y="394208"/>
                        </a:lnTo>
                        <a:lnTo>
                          <a:pt x="73279" y="394208"/>
                        </a:lnTo>
                        <a:lnTo>
                          <a:pt x="71501" y="392049"/>
                        </a:lnTo>
                        <a:lnTo>
                          <a:pt x="67310" y="390144"/>
                        </a:lnTo>
                        <a:lnTo>
                          <a:pt x="65405" y="390144"/>
                        </a:lnTo>
                        <a:lnTo>
                          <a:pt x="57404" y="381762"/>
                        </a:lnTo>
                        <a:lnTo>
                          <a:pt x="55499" y="381762"/>
                        </a:lnTo>
                        <a:lnTo>
                          <a:pt x="53467" y="379857"/>
                        </a:lnTo>
                        <a:lnTo>
                          <a:pt x="51562" y="375793"/>
                        </a:lnTo>
                        <a:lnTo>
                          <a:pt x="41656" y="365506"/>
                        </a:lnTo>
                        <a:lnTo>
                          <a:pt x="39624" y="361188"/>
                        </a:lnTo>
                        <a:lnTo>
                          <a:pt x="39624" y="359156"/>
                        </a:lnTo>
                        <a:lnTo>
                          <a:pt x="37592" y="357124"/>
                        </a:lnTo>
                        <a:lnTo>
                          <a:pt x="35687" y="352933"/>
                        </a:lnTo>
                        <a:lnTo>
                          <a:pt x="33655" y="350774"/>
                        </a:lnTo>
                        <a:lnTo>
                          <a:pt x="33655" y="346710"/>
                        </a:lnTo>
                        <a:lnTo>
                          <a:pt x="31750" y="344805"/>
                        </a:lnTo>
                        <a:lnTo>
                          <a:pt x="31750" y="340487"/>
                        </a:lnTo>
                        <a:lnTo>
                          <a:pt x="29718" y="338582"/>
                        </a:lnTo>
                        <a:lnTo>
                          <a:pt x="29718" y="332359"/>
                        </a:lnTo>
                        <a:lnTo>
                          <a:pt x="27686" y="330200"/>
                        </a:lnTo>
                        <a:lnTo>
                          <a:pt x="27686" y="303530"/>
                        </a:lnTo>
                        <a:lnTo>
                          <a:pt x="29718" y="299212"/>
                        </a:lnTo>
                        <a:lnTo>
                          <a:pt x="29718" y="295148"/>
                        </a:lnTo>
                        <a:lnTo>
                          <a:pt x="31750" y="293243"/>
                        </a:lnTo>
                        <a:lnTo>
                          <a:pt x="31750" y="288925"/>
                        </a:lnTo>
                        <a:lnTo>
                          <a:pt x="37592" y="276733"/>
                        </a:lnTo>
                        <a:lnTo>
                          <a:pt x="39624" y="274574"/>
                        </a:lnTo>
                        <a:lnTo>
                          <a:pt x="41656" y="270510"/>
                        </a:lnTo>
                        <a:lnTo>
                          <a:pt x="45593" y="266319"/>
                        </a:lnTo>
                        <a:lnTo>
                          <a:pt x="47498" y="262255"/>
                        </a:lnTo>
                        <a:lnTo>
                          <a:pt x="51562" y="257937"/>
                        </a:lnTo>
                        <a:lnTo>
                          <a:pt x="55499" y="256032"/>
                        </a:lnTo>
                        <a:lnTo>
                          <a:pt x="67310" y="243586"/>
                        </a:lnTo>
                        <a:lnTo>
                          <a:pt x="83185" y="233299"/>
                        </a:lnTo>
                        <a:lnTo>
                          <a:pt x="116840" y="216662"/>
                        </a:lnTo>
                        <a:lnTo>
                          <a:pt x="150749" y="208534"/>
                        </a:lnTo>
                        <a:lnTo>
                          <a:pt x="166370" y="204470"/>
                        </a:lnTo>
                        <a:lnTo>
                          <a:pt x="210185" y="204470"/>
                        </a:lnTo>
                        <a:lnTo>
                          <a:pt x="215900" y="206375"/>
                        </a:lnTo>
                        <a:lnTo>
                          <a:pt x="224028" y="206375"/>
                        </a:lnTo>
                        <a:lnTo>
                          <a:pt x="257683" y="218821"/>
                        </a:lnTo>
                        <a:lnTo>
                          <a:pt x="261620" y="220980"/>
                        </a:lnTo>
                        <a:lnTo>
                          <a:pt x="265430" y="225044"/>
                        </a:lnTo>
                        <a:lnTo>
                          <a:pt x="273558" y="229235"/>
                        </a:lnTo>
                        <a:lnTo>
                          <a:pt x="283464" y="239522"/>
                        </a:lnTo>
                        <a:lnTo>
                          <a:pt x="285369" y="243586"/>
                        </a:lnTo>
                        <a:lnTo>
                          <a:pt x="287401" y="245745"/>
                        </a:lnTo>
                        <a:lnTo>
                          <a:pt x="287401" y="249809"/>
                        </a:lnTo>
                        <a:lnTo>
                          <a:pt x="289433" y="251968"/>
                        </a:lnTo>
                        <a:lnTo>
                          <a:pt x="289433" y="256032"/>
                        </a:lnTo>
                        <a:lnTo>
                          <a:pt x="291338" y="256032"/>
                        </a:lnTo>
                        <a:lnTo>
                          <a:pt x="291338" y="270510"/>
                        </a:lnTo>
                        <a:lnTo>
                          <a:pt x="289433" y="272542"/>
                        </a:lnTo>
                        <a:lnTo>
                          <a:pt x="289433" y="274574"/>
                        </a:lnTo>
                        <a:lnTo>
                          <a:pt x="287401" y="276733"/>
                        </a:lnTo>
                        <a:lnTo>
                          <a:pt x="287401" y="280797"/>
                        </a:lnTo>
                        <a:lnTo>
                          <a:pt x="281432" y="287020"/>
                        </a:lnTo>
                        <a:lnTo>
                          <a:pt x="281432" y="288925"/>
                        </a:lnTo>
                        <a:lnTo>
                          <a:pt x="279527" y="288925"/>
                        </a:lnTo>
                        <a:lnTo>
                          <a:pt x="273558" y="295148"/>
                        </a:lnTo>
                        <a:lnTo>
                          <a:pt x="271526" y="295148"/>
                        </a:lnTo>
                        <a:close/>
                      </a:path>
                    </a:pathLst>
                  </a:custGeom>
                  <a:solidFill>
                    <a:srgbClr val="CCCCCC"/>
                  </a:solidFill>
                  <a:ln w="0" cap="flat" cmpd="sng" algn="ctr">
                    <a:solidFill>
                      <a:srgbClr val="CCCC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Freeform 115"/>
                  <p:cNvSpPr/>
                  <p:nvPr/>
                </p:nvSpPr>
                <p:spPr>
                  <a:xfrm>
                    <a:off x="1105662" y="2144903"/>
                    <a:ext cx="981076" cy="740919"/>
                  </a:xfrm>
                  <a:custGeom>
                    <a:avLst/>
                    <a:gdLst/>
                    <a:ahLst/>
                    <a:cxnLst/>
                    <a:rect l="0" t="0" r="0" b="0"/>
                    <a:pathLst>
                      <a:path w="981076" h="740919">
                        <a:moveTo>
                          <a:pt x="764921" y="614934"/>
                        </a:moveTo>
                        <a:lnTo>
                          <a:pt x="751078" y="637794"/>
                        </a:lnTo>
                        <a:lnTo>
                          <a:pt x="737235" y="658368"/>
                        </a:lnTo>
                        <a:lnTo>
                          <a:pt x="729107" y="666496"/>
                        </a:lnTo>
                        <a:lnTo>
                          <a:pt x="717423" y="683133"/>
                        </a:lnTo>
                        <a:lnTo>
                          <a:pt x="705485" y="695579"/>
                        </a:lnTo>
                        <a:lnTo>
                          <a:pt x="699389" y="699643"/>
                        </a:lnTo>
                        <a:lnTo>
                          <a:pt x="689483" y="709930"/>
                        </a:lnTo>
                        <a:lnTo>
                          <a:pt x="683768" y="711835"/>
                        </a:lnTo>
                        <a:lnTo>
                          <a:pt x="679577" y="716153"/>
                        </a:lnTo>
                        <a:lnTo>
                          <a:pt x="665734" y="722249"/>
                        </a:lnTo>
                        <a:lnTo>
                          <a:pt x="663956" y="724408"/>
                        </a:lnTo>
                        <a:lnTo>
                          <a:pt x="659765" y="724408"/>
                        </a:lnTo>
                        <a:lnTo>
                          <a:pt x="655828" y="726567"/>
                        </a:lnTo>
                        <a:lnTo>
                          <a:pt x="638175" y="726567"/>
                        </a:lnTo>
                        <a:lnTo>
                          <a:pt x="638175" y="724408"/>
                        </a:lnTo>
                        <a:lnTo>
                          <a:pt x="636016" y="724408"/>
                        </a:lnTo>
                        <a:lnTo>
                          <a:pt x="659765" y="716153"/>
                        </a:lnTo>
                        <a:lnTo>
                          <a:pt x="671830" y="707771"/>
                        </a:lnTo>
                        <a:lnTo>
                          <a:pt x="675640" y="703707"/>
                        </a:lnTo>
                        <a:lnTo>
                          <a:pt x="681736" y="699643"/>
                        </a:lnTo>
                        <a:lnTo>
                          <a:pt x="685673" y="695579"/>
                        </a:lnTo>
                        <a:lnTo>
                          <a:pt x="691642" y="691261"/>
                        </a:lnTo>
                        <a:lnTo>
                          <a:pt x="695579" y="687197"/>
                        </a:lnTo>
                        <a:lnTo>
                          <a:pt x="699389" y="680974"/>
                        </a:lnTo>
                        <a:lnTo>
                          <a:pt x="705485" y="676910"/>
                        </a:lnTo>
                        <a:lnTo>
                          <a:pt x="709295" y="672719"/>
                        </a:lnTo>
                        <a:lnTo>
                          <a:pt x="713486" y="666496"/>
                        </a:lnTo>
                        <a:lnTo>
                          <a:pt x="717423" y="662432"/>
                        </a:lnTo>
                        <a:lnTo>
                          <a:pt x="723392" y="652145"/>
                        </a:lnTo>
                        <a:lnTo>
                          <a:pt x="727329" y="648081"/>
                        </a:lnTo>
                        <a:lnTo>
                          <a:pt x="735203" y="633603"/>
                        </a:lnTo>
                        <a:lnTo>
                          <a:pt x="739140" y="629412"/>
                        </a:lnTo>
                        <a:lnTo>
                          <a:pt x="741172" y="625221"/>
                        </a:lnTo>
                        <a:lnTo>
                          <a:pt x="743204" y="623316"/>
                        </a:lnTo>
                        <a:lnTo>
                          <a:pt x="745109" y="618998"/>
                        </a:lnTo>
                        <a:lnTo>
                          <a:pt x="745109" y="617093"/>
                        </a:lnTo>
                        <a:lnTo>
                          <a:pt x="747141" y="614934"/>
                        </a:lnTo>
                        <a:lnTo>
                          <a:pt x="747141" y="613029"/>
                        </a:lnTo>
                        <a:lnTo>
                          <a:pt x="749046" y="610870"/>
                        </a:lnTo>
                        <a:lnTo>
                          <a:pt x="749046" y="606806"/>
                        </a:lnTo>
                        <a:lnTo>
                          <a:pt x="751078" y="602742"/>
                        </a:lnTo>
                        <a:lnTo>
                          <a:pt x="751078" y="596519"/>
                        </a:lnTo>
                        <a:lnTo>
                          <a:pt x="753110" y="592328"/>
                        </a:lnTo>
                        <a:lnTo>
                          <a:pt x="753110" y="561467"/>
                        </a:lnTo>
                        <a:lnTo>
                          <a:pt x="751078" y="559308"/>
                        </a:lnTo>
                        <a:lnTo>
                          <a:pt x="751078" y="553085"/>
                        </a:lnTo>
                        <a:lnTo>
                          <a:pt x="749046" y="549021"/>
                        </a:lnTo>
                        <a:lnTo>
                          <a:pt x="749046" y="546862"/>
                        </a:lnTo>
                        <a:lnTo>
                          <a:pt x="747141" y="542798"/>
                        </a:lnTo>
                        <a:lnTo>
                          <a:pt x="747141" y="540766"/>
                        </a:lnTo>
                        <a:lnTo>
                          <a:pt x="745109" y="538607"/>
                        </a:lnTo>
                        <a:lnTo>
                          <a:pt x="745109" y="536448"/>
                        </a:lnTo>
                        <a:lnTo>
                          <a:pt x="743204" y="532384"/>
                        </a:lnTo>
                        <a:lnTo>
                          <a:pt x="741172" y="530479"/>
                        </a:lnTo>
                        <a:lnTo>
                          <a:pt x="741172" y="528320"/>
                        </a:lnTo>
                        <a:lnTo>
                          <a:pt x="733298" y="520192"/>
                        </a:lnTo>
                        <a:lnTo>
                          <a:pt x="731266" y="520192"/>
                        </a:lnTo>
                        <a:lnTo>
                          <a:pt x="729107" y="518033"/>
                        </a:lnTo>
                        <a:lnTo>
                          <a:pt x="729107" y="515874"/>
                        </a:lnTo>
                        <a:lnTo>
                          <a:pt x="725297" y="515874"/>
                        </a:lnTo>
                        <a:lnTo>
                          <a:pt x="725297" y="513969"/>
                        </a:lnTo>
                        <a:lnTo>
                          <a:pt x="721360" y="513969"/>
                        </a:lnTo>
                        <a:lnTo>
                          <a:pt x="721360" y="511810"/>
                        </a:lnTo>
                        <a:lnTo>
                          <a:pt x="705485" y="511810"/>
                        </a:lnTo>
                        <a:lnTo>
                          <a:pt x="705485" y="513969"/>
                        </a:lnTo>
                        <a:lnTo>
                          <a:pt x="699389" y="513969"/>
                        </a:lnTo>
                        <a:lnTo>
                          <a:pt x="699389" y="515874"/>
                        </a:lnTo>
                        <a:lnTo>
                          <a:pt x="695579" y="515874"/>
                        </a:lnTo>
                        <a:lnTo>
                          <a:pt x="695579" y="518033"/>
                        </a:lnTo>
                        <a:lnTo>
                          <a:pt x="693674" y="518033"/>
                        </a:lnTo>
                        <a:lnTo>
                          <a:pt x="691642" y="520192"/>
                        </a:lnTo>
                        <a:lnTo>
                          <a:pt x="689483" y="520192"/>
                        </a:lnTo>
                        <a:lnTo>
                          <a:pt x="689483" y="522097"/>
                        </a:lnTo>
                        <a:lnTo>
                          <a:pt x="687705" y="522097"/>
                        </a:lnTo>
                        <a:lnTo>
                          <a:pt x="685673" y="524256"/>
                        </a:lnTo>
                        <a:lnTo>
                          <a:pt x="685673" y="526161"/>
                        </a:lnTo>
                        <a:lnTo>
                          <a:pt x="683768" y="526161"/>
                        </a:lnTo>
                        <a:lnTo>
                          <a:pt x="681736" y="528320"/>
                        </a:lnTo>
                        <a:lnTo>
                          <a:pt x="681736" y="530479"/>
                        </a:lnTo>
                        <a:lnTo>
                          <a:pt x="679577" y="530479"/>
                        </a:lnTo>
                        <a:lnTo>
                          <a:pt x="679577" y="532384"/>
                        </a:lnTo>
                        <a:lnTo>
                          <a:pt x="677799" y="534543"/>
                        </a:lnTo>
                        <a:lnTo>
                          <a:pt x="677799" y="538607"/>
                        </a:lnTo>
                        <a:lnTo>
                          <a:pt x="675640" y="538607"/>
                        </a:lnTo>
                        <a:lnTo>
                          <a:pt x="675640" y="557149"/>
                        </a:lnTo>
                        <a:lnTo>
                          <a:pt x="677799" y="559308"/>
                        </a:lnTo>
                        <a:lnTo>
                          <a:pt x="677799" y="563372"/>
                        </a:lnTo>
                        <a:lnTo>
                          <a:pt x="681736" y="567436"/>
                        </a:lnTo>
                        <a:lnTo>
                          <a:pt x="681736" y="569595"/>
                        </a:lnTo>
                        <a:lnTo>
                          <a:pt x="683768" y="573659"/>
                        </a:lnTo>
                        <a:lnTo>
                          <a:pt x="691642" y="582041"/>
                        </a:lnTo>
                        <a:lnTo>
                          <a:pt x="693674" y="586105"/>
                        </a:lnTo>
                        <a:lnTo>
                          <a:pt x="695579" y="588137"/>
                        </a:lnTo>
                        <a:lnTo>
                          <a:pt x="699389" y="590296"/>
                        </a:lnTo>
                        <a:lnTo>
                          <a:pt x="703580" y="594360"/>
                        </a:lnTo>
                        <a:lnTo>
                          <a:pt x="707517" y="596519"/>
                        </a:lnTo>
                        <a:lnTo>
                          <a:pt x="709295" y="598424"/>
                        </a:lnTo>
                        <a:lnTo>
                          <a:pt x="713486" y="600583"/>
                        </a:lnTo>
                        <a:lnTo>
                          <a:pt x="715391" y="602742"/>
                        </a:lnTo>
                        <a:lnTo>
                          <a:pt x="723392" y="606806"/>
                        </a:lnTo>
                        <a:lnTo>
                          <a:pt x="725297" y="606806"/>
                        </a:lnTo>
                        <a:lnTo>
                          <a:pt x="737235" y="613029"/>
                        </a:lnTo>
                        <a:lnTo>
                          <a:pt x="741172" y="613029"/>
                        </a:lnTo>
                        <a:lnTo>
                          <a:pt x="743204" y="614934"/>
                        </a:lnTo>
                        <a:lnTo>
                          <a:pt x="747141" y="614934"/>
                        </a:lnTo>
                        <a:lnTo>
                          <a:pt x="751078" y="617093"/>
                        </a:lnTo>
                        <a:lnTo>
                          <a:pt x="755015" y="617093"/>
                        </a:lnTo>
                        <a:lnTo>
                          <a:pt x="758952" y="618998"/>
                        </a:lnTo>
                        <a:lnTo>
                          <a:pt x="770890" y="618998"/>
                        </a:lnTo>
                        <a:lnTo>
                          <a:pt x="774827" y="621157"/>
                        </a:lnTo>
                        <a:lnTo>
                          <a:pt x="792734" y="621157"/>
                        </a:lnTo>
                        <a:lnTo>
                          <a:pt x="796671" y="618998"/>
                        </a:lnTo>
                        <a:lnTo>
                          <a:pt x="806577" y="618998"/>
                        </a:lnTo>
                        <a:lnTo>
                          <a:pt x="810514" y="617093"/>
                        </a:lnTo>
                        <a:lnTo>
                          <a:pt x="816483" y="617093"/>
                        </a:lnTo>
                        <a:lnTo>
                          <a:pt x="820420" y="614934"/>
                        </a:lnTo>
                        <a:lnTo>
                          <a:pt x="826389" y="613029"/>
                        </a:lnTo>
                        <a:lnTo>
                          <a:pt x="830326" y="610870"/>
                        </a:lnTo>
                        <a:lnTo>
                          <a:pt x="842264" y="606806"/>
                        </a:lnTo>
                        <a:lnTo>
                          <a:pt x="858012" y="596519"/>
                        </a:lnTo>
                        <a:lnTo>
                          <a:pt x="863981" y="594360"/>
                        </a:lnTo>
                        <a:lnTo>
                          <a:pt x="867918" y="588137"/>
                        </a:lnTo>
                        <a:lnTo>
                          <a:pt x="879856" y="579882"/>
                        </a:lnTo>
                        <a:lnTo>
                          <a:pt x="883793" y="573659"/>
                        </a:lnTo>
                        <a:lnTo>
                          <a:pt x="895731" y="561467"/>
                        </a:lnTo>
                        <a:lnTo>
                          <a:pt x="913511" y="532384"/>
                        </a:lnTo>
                        <a:lnTo>
                          <a:pt x="917448" y="528320"/>
                        </a:lnTo>
                        <a:lnTo>
                          <a:pt x="925449" y="503682"/>
                        </a:lnTo>
                        <a:lnTo>
                          <a:pt x="927354" y="497332"/>
                        </a:lnTo>
                        <a:lnTo>
                          <a:pt x="927354" y="493268"/>
                        </a:lnTo>
                        <a:lnTo>
                          <a:pt x="929386" y="487045"/>
                        </a:lnTo>
                        <a:lnTo>
                          <a:pt x="929386" y="451993"/>
                        </a:lnTo>
                        <a:lnTo>
                          <a:pt x="927354" y="445770"/>
                        </a:lnTo>
                        <a:lnTo>
                          <a:pt x="927354" y="439547"/>
                        </a:lnTo>
                        <a:lnTo>
                          <a:pt x="925449" y="433324"/>
                        </a:lnTo>
                        <a:lnTo>
                          <a:pt x="925449" y="429260"/>
                        </a:lnTo>
                        <a:lnTo>
                          <a:pt x="915543" y="402336"/>
                        </a:lnTo>
                        <a:lnTo>
                          <a:pt x="913511" y="398272"/>
                        </a:lnTo>
                        <a:lnTo>
                          <a:pt x="911606" y="392049"/>
                        </a:lnTo>
                        <a:lnTo>
                          <a:pt x="907542" y="383921"/>
                        </a:lnTo>
                        <a:lnTo>
                          <a:pt x="903605" y="379857"/>
                        </a:lnTo>
                        <a:lnTo>
                          <a:pt x="899668" y="371475"/>
                        </a:lnTo>
                        <a:lnTo>
                          <a:pt x="895731" y="367411"/>
                        </a:lnTo>
                        <a:lnTo>
                          <a:pt x="893699" y="363220"/>
                        </a:lnTo>
                        <a:lnTo>
                          <a:pt x="891794" y="361061"/>
                        </a:lnTo>
                        <a:lnTo>
                          <a:pt x="889762" y="356997"/>
                        </a:lnTo>
                        <a:lnTo>
                          <a:pt x="873887" y="340487"/>
                        </a:lnTo>
                        <a:lnTo>
                          <a:pt x="869950" y="338582"/>
                        </a:lnTo>
                        <a:lnTo>
                          <a:pt x="862076" y="330200"/>
                        </a:lnTo>
                        <a:lnTo>
                          <a:pt x="858012" y="330200"/>
                        </a:lnTo>
                        <a:lnTo>
                          <a:pt x="854075" y="326136"/>
                        </a:lnTo>
                        <a:lnTo>
                          <a:pt x="852170" y="326136"/>
                        </a:lnTo>
                        <a:lnTo>
                          <a:pt x="850138" y="324104"/>
                        </a:lnTo>
                        <a:lnTo>
                          <a:pt x="846201" y="324104"/>
                        </a:lnTo>
                        <a:lnTo>
                          <a:pt x="844169" y="321945"/>
                        </a:lnTo>
                        <a:lnTo>
                          <a:pt x="838200" y="321945"/>
                        </a:lnTo>
                        <a:lnTo>
                          <a:pt x="836295" y="319913"/>
                        </a:lnTo>
                        <a:lnTo>
                          <a:pt x="826389" y="319913"/>
                        </a:lnTo>
                        <a:lnTo>
                          <a:pt x="824357" y="321945"/>
                        </a:lnTo>
                        <a:lnTo>
                          <a:pt x="818388" y="321945"/>
                        </a:lnTo>
                        <a:lnTo>
                          <a:pt x="818388" y="324104"/>
                        </a:lnTo>
                        <a:lnTo>
                          <a:pt x="814451" y="324104"/>
                        </a:lnTo>
                        <a:lnTo>
                          <a:pt x="810514" y="328295"/>
                        </a:lnTo>
                        <a:lnTo>
                          <a:pt x="808482" y="328295"/>
                        </a:lnTo>
                        <a:lnTo>
                          <a:pt x="808482" y="330200"/>
                        </a:lnTo>
                        <a:lnTo>
                          <a:pt x="800608" y="338582"/>
                        </a:lnTo>
                        <a:lnTo>
                          <a:pt x="800608" y="340487"/>
                        </a:lnTo>
                        <a:lnTo>
                          <a:pt x="798576" y="342646"/>
                        </a:lnTo>
                        <a:lnTo>
                          <a:pt x="798576" y="344805"/>
                        </a:lnTo>
                        <a:lnTo>
                          <a:pt x="796671" y="346710"/>
                        </a:lnTo>
                        <a:lnTo>
                          <a:pt x="796671" y="348869"/>
                        </a:lnTo>
                        <a:lnTo>
                          <a:pt x="794639" y="350774"/>
                        </a:lnTo>
                        <a:lnTo>
                          <a:pt x="794639" y="355092"/>
                        </a:lnTo>
                        <a:lnTo>
                          <a:pt x="792734" y="356997"/>
                        </a:lnTo>
                        <a:lnTo>
                          <a:pt x="792734" y="363220"/>
                        </a:lnTo>
                        <a:lnTo>
                          <a:pt x="790702" y="365379"/>
                        </a:lnTo>
                        <a:lnTo>
                          <a:pt x="790702" y="373634"/>
                        </a:lnTo>
                        <a:lnTo>
                          <a:pt x="788670" y="375793"/>
                        </a:lnTo>
                        <a:lnTo>
                          <a:pt x="788670" y="387985"/>
                        </a:lnTo>
                        <a:lnTo>
                          <a:pt x="790702" y="387985"/>
                        </a:lnTo>
                        <a:lnTo>
                          <a:pt x="790702" y="394208"/>
                        </a:lnTo>
                        <a:lnTo>
                          <a:pt x="792734" y="396367"/>
                        </a:lnTo>
                        <a:lnTo>
                          <a:pt x="792734" y="398272"/>
                        </a:lnTo>
                        <a:lnTo>
                          <a:pt x="794639" y="398272"/>
                        </a:lnTo>
                        <a:lnTo>
                          <a:pt x="794639" y="400431"/>
                        </a:lnTo>
                        <a:lnTo>
                          <a:pt x="796671" y="400431"/>
                        </a:lnTo>
                        <a:lnTo>
                          <a:pt x="796671" y="402336"/>
                        </a:lnTo>
                        <a:lnTo>
                          <a:pt x="798576" y="402336"/>
                        </a:lnTo>
                        <a:lnTo>
                          <a:pt x="798576" y="404495"/>
                        </a:lnTo>
                        <a:lnTo>
                          <a:pt x="802640" y="404495"/>
                        </a:lnTo>
                        <a:lnTo>
                          <a:pt x="802640" y="406654"/>
                        </a:lnTo>
                        <a:lnTo>
                          <a:pt x="806577" y="406654"/>
                        </a:lnTo>
                        <a:lnTo>
                          <a:pt x="810514" y="408559"/>
                        </a:lnTo>
                        <a:lnTo>
                          <a:pt x="826389" y="408559"/>
                        </a:lnTo>
                        <a:lnTo>
                          <a:pt x="830326" y="406654"/>
                        </a:lnTo>
                        <a:lnTo>
                          <a:pt x="834263" y="406654"/>
                        </a:lnTo>
                        <a:lnTo>
                          <a:pt x="838200" y="404495"/>
                        </a:lnTo>
                        <a:lnTo>
                          <a:pt x="844169" y="404495"/>
                        </a:lnTo>
                        <a:lnTo>
                          <a:pt x="848106" y="402336"/>
                        </a:lnTo>
                        <a:lnTo>
                          <a:pt x="854075" y="400431"/>
                        </a:lnTo>
                        <a:lnTo>
                          <a:pt x="858012" y="398272"/>
                        </a:lnTo>
                        <a:lnTo>
                          <a:pt x="863981" y="396367"/>
                        </a:lnTo>
                        <a:lnTo>
                          <a:pt x="867918" y="394208"/>
                        </a:lnTo>
                        <a:lnTo>
                          <a:pt x="873887" y="392049"/>
                        </a:lnTo>
                        <a:lnTo>
                          <a:pt x="877824" y="387985"/>
                        </a:lnTo>
                        <a:lnTo>
                          <a:pt x="883793" y="386080"/>
                        </a:lnTo>
                        <a:lnTo>
                          <a:pt x="887730" y="381762"/>
                        </a:lnTo>
                        <a:lnTo>
                          <a:pt x="893699" y="379857"/>
                        </a:lnTo>
                        <a:lnTo>
                          <a:pt x="897636" y="375793"/>
                        </a:lnTo>
                        <a:lnTo>
                          <a:pt x="903605" y="371475"/>
                        </a:lnTo>
                        <a:lnTo>
                          <a:pt x="907542" y="367411"/>
                        </a:lnTo>
                        <a:lnTo>
                          <a:pt x="913511" y="363220"/>
                        </a:lnTo>
                        <a:lnTo>
                          <a:pt x="917448" y="359156"/>
                        </a:lnTo>
                        <a:lnTo>
                          <a:pt x="921512" y="352933"/>
                        </a:lnTo>
                        <a:lnTo>
                          <a:pt x="927354" y="348869"/>
                        </a:lnTo>
                        <a:lnTo>
                          <a:pt x="931418" y="342646"/>
                        </a:lnTo>
                        <a:lnTo>
                          <a:pt x="935355" y="338582"/>
                        </a:lnTo>
                        <a:lnTo>
                          <a:pt x="939292" y="332359"/>
                        </a:lnTo>
                        <a:lnTo>
                          <a:pt x="943229" y="328295"/>
                        </a:lnTo>
                        <a:lnTo>
                          <a:pt x="947166" y="317881"/>
                        </a:lnTo>
                        <a:lnTo>
                          <a:pt x="949198" y="315722"/>
                        </a:lnTo>
                        <a:lnTo>
                          <a:pt x="959104" y="295148"/>
                        </a:lnTo>
                        <a:lnTo>
                          <a:pt x="959104" y="291084"/>
                        </a:lnTo>
                        <a:lnTo>
                          <a:pt x="961263" y="287020"/>
                        </a:lnTo>
                        <a:lnTo>
                          <a:pt x="961263" y="282829"/>
                        </a:lnTo>
                        <a:lnTo>
                          <a:pt x="963041" y="276606"/>
                        </a:lnTo>
                        <a:lnTo>
                          <a:pt x="963041" y="266319"/>
                        </a:lnTo>
                        <a:lnTo>
                          <a:pt x="965073" y="262255"/>
                        </a:lnTo>
                        <a:lnTo>
                          <a:pt x="965073" y="249809"/>
                        </a:lnTo>
                        <a:lnTo>
                          <a:pt x="963041" y="245745"/>
                        </a:lnTo>
                        <a:lnTo>
                          <a:pt x="963041" y="239522"/>
                        </a:lnTo>
                        <a:lnTo>
                          <a:pt x="961263" y="233172"/>
                        </a:lnTo>
                        <a:lnTo>
                          <a:pt x="961263" y="226949"/>
                        </a:lnTo>
                        <a:lnTo>
                          <a:pt x="957072" y="214757"/>
                        </a:lnTo>
                        <a:lnTo>
                          <a:pt x="953135" y="208534"/>
                        </a:lnTo>
                        <a:lnTo>
                          <a:pt x="951230" y="202311"/>
                        </a:lnTo>
                        <a:lnTo>
                          <a:pt x="935355" y="177546"/>
                        </a:lnTo>
                        <a:lnTo>
                          <a:pt x="917448" y="156972"/>
                        </a:lnTo>
                        <a:lnTo>
                          <a:pt x="903605" y="142494"/>
                        </a:lnTo>
                        <a:lnTo>
                          <a:pt x="883793" y="128143"/>
                        </a:lnTo>
                        <a:lnTo>
                          <a:pt x="877824" y="121920"/>
                        </a:lnTo>
                        <a:lnTo>
                          <a:pt x="846201" y="105410"/>
                        </a:lnTo>
                        <a:lnTo>
                          <a:pt x="834263" y="101219"/>
                        </a:lnTo>
                        <a:lnTo>
                          <a:pt x="828294" y="101219"/>
                        </a:lnTo>
                        <a:lnTo>
                          <a:pt x="822452" y="99060"/>
                        </a:lnTo>
                        <a:lnTo>
                          <a:pt x="818388" y="99060"/>
                        </a:lnTo>
                        <a:lnTo>
                          <a:pt x="812546" y="97155"/>
                        </a:lnTo>
                        <a:lnTo>
                          <a:pt x="778764" y="97155"/>
                        </a:lnTo>
                        <a:lnTo>
                          <a:pt x="774827" y="99060"/>
                        </a:lnTo>
                        <a:lnTo>
                          <a:pt x="766953" y="99060"/>
                        </a:lnTo>
                        <a:lnTo>
                          <a:pt x="764921" y="101219"/>
                        </a:lnTo>
                        <a:lnTo>
                          <a:pt x="760984" y="101219"/>
                        </a:lnTo>
                        <a:lnTo>
                          <a:pt x="758952" y="103251"/>
                        </a:lnTo>
                        <a:lnTo>
                          <a:pt x="755015" y="103251"/>
                        </a:lnTo>
                        <a:lnTo>
                          <a:pt x="753110" y="105410"/>
                        </a:lnTo>
                        <a:lnTo>
                          <a:pt x="751078" y="105410"/>
                        </a:lnTo>
                        <a:lnTo>
                          <a:pt x="747141" y="107442"/>
                        </a:lnTo>
                        <a:lnTo>
                          <a:pt x="745109" y="109474"/>
                        </a:lnTo>
                        <a:lnTo>
                          <a:pt x="741172" y="109474"/>
                        </a:lnTo>
                        <a:lnTo>
                          <a:pt x="739140" y="111633"/>
                        </a:lnTo>
                        <a:lnTo>
                          <a:pt x="735203" y="113538"/>
                        </a:lnTo>
                        <a:lnTo>
                          <a:pt x="731266" y="117856"/>
                        </a:lnTo>
                        <a:lnTo>
                          <a:pt x="727329" y="117856"/>
                        </a:lnTo>
                        <a:lnTo>
                          <a:pt x="713486" y="132207"/>
                        </a:lnTo>
                        <a:lnTo>
                          <a:pt x="711454" y="136271"/>
                        </a:lnTo>
                        <a:lnTo>
                          <a:pt x="703580" y="144526"/>
                        </a:lnTo>
                        <a:lnTo>
                          <a:pt x="703580" y="146558"/>
                        </a:lnTo>
                        <a:lnTo>
                          <a:pt x="699389" y="150749"/>
                        </a:lnTo>
                        <a:lnTo>
                          <a:pt x="699389" y="154813"/>
                        </a:lnTo>
                        <a:lnTo>
                          <a:pt x="697611" y="156972"/>
                        </a:lnTo>
                        <a:lnTo>
                          <a:pt x="697611" y="159131"/>
                        </a:lnTo>
                        <a:lnTo>
                          <a:pt x="695579" y="161036"/>
                        </a:lnTo>
                        <a:lnTo>
                          <a:pt x="695579" y="171323"/>
                        </a:lnTo>
                        <a:lnTo>
                          <a:pt x="693674" y="173482"/>
                        </a:lnTo>
                        <a:lnTo>
                          <a:pt x="693674" y="175387"/>
                        </a:lnTo>
                        <a:lnTo>
                          <a:pt x="695579" y="177546"/>
                        </a:lnTo>
                        <a:lnTo>
                          <a:pt x="695579" y="185674"/>
                        </a:lnTo>
                        <a:lnTo>
                          <a:pt x="697611" y="187833"/>
                        </a:lnTo>
                        <a:lnTo>
                          <a:pt x="697611" y="189992"/>
                        </a:lnTo>
                        <a:lnTo>
                          <a:pt x="699389" y="192024"/>
                        </a:lnTo>
                        <a:lnTo>
                          <a:pt x="699389" y="194056"/>
                        </a:lnTo>
                        <a:lnTo>
                          <a:pt x="701548" y="194056"/>
                        </a:lnTo>
                        <a:lnTo>
                          <a:pt x="701548" y="196088"/>
                        </a:lnTo>
                        <a:lnTo>
                          <a:pt x="709295" y="204470"/>
                        </a:lnTo>
                        <a:lnTo>
                          <a:pt x="711454" y="204470"/>
                        </a:lnTo>
                        <a:lnTo>
                          <a:pt x="711454" y="206375"/>
                        </a:lnTo>
                        <a:lnTo>
                          <a:pt x="715391" y="206375"/>
                        </a:lnTo>
                        <a:lnTo>
                          <a:pt x="715391" y="208534"/>
                        </a:lnTo>
                        <a:lnTo>
                          <a:pt x="719201" y="208534"/>
                        </a:lnTo>
                        <a:lnTo>
                          <a:pt x="721360" y="210693"/>
                        </a:lnTo>
                        <a:lnTo>
                          <a:pt x="741172" y="210693"/>
                        </a:lnTo>
                        <a:lnTo>
                          <a:pt x="743204" y="208534"/>
                        </a:lnTo>
                        <a:lnTo>
                          <a:pt x="745109" y="208534"/>
                        </a:lnTo>
                        <a:lnTo>
                          <a:pt x="747141" y="206375"/>
                        </a:lnTo>
                        <a:lnTo>
                          <a:pt x="749046" y="206375"/>
                        </a:lnTo>
                        <a:lnTo>
                          <a:pt x="749046" y="204470"/>
                        </a:lnTo>
                        <a:lnTo>
                          <a:pt x="751078" y="202311"/>
                        </a:lnTo>
                        <a:lnTo>
                          <a:pt x="753110" y="202311"/>
                        </a:lnTo>
                        <a:lnTo>
                          <a:pt x="755015" y="200406"/>
                        </a:lnTo>
                        <a:lnTo>
                          <a:pt x="755015" y="198247"/>
                        </a:lnTo>
                        <a:lnTo>
                          <a:pt x="758952" y="194056"/>
                        </a:lnTo>
                        <a:lnTo>
                          <a:pt x="758952" y="192024"/>
                        </a:lnTo>
                        <a:lnTo>
                          <a:pt x="763016" y="187833"/>
                        </a:lnTo>
                        <a:lnTo>
                          <a:pt x="763016" y="183769"/>
                        </a:lnTo>
                        <a:lnTo>
                          <a:pt x="764921" y="181610"/>
                        </a:lnTo>
                        <a:lnTo>
                          <a:pt x="764921" y="175387"/>
                        </a:lnTo>
                        <a:lnTo>
                          <a:pt x="766953" y="173482"/>
                        </a:lnTo>
                        <a:lnTo>
                          <a:pt x="766953" y="167259"/>
                        </a:lnTo>
                        <a:lnTo>
                          <a:pt x="768858" y="165100"/>
                        </a:lnTo>
                        <a:lnTo>
                          <a:pt x="768858" y="130048"/>
                        </a:lnTo>
                        <a:lnTo>
                          <a:pt x="766953" y="128143"/>
                        </a:lnTo>
                        <a:lnTo>
                          <a:pt x="766953" y="119761"/>
                        </a:lnTo>
                        <a:lnTo>
                          <a:pt x="764921" y="117856"/>
                        </a:lnTo>
                        <a:lnTo>
                          <a:pt x="764921" y="111633"/>
                        </a:lnTo>
                        <a:lnTo>
                          <a:pt x="763016" y="109474"/>
                        </a:lnTo>
                        <a:lnTo>
                          <a:pt x="763016" y="105410"/>
                        </a:lnTo>
                        <a:lnTo>
                          <a:pt x="760984" y="103251"/>
                        </a:lnTo>
                        <a:lnTo>
                          <a:pt x="760984" y="101219"/>
                        </a:lnTo>
                        <a:lnTo>
                          <a:pt x="758952" y="97155"/>
                        </a:lnTo>
                        <a:lnTo>
                          <a:pt x="758952" y="94996"/>
                        </a:lnTo>
                        <a:lnTo>
                          <a:pt x="755015" y="86868"/>
                        </a:lnTo>
                        <a:lnTo>
                          <a:pt x="753110" y="84709"/>
                        </a:lnTo>
                        <a:lnTo>
                          <a:pt x="749046" y="76581"/>
                        </a:lnTo>
                        <a:lnTo>
                          <a:pt x="747141" y="74422"/>
                        </a:lnTo>
                        <a:lnTo>
                          <a:pt x="743204" y="66294"/>
                        </a:lnTo>
                        <a:lnTo>
                          <a:pt x="733298" y="55880"/>
                        </a:lnTo>
                        <a:lnTo>
                          <a:pt x="731266" y="51562"/>
                        </a:lnTo>
                        <a:lnTo>
                          <a:pt x="727329" y="49657"/>
                        </a:lnTo>
                        <a:lnTo>
                          <a:pt x="723392" y="45593"/>
                        </a:lnTo>
                        <a:lnTo>
                          <a:pt x="719201" y="43434"/>
                        </a:lnTo>
                        <a:lnTo>
                          <a:pt x="715391" y="39370"/>
                        </a:lnTo>
                        <a:lnTo>
                          <a:pt x="701548" y="30988"/>
                        </a:lnTo>
                        <a:lnTo>
                          <a:pt x="695579" y="29083"/>
                        </a:lnTo>
                        <a:lnTo>
                          <a:pt x="691642" y="26924"/>
                        </a:lnTo>
                        <a:lnTo>
                          <a:pt x="673862" y="20701"/>
                        </a:lnTo>
                        <a:lnTo>
                          <a:pt x="665734" y="20701"/>
                        </a:lnTo>
                        <a:lnTo>
                          <a:pt x="659765" y="18669"/>
                        </a:lnTo>
                        <a:lnTo>
                          <a:pt x="616204" y="18669"/>
                        </a:lnTo>
                        <a:lnTo>
                          <a:pt x="610235" y="20701"/>
                        </a:lnTo>
                        <a:lnTo>
                          <a:pt x="606298" y="20701"/>
                        </a:lnTo>
                        <a:lnTo>
                          <a:pt x="600329" y="22860"/>
                        </a:lnTo>
                        <a:lnTo>
                          <a:pt x="596392" y="25019"/>
                        </a:lnTo>
                        <a:lnTo>
                          <a:pt x="590423" y="25019"/>
                        </a:lnTo>
                        <a:lnTo>
                          <a:pt x="570611" y="35306"/>
                        </a:lnTo>
                        <a:lnTo>
                          <a:pt x="568833" y="37211"/>
                        </a:lnTo>
                        <a:lnTo>
                          <a:pt x="560705" y="41275"/>
                        </a:lnTo>
                        <a:lnTo>
                          <a:pt x="556768" y="45593"/>
                        </a:lnTo>
                        <a:lnTo>
                          <a:pt x="552831" y="47498"/>
                        </a:lnTo>
                        <a:lnTo>
                          <a:pt x="538988" y="61976"/>
                        </a:lnTo>
                        <a:lnTo>
                          <a:pt x="538988" y="64135"/>
                        </a:lnTo>
                        <a:lnTo>
                          <a:pt x="535178" y="68199"/>
                        </a:lnTo>
                        <a:lnTo>
                          <a:pt x="535178" y="70358"/>
                        </a:lnTo>
                        <a:lnTo>
                          <a:pt x="530987" y="74422"/>
                        </a:lnTo>
                        <a:lnTo>
                          <a:pt x="530987" y="76581"/>
                        </a:lnTo>
                        <a:lnTo>
                          <a:pt x="527050" y="80645"/>
                        </a:lnTo>
                        <a:lnTo>
                          <a:pt x="527050" y="82550"/>
                        </a:lnTo>
                        <a:lnTo>
                          <a:pt x="525272" y="84709"/>
                        </a:lnTo>
                        <a:lnTo>
                          <a:pt x="525272" y="86868"/>
                        </a:lnTo>
                        <a:lnTo>
                          <a:pt x="523113" y="90932"/>
                        </a:lnTo>
                        <a:lnTo>
                          <a:pt x="523113" y="94996"/>
                        </a:lnTo>
                        <a:lnTo>
                          <a:pt x="521081" y="97155"/>
                        </a:lnTo>
                        <a:lnTo>
                          <a:pt x="521081" y="105410"/>
                        </a:lnTo>
                        <a:lnTo>
                          <a:pt x="519176" y="107442"/>
                        </a:lnTo>
                        <a:lnTo>
                          <a:pt x="519176" y="121920"/>
                        </a:lnTo>
                        <a:lnTo>
                          <a:pt x="521081" y="123825"/>
                        </a:lnTo>
                        <a:lnTo>
                          <a:pt x="521081" y="128143"/>
                        </a:lnTo>
                        <a:lnTo>
                          <a:pt x="523113" y="130048"/>
                        </a:lnTo>
                        <a:lnTo>
                          <a:pt x="523113" y="134112"/>
                        </a:lnTo>
                        <a:lnTo>
                          <a:pt x="525272" y="134112"/>
                        </a:lnTo>
                        <a:lnTo>
                          <a:pt x="525272" y="136271"/>
                        </a:lnTo>
                        <a:lnTo>
                          <a:pt x="527050" y="136271"/>
                        </a:lnTo>
                        <a:lnTo>
                          <a:pt x="527050" y="138430"/>
                        </a:lnTo>
                        <a:lnTo>
                          <a:pt x="533019" y="144526"/>
                        </a:lnTo>
                        <a:lnTo>
                          <a:pt x="535178" y="144526"/>
                        </a:lnTo>
                        <a:lnTo>
                          <a:pt x="536956" y="146558"/>
                        </a:lnTo>
                        <a:lnTo>
                          <a:pt x="540893" y="146558"/>
                        </a:lnTo>
                        <a:lnTo>
                          <a:pt x="540893" y="148717"/>
                        </a:lnTo>
                        <a:lnTo>
                          <a:pt x="548894" y="148717"/>
                        </a:lnTo>
                        <a:lnTo>
                          <a:pt x="550799" y="150749"/>
                        </a:lnTo>
                        <a:lnTo>
                          <a:pt x="556768" y="150749"/>
                        </a:lnTo>
                        <a:lnTo>
                          <a:pt x="556768" y="148717"/>
                        </a:lnTo>
                        <a:lnTo>
                          <a:pt x="564896" y="148717"/>
                        </a:lnTo>
                        <a:lnTo>
                          <a:pt x="566674" y="146558"/>
                        </a:lnTo>
                        <a:lnTo>
                          <a:pt x="568833" y="146558"/>
                        </a:lnTo>
                        <a:lnTo>
                          <a:pt x="570611" y="144526"/>
                        </a:lnTo>
                        <a:lnTo>
                          <a:pt x="572643" y="144526"/>
                        </a:lnTo>
                        <a:lnTo>
                          <a:pt x="576580" y="140335"/>
                        </a:lnTo>
                        <a:lnTo>
                          <a:pt x="576580" y="138430"/>
                        </a:lnTo>
                        <a:lnTo>
                          <a:pt x="578739" y="138430"/>
                        </a:lnTo>
                        <a:lnTo>
                          <a:pt x="580517" y="136271"/>
                        </a:lnTo>
                        <a:lnTo>
                          <a:pt x="580517" y="134112"/>
                        </a:lnTo>
                        <a:lnTo>
                          <a:pt x="582549" y="132207"/>
                        </a:lnTo>
                        <a:lnTo>
                          <a:pt x="582549" y="130048"/>
                        </a:lnTo>
                        <a:lnTo>
                          <a:pt x="584708" y="128143"/>
                        </a:lnTo>
                        <a:lnTo>
                          <a:pt x="584708" y="123825"/>
                        </a:lnTo>
                        <a:lnTo>
                          <a:pt x="586486" y="121920"/>
                        </a:lnTo>
                        <a:lnTo>
                          <a:pt x="586486" y="101219"/>
                        </a:lnTo>
                        <a:lnTo>
                          <a:pt x="584708" y="99060"/>
                        </a:lnTo>
                        <a:lnTo>
                          <a:pt x="584708" y="92837"/>
                        </a:lnTo>
                        <a:lnTo>
                          <a:pt x="582549" y="90932"/>
                        </a:lnTo>
                        <a:lnTo>
                          <a:pt x="582549" y="86868"/>
                        </a:lnTo>
                        <a:lnTo>
                          <a:pt x="580517" y="84709"/>
                        </a:lnTo>
                        <a:lnTo>
                          <a:pt x="580517" y="82550"/>
                        </a:lnTo>
                        <a:lnTo>
                          <a:pt x="578739" y="80645"/>
                        </a:lnTo>
                        <a:lnTo>
                          <a:pt x="578739" y="78486"/>
                        </a:lnTo>
                        <a:lnTo>
                          <a:pt x="574802" y="74422"/>
                        </a:lnTo>
                        <a:lnTo>
                          <a:pt x="574802" y="72263"/>
                        </a:lnTo>
                        <a:lnTo>
                          <a:pt x="568833" y="66294"/>
                        </a:lnTo>
                        <a:lnTo>
                          <a:pt x="568833" y="64135"/>
                        </a:lnTo>
                        <a:lnTo>
                          <a:pt x="566674" y="59944"/>
                        </a:lnTo>
                        <a:lnTo>
                          <a:pt x="562737" y="57912"/>
                        </a:lnTo>
                        <a:lnTo>
                          <a:pt x="556768" y="51562"/>
                        </a:lnTo>
                        <a:lnTo>
                          <a:pt x="552831" y="49657"/>
                        </a:lnTo>
                        <a:lnTo>
                          <a:pt x="550799" y="45593"/>
                        </a:lnTo>
                        <a:lnTo>
                          <a:pt x="542925" y="41275"/>
                        </a:lnTo>
                        <a:lnTo>
                          <a:pt x="540893" y="39370"/>
                        </a:lnTo>
                        <a:lnTo>
                          <a:pt x="533019" y="35306"/>
                        </a:lnTo>
                        <a:lnTo>
                          <a:pt x="527050" y="33147"/>
                        </a:lnTo>
                        <a:lnTo>
                          <a:pt x="519176" y="29083"/>
                        </a:lnTo>
                        <a:lnTo>
                          <a:pt x="513207" y="26924"/>
                        </a:lnTo>
                        <a:lnTo>
                          <a:pt x="509270" y="26924"/>
                        </a:lnTo>
                        <a:lnTo>
                          <a:pt x="497332" y="22860"/>
                        </a:lnTo>
                        <a:lnTo>
                          <a:pt x="491363" y="22860"/>
                        </a:lnTo>
                        <a:lnTo>
                          <a:pt x="485521" y="20701"/>
                        </a:lnTo>
                        <a:lnTo>
                          <a:pt x="443865" y="20701"/>
                        </a:lnTo>
                        <a:lnTo>
                          <a:pt x="431927" y="22860"/>
                        </a:lnTo>
                        <a:lnTo>
                          <a:pt x="396367" y="35306"/>
                        </a:lnTo>
                        <a:lnTo>
                          <a:pt x="376555" y="47498"/>
                        </a:lnTo>
                        <a:lnTo>
                          <a:pt x="346837" y="72263"/>
                        </a:lnTo>
                        <a:lnTo>
                          <a:pt x="322961" y="99060"/>
                        </a:lnTo>
                        <a:lnTo>
                          <a:pt x="309118" y="117856"/>
                        </a:lnTo>
                        <a:lnTo>
                          <a:pt x="285369" y="159131"/>
                        </a:lnTo>
                        <a:lnTo>
                          <a:pt x="273304" y="185674"/>
                        </a:lnTo>
                        <a:lnTo>
                          <a:pt x="269494" y="196088"/>
                        </a:lnTo>
                        <a:lnTo>
                          <a:pt x="265557" y="202311"/>
                        </a:lnTo>
                        <a:lnTo>
                          <a:pt x="263398" y="210693"/>
                        </a:lnTo>
                        <a:lnTo>
                          <a:pt x="259588" y="216662"/>
                        </a:lnTo>
                        <a:lnTo>
                          <a:pt x="255651" y="229108"/>
                        </a:lnTo>
                        <a:lnTo>
                          <a:pt x="255651" y="233172"/>
                        </a:lnTo>
                        <a:lnTo>
                          <a:pt x="253492" y="237363"/>
                        </a:lnTo>
                        <a:lnTo>
                          <a:pt x="253492" y="239522"/>
                        </a:lnTo>
                        <a:lnTo>
                          <a:pt x="251714" y="241681"/>
                        </a:lnTo>
                        <a:lnTo>
                          <a:pt x="251714" y="256032"/>
                        </a:lnTo>
                        <a:lnTo>
                          <a:pt x="249682" y="257937"/>
                        </a:lnTo>
                        <a:lnTo>
                          <a:pt x="249682" y="264160"/>
                        </a:lnTo>
                        <a:lnTo>
                          <a:pt x="247777" y="266319"/>
                        </a:lnTo>
                        <a:lnTo>
                          <a:pt x="247777" y="272542"/>
                        </a:lnTo>
                        <a:lnTo>
                          <a:pt x="245745" y="274447"/>
                        </a:lnTo>
                        <a:lnTo>
                          <a:pt x="245745" y="280797"/>
                        </a:lnTo>
                        <a:lnTo>
                          <a:pt x="243586" y="282829"/>
                        </a:lnTo>
                        <a:lnTo>
                          <a:pt x="243586" y="287020"/>
                        </a:lnTo>
                        <a:lnTo>
                          <a:pt x="241808" y="288925"/>
                        </a:lnTo>
                        <a:lnTo>
                          <a:pt x="241808" y="293243"/>
                        </a:lnTo>
                        <a:lnTo>
                          <a:pt x="239776" y="295148"/>
                        </a:lnTo>
                        <a:lnTo>
                          <a:pt x="239776" y="299212"/>
                        </a:lnTo>
                        <a:lnTo>
                          <a:pt x="237871" y="301371"/>
                        </a:lnTo>
                        <a:lnTo>
                          <a:pt x="237871" y="305435"/>
                        </a:lnTo>
                        <a:lnTo>
                          <a:pt x="235839" y="307594"/>
                        </a:lnTo>
                        <a:lnTo>
                          <a:pt x="235839" y="317881"/>
                        </a:lnTo>
                        <a:lnTo>
                          <a:pt x="237871" y="317881"/>
                        </a:lnTo>
                        <a:lnTo>
                          <a:pt x="237871" y="319913"/>
                        </a:lnTo>
                        <a:lnTo>
                          <a:pt x="241808" y="319913"/>
                        </a:lnTo>
                        <a:lnTo>
                          <a:pt x="241808" y="317881"/>
                        </a:lnTo>
                        <a:lnTo>
                          <a:pt x="245745" y="317881"/>
                        </a:lnTo>
                        <a:lnTo>
                          <a:pt x="247777" y="315722"/>
                        </a:lnTo>
                        <a:lnTo>
                          <a:pt x="251714" y="315722"/>
                        </a:lnTo>
                        <a:lnTo>
                          <a:pt x="251714" y="313817"/>
                        </a:lnTo>
                        <a:lnTo>
                          <a:pt x="255651" y="313817"/>
                        </a:lnTo>
                        <a:lnTo>
                          <a:pt x="255651" y="311658"/>
                        </a:lnTo>
                        <a:lnTo>
                          <a:pt x="257683" y="311658"/>
                        </a:lnTo>
                        <a:lnTo>
                          <a:pt x="259588" y="309499"/>
                        </a:lnTo>
                        <a:lnTo>
                          <a:pt x="261620" y="309499"/>
                        </a:lnTo>
                        <a:lnTo>
                          <a:pt x="261620" y="307594"/>
                        </a:lnTo>
                        <a:lnTo>
                          <a:pt x="263398" y="307594"/>
                        </a:lnTo>
                        <a:lnTo>
                          <a:pt x="267589" y="303530"/>
                        </a:lnTo>
                        <a:lnTo>
                          <a:pt x="269494" y="303530"/>
                        </a:lnTo>
                        <a:lnTo>
                          <a:pt x="271526" y="301371"/>
                        </a:lnTo>
                        <a:lnTo>
                          <a:pt x="273304" y="301371"/>
                        </a:lnTo>
                        <a:lnTo>
                          <a:pt x="287401" y="287020"/>
                        </a:lnTo>
                        <a:lnTo>
                          <a:pt x="287401" y="284861"/>
                        </a:lnTo>
                        <a:lnTo>
                          <a:pt x="289306" y="282829"/>
                        </a:lnTo>
                        <a:lnTo>
                          <a:pt x="289306" y="278638"/>
                        </a:lnTo>
                        <a:lnTo>
                          <a:pt x="291338" y="276606"/>
                        </a:lnTo>
                        <a:lnTo>
                          <a:pt x="291338" y="270383"/>
                        </a:lnTo>
                        <a:lnTo>
                          <a:pt x="289306" y="268224"/>
                        </a:lnTo>
                        <a:lnTo>
                          <a:pt x="289306" y="264160"/>
                        </a:lnTo>
                        <a:lnTo>
                          <a:pt x="287401" y="262255"/>
                        </a:lnTo>
                        <a:lnTo>
                          <a:pt x="287401" y="257937"/>
                        </a:lnTo>
                        <a:lnTo>
                          <a:pt x="283210" y="256032"/>
                        </a:lnTo>
                        <a:lnTo>
                          <a:pt x="281432" y="251968"/>
                        </a:lnTo>
                        <a:lnTo>
                          <a:pt x="275463" y="245745"/>
                        </a:lnTo>
                        <a:lnTo>
                          <a:pt x="267589" y="241681"/>
                        </a:lnTo>
                        <a:lnTo>
                          <a:pt x="263398" y="237363"/>
                        </a:lnTo>
                        <a:lnTo>
                          <a:pt x="245745" y="229108"/>
                        </a:lnTo>
                        <a:lnTo>
                          <a:pt x="239776" y="229108"/>
                        </a:lnTo>
                        <a:lnTo>
                          <a:pt x="227965" y="225044"/>
                        </a:lnTo>
                        <a:lnTo>
                          <a:pt x="221996" y="225044"/>
                        </a:lnTo>
                        <a:lnTo>
                          <a:pt x="213868" y="222885"/>
                        </a:lnTo>
                        <a:lnTo>
                          <a:pt x="180213" y="222885"/>
                        </a:lnTo>
                        <a:lnTo>
                          <a:pt x="172466" y="225044"/>
                        </a:lnTo>
                        <a:lnTo>
                          <a:pt x="166370" y="225044"/>
                        </a:lnTo>
                        <a:lnTo>
                          <a:pt x="134620" y="233172"/>
                        </a:lnTo>
                        <a:lnTo>
                          <a:pt x="126746" y="235331"/>
                        </a:lnTo>
                        <a:lnTo>
                          <a:pt x="94996" y="251968"/>
                        </a:lnTo>
                        <a:lnTo>
                          <a:pt x="89281" y="253873"/>
                        </a:lnTo>
                        <a:lnTo>
                          <a:pt x="85090" y="257937"/>
                        </a:lnTo>
                        <a:lnTo>
                          <a:pt x="75184" y="264160"/>
                        </a:lnTo>
                        <a:lnTo>
                          <a:pt x="59436" y="280797"/>
                        </a:lnTo>
                        <a:lnTo>
                          <a:pt x="55372" y="288925"/>
                        </a:lnTo>
                        <a:lnTo>
                          <a:pt x="53467" y="291084"/>
                        </a:lnTo>
                        <a:lnTo>
                          <a:pt x="49530" y="299212"/>
                        </a:lnTo>
                        <a:lnTo>
                          <a:pt x="47498" y="301371"/>
                        </a:lnTo>
                        <a:lnTo>
                          <a:pt x="47498" y="305435"/>
                        </a:lnTo>
                        <a:lnTo>
                          <a:pt x="45466" y="307594"/>
                        </a:lnTo>
                        <a:lnTo>
                          <a:pt x="45466" y="311658"/>
                        </a:lnTo>
                        <a:lnTo>
                          <a:pt x="43561" y="313817"/>
                        </a:lnTo>
                        <a:lnTo>
                          <a:pt x="43561" y="338582"/>
                        </a:lnTo>
                        <a:lnTo>
                          <a:pt x="45466" y="340487"/>
                        </a:lnTo>
                        <a:lnTo>
                          <a:pt x="45466" y="346710"/>
                        </a:lnTo>
                        <a:lnTo>
                          <a:pt x="47498" y="348869"/>
                        </a:lnTo>
                        <a:lnTo>
                          <a:pt x="47498" y="350774"/>
                        </a:lnTo>
                        <a:lnTo>
                          <a:pt x="49530" y="355092"/>
                        </a:lnTo>
                        <a:lnTo>
                          <a:pt x="49530" y="356997"/>
                        </a:lnTo>
                        <a:lnTo>
                          <a:pt x="51435" y="359156"/>
                        </a:lnTo>
                        <a:lnTo>
                          <a:pt x="51435" y="361061"/>
                        </a:lnTo>
                        <a:lnTo>
                          <a:pt x="53467" y="365379"/>
                        </a:lnTo>
                        <a:lnTo>
                          <a:pt x="55372" y="367411"/>
                        </a:lnTo>
                        <a:lnTo>
                          <a:pt x="55372" y="369443"/>
                        </a:lnTo>
                        <a:lnTo>
                          <a:pt x="63373" y="377698"/>
                        </a:lnTo>
                        <a:lnTo>
                          <a:pt x="63373" y="379857"/>
                        </a:lnTo>
                        <a:lnTo>
                          <a:pt x="71247" y="387985"/>
                        </a:lnTo>
                        <a:lnTo>
                          <a:pt x="73279" y="387985"/>
                        </a:lnTo>
                        <a:lnTo>
                          <a:pt x="77216" y="392049"/>
                        </a:lnTo>
                        <a:lnTo>
                          <a:pt x="79375" y="392049"/>
                        </a:lnTo>
                        <a:lnTo>
                          <a:pt x="83185" y="396367"/>
                        </a:lnTo>
                        <a:lnTo>
                          <a:pt x="87122" y="396367"/>
                        </a:lnTo>
                        <a:lnTo>
                          <a:pt x="89281" y="398272"/>
                        </a:lnTo>
                        <a:lnTo>
                          <a:pt x="104902" y="398272"/>
                        </a:lnTo>
                        <a:lnTo>
                          <a:pt x="106934" y="396367"/>
                        </a:lnTo>
                        <a:lnTo>
                          <a:pt x="109093" y="396367"/>
                        </a:lnTo>
                        <a:lnTo>
                          <a:pt x="109093" y="394208"/>
                        </a:lnTo>
                        <a:lnTo>
                          <a:pt x="110871" y="394208"/>
                        </a:lnTo>
                        <a:lnTo>
                          <a:pt x="110871" y="392049"/>
                        </a:lnTo>
                        <a:lnTo>
                          <a:pt x="112903" y="392049"/>
                        </a:lnTo>
                        <a:lnTo>
                          <a:pt x="112903" y="390144"/>
                        </a:lnTo>
                        <a:lnTo>
                          <a:pt x="114808" y="390144"/>
                        </a:lnTo>
                        <a:lnTo>
                          <a:pt x="114808" y="386080"/>
                        </a:lnTo>
                        <a:lnTo>
                          <a:pt x="116840" y="386080"/>
                        </a:lnTo>
                        <a:lnTo>
                          <a:pt x="116840" y="381762"/>
                        </a:lnTo>
                        <a:lnTo>
                          <a:pt x="118999" y="379857"/>
                        </a:lnTo>
                        <a:lnTo>
                          <a:pt x="118999" y="352933"/>
                        </a:lnTo>
                        <a:lnTo>
                          <a:pt x="116840" y="350774"/>
                        </a:lnTo>
                        <a:lnTo>
                          <a:pt x="116840" y="346710"/>
                        </a:lnTo>
                        <a:lnTo>
                          <a:pt x="114808" y="346710"/>
                        </a:lnTo>
                        <a:lnTo>
                          <a:pt x="114808" y="344805"/>
                        </a:lnTo>
                        <a:lnTo>
                          <a:pt x="110871" y="340487"/>
                        </a:lnTo>
                        <a:lnTo>
                          <a:pt x="110871" y="338582"/>
                        </a:lnTo>
                        <a:lnTo>
                          <a:pt x="109093" y="338582"/>
                        </a:lnTo>
                        <a:lnTo>
                          <a:pt x="106934" y="336423"/>
                        </a:lnTo>
                        <a:lnTo>
                          <a:pt x="104902" y="336423"/>
                        </a:lnTo>
                        <a:lnTo>
                          <a:pt x="102997" y="334518"/>
                        </a:lnTo>
                        <a:lnTo>
                          <a:pt x="100965" y="334518"/>
                        </a:lnTo>
                        <a:lnTo>
                          <a:pt x="99187" y="332359"/>
                        </a:lnTo>
                        <a:lnTo>
                          <a:pt x="79375" y="332359"/>
                        </a:lnTo>
                        <a:lnTo>
                          <a:pt x="77216" y="334518"/>
                        </a:lnTo>
                        <a:lnTo>
                          <a:pt x="71247" y="334518"/>
                        </a:lnTo>
                        <a:lnTo>
                          <a:pt x="69469" y="336423"/>
                        </a:lnTo>
                        <a:lnTo>
                          <a:pt x="67310" y="336423"/>
                        </a:lnTo>
                        <a:lnTo>
                          <a:pt x="65278" y="338582"/>
                        </a:lnTo>
                        <a:lnTo>
                          <a:pt x="63373" y="338582"/>
                        </a:lnTo>
                        <a:lnTo>
                          <a:pt x="61341" y="340487"/>
                        </a:lnTo>
                        <a:lnTo>
                          <a:pt x="59436" y="340487"/>
                        </a:lnTo>
                        <a:lnTo>
                          <a:pt x="57404" y="342646"/>
                        </a:lnTo>
                        <a:lnTo>
                          <a:pt x="55372" y="342646"/>
                        </a:lnTo>
                        <a:lnTo>
                          <a:pt x="51435" y="346710"/>
                        </a:lnTo>
                        <a:lnTo>
                          <a:pt x="49530" y="346710"/>
                        </a:lnTo>
                        <a:lnTo>
                          <a:pt x="41529" y="355092"/>
                        </a:lnTo>
                        <a:lnTo>
                          <a:pt x="37592" y="356997"/>
                        </a:lnTo>
                        <a:lnTo>
                          <a:pt x="35560" y="361061"/>
                        </a:lnTo>
                        <a:lnTo>
                          <a:pt x="31623" y="365379"/>
                        </a:lnTo>
                        <a:lnTo>
                          <a:pt x="29718" y="369443"/>
                        </a:lnTo>
                        <a:lnTo>
                          <a:pt x="27686" y="371475"/>
                        </a:lnTo>
                        <a:lnTo>
                          <a:pt x="25654" y="375793"/>
                        </a:lnTo>
                        <a:lnTo>
                          <a:pt x="25654" y="377698"/>
                        </a:lnTo>
                        <a:lnTo>
                          <a:pt x="21717" y="386080"/>
                        </a:lnTo>
                        <a:lnTo>
                          <a:pt x="21717" y="387985"/>
                        </a:lnTo>
                        <a:lnTo>
                          <a:pt x="19812" y="392049"/>
                        </a:lnTo>
                        <a:lnTo>
                          <a:pt x="19812" y="396367"/>
                        </a:lnTo>
                        <a:lnTo>
                          <a:pt x="17780" y="398272"/>
                        </a:lnTo>
                        <a:lnTo>
                          <a:pt x="17780" y="410718"/>
                        </a:lnTo>
                        <a:lnTo>
                          <a:pt x="15748" y="412750"/>
                        </a:lnTo>
                        <a:lnTo>
                          <a:pt x="15748" y="421132"/>
                        </a:lnTo>
                        <a:lnTo>
                          <a:pt x="17780" y="425196"/>
                        </a:lnTo>
                        <a:lnTo>
                          <a:pt x="17780" y="437642"/>
                        </a:lnTo>
                        <a:lnTo>
                          <a:pt x="19812" y="439547"/>
                        </a:lnTo>
                        <a:lnTo>
                          <a:pt x="19812" y="443611"/>
                        </a:lnTo>
                        <a:lnTo>
                          <a:pt x="21717" y="447929"/>
                        </a:lnTo>
                        <a:lnTo>
                          <a:pt x="21717" y="451993"/>
                        </a:lnTo>
                        <a:lnTo>
                          <a:pt x="33655" y="476758"/>
                        </a:lnTo>
                        <a:lnTo>
                          <a:pt x="35560" y="480822"/>
                        </a:lnTo>
                        <a:lnTo>
                          <a:pt x="37592" y="482981"/>
                        </a:lnTo>
                        <a:lnTo>
                          <a:pt x="41529" y="491109"/>
                        </a:lnTo>
                        <a:lnTo>
                          <a:pt x="43561" y="493268"/>
                        </a:lnTo>
                        <a:lnTo>
                          <a:pt x="45466" y="497332"/>
                        </a:lnTo>
                        <a:lnTo>
                          <a:pt x="47498" y="499491"/>
                        </a:lnTo>
                        <a:lnTo>
                          <a:pt x="51435" y="501523"/>
                        </a:lnTo>
                        <a:lnTo>
                          <a:pt x="53467" y="505587"/>
                        </a:lnTo>
                        <a:lnTo>
                          <a:pt x="55372" y="507746"/>
                        </a:lnTo>
                        <a:lnTo>
                          <a:pt x="59436" y="509905"/>
                        </a:lnTo>
                        <a:lnTo>
                          <a:pt x="63373" y="513969"/>
                        </a:lnTo>
                        <a:lnTo>
                          <a:pt x="67310" y="515874"/>
                        </a:lnTo>
                        <a:lnTo>
                          <a:pt x="69469" y="518033"/>
                        </a:lnTo>
                        <a:lnTo>
                          <a:pt x="73279" y="520192"/>
                        </a:lnTo>
                        <a:lnTo>
                          <a:pt x="75184" y="522097"/>
                        </a:lnTo>
                        <a:lnTo>
                          <a:pt x="79375" y="522097"/>
                        </a:lnTo>
                        <a:lnTo>
                          <a:pt x="81153" y="524256"/>
                        </a:lnTo>
                        <a:lnTo>
                          <a:pt x="85090" y="524256"/>
                        </a:lnTo>
                        <a:lnTo>
                          <a:pt x="89281" y="526161"/>
                        </a:lnTo>
                        <a:lnTo>
                          <a:pt x="91059" y="526161"/>
                        </a:lnTo>
                        <a:lnTo>
                          <a:pt x="94996" y="528320"/>
                        </a:lnTo>
                        <a:lnTo>
                          <a:pt x="120777" y="528320"/>
                        </a:lnTo>
                        <a:lnTo>
                          <a:pt x="122936" y="526161"/>
                        </a:lnTo>
                        <a:lnTo>
                          <a:pt x="128905" y="526161"/>
                        </a:lnTo>
                        <a:lnTo>
                          <a:pt x="132842" y="524256"/>
                        </a:lnTo>
                        <a:lnTo>
                          <a:pt x="134620" y="524256"/>
                        </a:lnTo>
                        <a:lnTo>
                          <a:pt x="138811" y="522097"/>
                        </a:lnTo>
                        <a:lnTo>
                          <a:pt x="140589" y="522097"/>
                        </a:lnTo>
                        <a:lnTo>
                          <a:pt x="142748" y="520192"/>
                        </a:lnTo>
                        <a:lnTo>
                          <a:pt x="146558" y="520192"/>
                        </a:lnTo>
                        <a:lnTo>
                          <a:pt x="150495" y="515874"/>
                        </a:lnTo>
                        <a:lnTo>
                          <a:pt x="154432" y="515874"/>
                        </a:lnTo>
                        <a:lnTo>
                          <a:pt x="164338" y="505587"/>
                        </a:lnTo>
                        <a:lnTo>
                          <a:pt x="166370" y="505587"/>
                        </a:lnTo>
                        <a:lnTo>
                          <a:pt x="178435" y="493268"/>
                        </a:lnTo>
                        <a:lnTo>
                          <a:pt x="178435" y="491109"/>
                        </a:lnTo>
                        <a:lnTo>
                          <a:pt x="180213" y="489204"/>
                        </a:lnTo>
                        <a:lnTo>
                          <a:pt x="180213" y="484886"/>
                        </a:lnTo>
                        <a:lnTo>
                          <a:pt x="182372" y="482981"/>
                        </a:lnTo>
                        <a:lnTo>
                          <a:pt x="182372" y="480822"/>
                        </a:lnTo>
                        <a:lnTo>
                          <a:pt x="184150" y="478917"/>
                        </a:lnTo>
                        <a:lnTo>
                          <a:pt x="184150" y="464312"/>
                        </a:lnTo>
                        <a:lnTo>
                          <a:pt x="182372" y="464312"/>
                        </a:lnTo>
                        <a:lnTo>
                          <a:pt x="182372" y="460248"/>
                        </a:lnTo>
                        <a:lnTo>
                          <a:pt x="180213" y="458216"/>
                        </a:lnTo>
                        <a:lnTo>
                          <a:pt x="180213" y="456184"/>
                        </a:lnTo>
                        <a:lnTo>
                          <a:pt x="178435" y="456184"/>
                        </a:lnTo>
                        <a:lnTo>
                          <a:pt x="178435" y="454025"/>
                        </a:lnTo>
                        <a:lnTo>
                          <a:pt x="176403" y="454025"/>
                        </a:lnTo>
                        <a:lnTo>
                          <a:pt x="176403" y="451993"/>
                        </a:lnTo>
                        <a:lnTo>
                          <a:pt x="174244" y="449834"/>
                        </a:lnTo>
                        <a:lnTo>
                          <a:pt x="172466" y="449834"/>
                        </a:lnTo>
                        <a:lnTo>
                          <a:pt x="172466" y="447929"/>
                        </a:lnTo>
                        <a:lnTo>
                          <a:pt x="170307" y="447929"/>
                        </a:lnTo>
                        <a:lnTo>
                          <a:pt x="166370" y="443611"/>
                        </a:lnTo>
                        <a:lnTo>
                          <a:pt x="164338" y="443611"/>
                        </a:lnTo>
                        <a:lnTo>
                          <a:pt x="160401" y="441706"/>
                        </a:lnTo>
                        <a:lnTo>
                          <a:pt x="156464" y="441706"/>
                        </a:lnTo>
                        <a:lnTo>
                          <a:pt x="154432" y="439547"/>
                        </a:lnTo>
                        <a:lnTo>
                          <a:pt x="140589" y="439547"/>
                        </a:lnTo>
                        <a:lnTo>
                          <a:pt x="138811" y="441706"/>
                        </a:lnTo>
                        <a:lnTo>
                          <a:pt x="136652" y="441706"/>
                        </a:lnTo>
                        <a:lnTo>
                          <a:pt x="134620" y="443611"/>
                        </a:lnTo>
                        <a:lnTo>
                          <a:pt x="132842" y="443611"/>
                        </a:lnTo>
                        <a:lnTo>
                          <a:pt x="132842" y="445770"/>
                        </a:lnTo>
                        <a:lnTo>
                          <a:pt x="130683" y="445770"/>
                        </a:lnTo>
                        <a:lnTo>
                          <a:pt x="130683" y="447929"/>
                        </a:lnTo>
                        <a:lnTo>
                          <a:pt x="128905" y="447929"/>
                        </a:lnTo>
                        <a:lnTo>
                          <a:pt x="128905" y="449834"/>
                        </a:lnTo>
                        <a:lnTo>
                          <a:pt x="126746" y="449834"/>
                        </a:lnTo>
                        <a:lnTo>
                          <a:pt x="126746" y="451993"/>
                        </a:lnTo>
                        <a:lnTo>
                          <a:pt x="124714" y="456184"/>
                        </a:lnTo>
                        <a:lnTo>
                          <a:pt x="122936" y="458216"/>
                        </a:lnTo>
                        <a:lnTo>
                          <a:pt x="120777" y="462407"/>
                        </a:lnTo>
                        <a:lnTo>
                          <a:pt x="120777" y="468630"/>
                        </a:lnTo>
                        <a:lnTo>
                          <a:pt x="118999" y="472694"/>
                        </a:lnTo>
                        <a:lnTo>
                          <a:pt x="118999" y="495300"/>
                        </a:lnTo>
                        <a:lnTo>
                          <a:pt x="120777" y="499491"/>
                        </a:lnTo>
                        <a:lnTo>
                          <a:pt x="120777" y="505587"/>
                        </a:lnTo>
                        <a:lnTo>
                          <a:pt x="122936" y="509905"/>
                        </a:lnTo>
                        <a:lnTo>
                          <a:pt x="122936" y="513969"/>
                        </a:lnTo>
                        <a:lnTo>
                          <a:pt x="124714" y="520192"/>
                        </a:lnTo>
                        <a:lnTo>
                          <a:pt x="126746" y="524256"/>
                        </a:lnTo>
                        <a:lnTo>
                          <a:pt x="132842" y="540766"/>
                        </a:lnTo>
                        <a:lnTo>
                          <a:pt x="142748" y="557149"/>
                        </a:lnTo>
                        <a:lnTo>
                          <a:pt x="144526" y="561467"/>
                        </a:lnTo>
                        <a:lnTo>
                          <a:pt x="156464" y="577723"/>
                        </a:lnTo>
                        <a:lnTo>
                          <a:pt x="162560" y="582041"/>
                        </a:lnTo>
                        <a:lnTo>
                          <a:pt x="166370" y="588137"/>
                        </a:lnTo>
                        <a:lnTo>
                          <a:pt x="172466" y="592328"/>
                        </a:lnTo>
                        <a:lnTo>
                          <a:pt x="176403" y="596519"/>
                        </a:lnTo>
                        <a:lnTo>
                          <a:pt x="180213" y="598424"/>
                        </a:lnTo>
                        <a:lnTo>
                          <a:pt x="182372" y="600583"/>
                        </a:lnTo>
                        <a:lnTo>
                          <a:pt x="186309" y="602742"/>
                        </a:lnTo>
                        <a:lnTo>
                          <a:pt x="188341" y="604647"/>
                        </a:lnTo>
                        <a:lnTo>
                          <a:pt x="192278" y="606806"/>
                        </a:lnTo>
                        <a:lnTo>
                          <a:pt x="194056" y="608711"/>
                        </a:lnTo>
                        <a:lnTo>
                          <a:pt x="198247" y="608711"/>
                        </a:lnTo>
                        <a:lnTo>
                          <a:pt x="200025" y="610870"/>
                        </a:lnTo>
                        <a:lnTo>
                          <a:pt x="203962" y="613029"/>
                        </a:lnTo>
                        <a:lnTo>
                          <a:pt x="206121" y="613029"/>
                        </a:lnTo>
                        <a:lnTo>
                          <a:pt x="209931" y="614934"/>
                        </a:lnTo>
                        <a:lnTo>
                          <a:pt x="219837" y="614934"/>
                        </a:lnTo>
                        <a:lnTo>
                          <a:pt x="223774" y="617093"/>
                        </a:lnTo>
                        <a:lnTo>
                          <a:pt x="235839" y="617093"/>
                        </a:lnTo>
                        <a:lnTo>
                          <a:pt x="239776" y="614934"/>
                        </a:lnTo>
                        <a:lnTo>
                          <a:pt x="249682" y="614934"/>
                        </a:lnTo>
                        <a:lnTo>
                          <a:pt x="253492" y="613029"/>
                        </a:lnTo>
                        <a:lnTo>
                          <a:pt x="257683" y="613029"/>
                        </a:lnTo>
                        <a:lnTo>
                          <a:pt x="261620" y="610870"/>
                        </a:lnTo>
                        <a:lnTo>
                          <a:pt x="263398" y="608711"/>
                        </a:lnTo>
                        <a:lnTo>
                          <a:pt x="267589" y="608711"/>
                        </a:lnTo>
                        <a:lnTo>
                          <a:pt x="275463" y="604647"/>
                        </a:lnTo>
                        <a:lnTo>
                          <a:pt x="277495" y="602742"/>
                        </a:lnTo>
                        <a:lnTo>
                          <a:pt x="285369" y="598424"/>
                        </a:lnTo>
                        <a:lnTo>
                          <a:pt x="287401" y="596519"/>
                        </a:lnTo>
                        <a:lnTo>
                          <a:pt x="291338" y="594360"/>
                        </a:lnTo>
                        <a:lnTo>
                          <a:pt x="293243" y="592328"/>
                        </a:lnTo>
                        <a:lnTo>
                          <a:pt x="297307" y="590296"/>
                        </a:lnTo>
                        <a:lnTo>
                          <a:pt x="299212" y="588137"/>
                        </a:lnTo>
                        <a:lnTo>
                          <a:pt x="303149" y="586105"/>
                        </a:lnTo>
                        <a:lnTo>
                          <a:pt x="305181" y="582041"/>
                        </a:lnTo>
                        <a:lnTo>
                          <a:pt x="307213" y="579882"/>
                        </a:lnTo>
                        <a:lnTo>
                          <a:pt x="311150" y="577723"/>
                        </a:lnTo>
                        <a:lnTo>
                          <a:pt x="313055" y="575818"/>
                        </a:lnTo>
                        <a:lnTo>
                          <a:pt x="315087" y="571754"/>
                        </a:lnTo>
                        <a:lnTo>
                          <a:pt x="319024" y="567436"/>
                        </a:lnTo>
                        <a:lnTo>
                          <a:pt x="321056" y="563372"/>
                        </a:lnTo>
                        <a:lnTo>
                          <a:pt x="324993" y="559308"/>
                        </a:lnTo>
                        <a:lnTo>
                          <a:pt x="327025" y="555244"/>
                        </a:lnTo>
                        <a:lnTo>
                          <a:pt x="328930" y="553085"/>
                        </a:lnTo>
                        <a:lnTo>
                          <a:pt x="328930" y="551180"/>
                        </a:lnTo>
                        <a:lnTo>
                          <a:pt x="330962" y="546862"/>
                        </a:lnTo>
                        <a:lnTo>
                          <a:pt x="332867" y="544830"/>
                        </a:lnTo>
                        <a:lnTo>
                          <a:pt x="332867" y="542798"/>
                        </a:lnTo>
                        <a:lnTo>
                          <a:pt x="334899" y="538607"/>
                        </a:lnTo>
                        <a:lnTo>
                          <a:pt x="334899" y="534543"/>
                        </a:lnTo>
                        <a:lnTo>
                          <a:pt x="336931" y="530479"/>
                        </a:lnTo>
                        <a:lnTo>
                          <a:pt x="336931" y="515874"/>
                        </a:lnTo>
                        <a:lnTo>
                          <a:pt x="334899" y="515874"/>
                        </a:lnTo>
                        <a:lnTo>
                          <a:pt x="334899" y="511810"/>
                        </a:lnTo>
                        <a:lnTo>
                          <a:pt x="332867" y="509905"/>
                        </a:lnTo>
                        <a:lnTo>
                          <a:pt x="332867" y="507746"/>
                        </a:lnTo>
                        <a:lnTo>
                          <a:pt x="330962" y="507746"/>
                        </a:lnTo>
                        <a:lnTo>
                          <a:pt x="330962" y="505587"/>
                        </a:lnTo>
                        <a:lnTo>
                          <a:pt x="328930" y="503682"/>
                        </a:lnTo>
                        <a:lnTo>
                          <a:pt x="327025" y="503682"/>
                        </a:lnTo>
                        <a:lnTo>
                          <a:pt x="327025" y="501523"/>
                        </a:lnTo>
                        <a:lnTo>
                          <a:pt x="324993" y="501523"/>
                        </a:lnTo>
                        <a:lnTo>
                          <a:pt x="322961" y="499491"/>
                        </a:lnTo>
                        <a:lnTo>
                          <a:pt x="321056" y="499491"/>
                        </a:lnTo>
                        <a:lnTo>
                          <a:pt x="321056" y="497332"/>
                        </a:lnTo>
                        <a:lnTo>
                          <a:pt x="315087" y="497332"/>
                        </a:lnTo>
                        <a:lnTo>
                          <a:pt x="315087" y="495300"/>
                        </a:lnTo>
                        <a:lnTo>
                          <a:pt x="305181" y="495300"/>
                        </a:lnTo>
                        <a:lnTo>
                          <a:pt x="303149" y="493268"/>
                        </a:lnTo>
                        <a:lnTo>
                          <a:pt x="293243" y="493268"/>
                        </a:lnTo>
                        <a:lnTo>
                          <a:pt x="291338" y="495300"/>
                        </a:lnTo>
                        <a:lnTo>
                          <a:pt x="283210" y="495300"/>
                        </a:lnTo>
                        <a:lnTo>
                          <a:pt x="281432" y="497332"/>
                        </a:lnTo>
                        <a:lnTo>
                          <a:pt x="279400" y="497332"/>
                        </a:lnTo>
                        <a:lnTo>
                          <a:pt x="277495" y="499491"/>
                        </a:lnTo>
                        <a:lnTo>
                          <a:pt x="275463" y="499491"/>
                        </a:lnTo>
                        <a:lnTo>
                          <a:pt x="273304" y="501523"/>
                        </a:lnTo>
                        <a:lnTo>
                          <a:pt x="271526" y="501523"/>
                        </a:lnTo>
                        <a:lnTo>
                          <a:pt x="265557" y="507746"/>
                        </a:lnTo>
                        <a:lnTo>
                          <a:pt x="265557" y="509905"/>
                        </a:lnTo>
                        <a:lnTo>
                          <a:pt x="263398" y="511810"/>
                        </a:lnTo>
                        <a:lnTo>
                          <a:pt x="261620" y="511810"/>
                        </a:lnTo>
                        <a:lnTo>
                          <a:pt x="261620" y="513969"/>
                        </a:lnTo>
                        <a:lnTo>
                          <a:pt x="259588" y="515874"/>
                        </a:lnTo>
                        <a:lnTo>
                          <a:pt x="259588" y="518033"/>
                        </a:lnTo>
                        <a:lnTo>
                          <a:pt x="257683" y="520192"/>
                        </a:lnTo>
                        <a:lnTo>
                          <a:pt x="257683" y="524256"/>
                        </a:lnTo>
                        <a:lnTo>
                          <a:pt x="255651" y="526161"/>
                        </a:lnTo>
                        <a:lnTo>
                          <a:pt x="255651" y="528320"/>
                        </a:lnTo>
                        <a:lnTo>
                          <a:pt x="253492" y="532384"/>
                        </a:lnTo>
                        <a:lnTo>
                          <a:pt x="253492" y="544830"/>
                        </a:lnTo>
                        <a:lnTo>
                          <a:pt x="251714" y="549021"/>
                        </a:lnTo>
                        <a:lnTo>
                          <a:pt x="253492" y="553085"/>
                        </a:lnTo>
                        <a:lnTo>
                          <a:pt x="253492" y="569595"/>
                        </a:lnTo>
                        <a:lnTo>
                          <a:pt x="255651" y="573659"/>
                        </a:lnTo>
                        <a:lnTo>
                          <a:pt x="257683" y="579882"/>
                        </a:lnTo>
                        <a:lnTo>
                          <a:pt x="257683" y="583946"/>
                        </a:lnTo>
                        <a:lnTo>
                          <a:pt x="259588" y="590296"/>
                        </a:lnTo>
                        <a:lnTo>
                          <a:pt x="263398" y="594360"/>
                        </a:lnTo>
                        <a:lnTo>
                          <a:pt x="265557" y="600583"/>
                        </a:lnTo>
                        <a:lnTo>
                          <a:pt x="271526" y="610870"/>
                        </a:lnTo>
                        <a:lnTo>
                          <a:pt x="273304" y="617093"/>
                        </a:lnTo>
                        <a:lnTo>
                          <a:pt x="277495" y="621157"/>
                        </a:lnTo>
                        <a:lnTo>
                          <a:pt x="281432" y="627380"/>
                        </a:lnTo>
                        <a:lnTo>
                          <a:pt x="295275" y="641858"/>
                        </a:lnTo>
                        <a:lnTo>
                          <a:pt x="301244" y="645922"/>
                        </a:lnTo>
                        <a:lnTo>
                          <a:pt x="307213" y="652145"/>
                        </a:lnTo>
                        <a:lnTo>
                          <a:pt x="340868" y="674878"/>
                        </a:lnTo>
                        <a:lnTo>
                          <a:pt x="348742" y="676910"/>
                        </a:lnTo>
                        <a:lnTo>
                          <a:pt x="364617" y="685292"/>
                        </a:lnTo>
                        <a:lnTo>
                          <a:pt x="370586" y="687197"/>
                        </a:lnTo>
                        <a:lnTo>
                          <a:pt x="374523" y="687197"/>
                        </a:lnTo>
                        <a:lnTo>
                          <a:pt x="378460" y="689356"/>
                        </a:lnTo>
                        <a:lnTo>
                          <a:pt x="382397" y="689356"/>
                        </a:lnTo>
                        <a:lnTo>
                          <a:pt x="388366" y="691261"/>
                        </a:lnTo>
                        <a:lnTo>
                          <a:pt x="422021" y="691261"/>
                        </a:lnTo>
                        <a:lnTo>
                          <a:pt x="426085" y="689356"/>
                        </a:lnTo>
                        <a:lnTo>
                          <a:pt x="430022" y="689356"/>
                        </a:lnTo>
                        <a:lnTo>
                          <a:pt x="433959" y="687197"/>
                        </a:lnTo>
                        <a:lnTo>
                          <a:pt x="437896" y="687197"/>
                        </a:lnTo>
                        <a:lnTo>
                          <a:pt x="459740" y="676910"/>
                        </a:lnTo>
                        <a:lnTo>
                          <a:pt x="461645" y="674878"/>
                        </a:lnTo>
                        <a:lnTo>
                          <a:pt x="469646" y="670687"/>
                        </a:lnTo>
                        <a:lnTo>
                          <a:pt x="473583" y="666496"/>
                        </a:lnTo>
                        <a:lnTo>
                          <a:pt x="481457" y="662432"/>
                        </a:lnTo>
                        <a:lnTo>
                          <a:pt x="485521" y="658368"/>
                        </a:lnTo>
                        <a:lnTo>
                          <a:pt x="487426" y="654304"/>
                        </a:lnTo>
                        <a:lnTo>
                          <a:pt x="491363" y="652145"/>
                        </a:lnTo>
                        <a:lnTo>
                          <a:pt x="493395" y="649986"/>
                        </a:lnTo>
                        <a:lnTo>
                          <a:pt x="495427" y="645922"/>
                        </a:lnTo>
                        <a:lnTo>
                          <a:pt x="499364" y="644017"/>
                        </a:lnTo>
                        <a:lnTo>
                          <a:pt x="501269" y="639699"/>
                        </a:lnTo>
                        <a:lnTo>
                          <a:pt x="503301" y="637794"/>
                        </a:lnTo>
                        <a:lnTo>
                          <a:pt x="505333" y="633603"/>
                        </a:lnTo>
                        <a:lnTo>
                          <a:pt x="507238" y="631571"/>
                        </a:lnTo>
                        <a:lnTo>
                          <a:pt x="511175" y="623316"/>
                        </a:lnTo>
                        <a:lnTo>
                          <a:pt x="513207" y="621157"/>
                        </a:lnTo>
                        <a:lnTo>
                          <a:pt x="515366" y="617093"/>
                        </a:lnTo>
                        <a:lnTo>
                          <a:pt x="517144" y="614934"/>
                        </a:lnTo>
                        <a:lnTo>
                          <a:pt x="517144" y="610870"/>
                        </a:lnTo>
                        <a:lnTo>
                          <a:pt x="519176" y="606806"/>
                        </a:lnTo>
                        <a:lnTo>
                          <a:pt x="521081" y="604647"/>
                        </a:lnTo>
                        <a:lnTo>
                          <a:pt x="521081" y="600583"/>
                        </a:lnTo>
                        <a:lnTo>
                          <a:pt x="523113" y="598424"/>
                        </a:lnTo>
                        <a:lnTo>
                          <a:pt x="523113" y="594360"/>
                        </a:lnTo>
                        <a:lnTo>
                          <a:pt x="525272" y="590296"/>
                        </a:lnTo>
                        <a:lnTo>
                          <a:pt x="525272" y="583946"/>
                        </a:lnTo>
                        <a:lnTo>
                          <a:pt x="527050" y="582041"/>
                        </a:lnTo>
                        <a:lnTo>
                          <a:pt x="527050" y="563372"/>
                        </a:lnTo>
                        <a:lnTo>
                          <a:pt x="525272" y="561467"/>
                        </a:lnTo>
                        <a:lnTo>
                          <a:pt x="525272" y="557149"/>
                        </a:lnTo>
                        <a:lnTo>
                          <a:pt x="523113" y="555244"/>
                        </a:lnTo>
                        <a:lnTo>
                          <a:pt x="523113" y="553085"/>
                        </a:lnTo>
                        <a:lnTo>
                          <a:pt x="521081" y="551180"/>
                        </a:lnTo>
                        <a:lnTo>
                          <a:pt x="521081" y="549021"/>
                        </a:lnTo>
                        <a:lnTo>
                          <a:pt x="517144" y="544830"/>
                        </a:lnTo>
                        <a:lnTo>
                          <a:pt x="515366" y="544830"/>
                        </a:lnTo>
                        <a:lnTo>
                          <a:pt x="515366" y="542798"/>
                        </a:lnTo>
                        <a:lnTo>
                          <a:pt x="513207" y="542798"/>
                        </a:lnTo>
                        <a:lnTo>
                          <a:pt x="513207" y="540766"/>
                        </a:lnTo>
                        <a:lnTo>
                          <a:pt x="509270" y="540766"/>
                        </a:lnTo>
                        <a:lnTo>
                          <a:pt x="509270" y="538607"/>
                        </a:lnTo>
                        <a:lnTo>
                          <a:pt x="503301" y="538607"/>
                        </a:lnTo>
                        <a:lnTo>
                          <a:pt x="503301" y="536448"/>
                        </a:lnTo>
                        <a:lnTo>
                          <a:pt x="479552" y="536448"/>
                        </a:lnTo>
                        <a:lnTo>
                          <a:pt x="477520" y="538607"/>
                        </a:lnTo>
                        <a:lnTo>
                          <a:pt x="473583" y="538607"/>
                        </a:lnTo>
                        <a:lnTo>
                          <a:pt x="471551" y="540766"/>
                        </a:lnTo>
                        <a:lnTo>
                          <a:pt x="469646" y="540766"/>
                        </a:lnTo>
                        <a:lnTo>
                          <a:pt x="467614" y="542798"/>
                        </a:lnTo>
                        <a:lnTo>
                          <a:pt x="465709" y="542798"/>
                        </a:lnTo>
                        <a:lnTo>
                          <a:pt x="465709" y="544830"/>
                        </a:lnTo>
                        <a:lnTo>
                          <a:pt x="463677" y="544830"/>
                        </a:lnTo>
                        <a:lnTo>
                          <a:pt x="461645" y="546862"/>
                        </a:lnTo>
                        <a:lnTo>
                          <a:pt x="459740" y="546862"/>
                        </a:lnTo>
                        <a:lnTo>
                          <a:pt x="459740" y="549021"/>
                        </a:lnTo>
                        <a:lnTo>
                          <a:pt x="457708" y="551180"/>
                        </a:lnTo>
                        <a:lnTo>
                          <a:pt x="455803" y="551180"/>
                        </a:lnTo>
                        <a:lnTo>
                          <a:pt x="455803" y="553085"/>
                        </a:lnTo>
                        <a:lnTo>
                          <a:pt x="453771" y="555244"/>
                        </a:lnTo>
                        <a:lnTo>
                          <a:pt x="451739" y="555244"/>
                        </a:lnTo>
                        <a:lnTo>
                          <a:pt x="451739" y="557149"/>
                        </a:lnTo>
                        <a:lnTo>
                          <a:pt x="449834" y="559308"/>
                        </a:lnTo>
                        <a:lnTo>
                          <a:pt x="449834" y="561467"/>
                        </a:lnTo>
                        <a:lnTo>
                          <a:pt x="445897" y="565531"/>
                        </a:lnTo>
                        <a:lnTo>
                          <a:pt x="443865" y="569595"/>
                        </a:lnTo>
                        <a:lnTo>
                          <a:pt x="443865" y="571754"/>
                        </a:lnTo>
                        <a:lnTo>
                          <a:pt x="441833" y="575818"/>
                        </a:lnTo>
                        <a:lnTo>
                          <a:pt x="439928" y="577723"/>
                        </a:lnTo>
                        <a:lnTo>
                          <a:pt x="439928" y="582041"/>
                        </a:lnTo>
                        <a:lnTo>
                          <a:pt x="437896" y="583946"/>
                        </a:lnTo>
                        <a:lnTo>
                          <a:pt x="437896" y="588137"/>
                        </a:lnTo>
                        <a:lnTo>
                          <a:pt x="435991" y="590296"/>
                        </a:lnTo>
                        <a:lnTo>
                          <a:pt x="435991" y="600583"/>
                        </a:lnTo>
                        <a:lnTo>
                          <a:pt x="433959" y="604647"/>
                        </a:lnTo>
                        <a:lnTo>
                          <a:pt x="433959" y="621157"/>
                        </a:lnTo>
                        <a:lnTo>
                          <a:pt x="435991" y="625221"/>
                        </a:lnTo>
                        <a:lnTo>
                          <a:pt x="435991" y="635635"/>
                        </a:lnTo>
                        <a:lnTo>
                          <a:pt x="437896" y="637794"/>
                        </a:lnTo>
                        <a:lnTo>
                          <a:pt x="437896" y="641858"/>
                        </a:lnTo>
                        <a:lnTo>
                          <a:pt x="439928" y="644017"/>
                        </a:lnTo>
                        <a:lnTo>
                          <a:pt x="439928" y="648081"/>
                        </a:lnTo>
                        <a:lnTo>
                          <a:pt x="441833" y="652145"/>
                        </a:lnTo>
                        <a:lnTo>
                          <a:pt x="443865" y="654304"/>
                        </a:lnTo>
                        <a:lnTo>
                          <a:pt x="443865" y="658368"/>
                        </a:lnTo>
                        <a:lnTo>
                          <a:pt x="445897" y="660273"/>
                        </a:lnTo>
                        <a:lnTo>
                          <a:pt x="447802" y="664591"/>
                        </a:lnTo>
                        <a:lnTo>
                          <a:pt x="449834" y="666496"/>
                        </a:lnTo>
                        <a:lnTo>
                          <a:pt x="451739" y="670687"/>
                        </a:lnTo>
                        <a:lnTo>
                          <a:pt x="451739" y="674878"/>
                        </a:lnTo>
                        <a:lnTo>
                          <a:pt x="453771" y="674878"/>
                        </a:lnTo>
                        <a:lnTo>
                          <a:pt x="453771" y="679069"/>
                        </a:lnTo>
                        <a:lnTo>
                          <a:pt x="455803" y="680974"/>
                        </a:lnTo>
                        <a:lnTo>
                          <a:pt x="457708" y="685292"/>
                        </a:lnTo>
                        <a:lnTo>
                          <a:pt x="457708" y="687197"/>
                        </a:lnTo>
                        <a:lnTo>
                          <a:pt x="459740" y="689356"/>
                        </a:lnTo>
                        <a:lnTo>
                          <a:pt x="461645" y="693420"/>
                        </a:lnTo>
                        <a:lnTo>
                          <a:pt x="463677" y="695579"/>
                        </a:lnTo>
                        <a:lnTo>
                          <a:pt x="467614" y="697484"/>
                        </a:lnTo>
                        <a:lnTo>
                          <a:pt x="469646" y="701548"/>
                        </a:lnTo>
                        <a:lnTo>
                          <a:pt x="475615" y="707771"/>
                        </a:lnTo>
                        <a:lnTo>
                          <a:pt x="479552" y="709930"/>
                        </a:lnTo>
                        <a:lnTo>
                          <a:pt x="483489" y="713994"/>
                        </a:lnTo>
                        <a:lnTo>
                          <a:pt x="505333" y="726567"/>
                        </a:lnTo>
                        <a:lnTo>
                          <a:pt x="511175" y="728472"/>
                        </a:lnTo>
                        <a:lnTo>
                          <a:pt x="517144" y="728472"/>
                        </a:lnTo>
                        <a:lnTo>
                          <a:pt x="530987" y="732536"/>
                        </a:lnTo>
                        <a:lnTo>
                          <a:pt x="554990" y="732536"/>
                        </a:lnTo>
                        <a:lnTo>
                          <a:pt x="552831" y="734695"/>
                        </a:lnTo>
                        <a:lnTo>
                          <a:pt x="548894" y="734695"/>
                        </a:lnTo>
                        <a:lnTo>
                          <a:pt x="546862" y="736854"/>
                        </a:lnTo>
                        <a:lnTo>
                          <a:pt x="545084" y="736854"/>
                        </a:lnTo>
                        <a:lnTo>
                          <a:pt x="542925" y="738759"/>
                        </a:lnTo>
                        <a:lnTo>
                          <a:pt x="536956" y="738759"/>
                        </a:lnTo>
                        <a:lnTo>
                          <a:pt x="533019" y="740918"/>
                        </a:lnTo>
                        <a:lnTo>
                          <a:pt x="503301" y="740918"/>
                        </a:lnTo>
                        <a:lnTo>
                          <a:pt x="499364" y="738759"/>
                        </a:lnTo>
                        <a:lnTo>
                          <a:pt x="493395" y="736854"/>
                        </a:lnTo>
                        <a:lnTo>
                          <a:pt x="485521" y="732536"/>
                        </a:lnTo>
                        <a:lnTo>
                          <a:pt x="479552" y="730631"/>
                        </a:lnTo>
                        <a:lnTo>
                          <a:pt x="475615" y="726567"/>
                        </a:lnTo>
                        <a:lnTo>
                          <a:pt x="469646" y="722249"/>
                        </a:lnTo>
                        <a:lnTo>
                          <a:pt x="465709" y="718185"/>
                        </a:lnTo>
                        <a:lnTo>
                          <a:pt x="459740" y="713994"/>
                        </a:lnTo>
                        <a:lnTo>
                          <a:pt x="455803" y="707771"/>
                        </a:lnTo>
                        <a:lnTo>
                          <a:pt x="449834" y="701548"/>
                        </a:lnTo>
                        <a:lnTo>
                          <a:pt x="437896" y="679069"/>
                        </a:lnTo>
                        <a:lnTo>
                          <a:pt x="433959" y="670687"/>
                        </a:lnTo>
                        <a:lnTo>
                          <a:pt x="431927" y="668655"/>
                        </a:lnTo>
                        <a:lnTo>
                          <a:pt x="430022" y="664591"/>
                        </a:lnTo>
                        <a:lnTo>
                          <a:pt x="430022" y="660273"/>
                        </a:lnTo>
                        <a:lnTo>
                          <a:pt x="426085" y="652145"/>
                        </a:lnTo>
                        <a:lnTo>
                          <a:pt x="426085" y="648081"/>
                        </a:lnTo>
                        <a:lnTo>
                          <a:pt x="424053" y="644017"/>
                        </a:lnTo>
                        <a:lnTo>
                          <a:pt x="424053" y="641858"/>
                        </a:lnTo>
                        <a:lnTo>
                          <a:pt x="422021" y="637794"/>
                        </a:lnTo>
                        <a:lnTo>
                          <a:pt x="422021" y="629412"/>
                        </a:lnTo>
                        <a:lnTo>
                          <a:pt x="420116" y="625221"/>
                        </a:lnTo>
                        <a:lnTo>
                          <a:pt x="420116" y="586105"/>
                        </a:lnTo>
                        <a:lnTo>
                          <a:pt x="422021" y="582041"/>
                        </a:lnTo>
                        <a:lnTo>
                          <a:pt x="422021" y="579882"/>
                        </a:lnTo>
                        <a:lnTo>
                          <a:pt x="424053" y="575818"/>
                        </a:lnTo>
                        <a:lnTo>
                          <a:pt x="424053" y="571754"/>
                        </a:lnTo>
                        <a:lnTo>
                          <a:pt x="426085" y="567436"/>
                        </a:lnTo>
                        <a:lnTo>
                          <a:pt x="427990" y="565531"/>
                        </a:lnTo>
                        <a:lnTo>
                          <a:pt x="430022" y="561467"/>
                        </a:lnTo>
                        <a:lnTo>
                          <a:pt x="430022" y="557149"/>
                        </a:lnTo>
                        <a:lnTo>
                          <a:pt x="435991" y="551180"/>
                        </a:lnTo>
                        <a:lnTo>
                          <a:pt x="435991" y="549021"/>
                        </a:lnTo>
                        <a:lnTo>
                          <a:pt x="445897" y="538607"/>
                        </a:lnTo>
                        <a:lnTo>
                          <a:pt x="445897" y="536448"/>
                        </a:lnTo>
                        <a:lnTo>
                          <a:pt x="447802" y="534543"/>
                        </a:lnTo>
                        <a:lnTo>
                          <a:pt x="449834" y="534543"/>
                        </a:lnTo>
                        <a:lnTo>
                          <a:pt x="453771" y="530479"/>
                        </a:lnTo>
                        <a:lnTo>
                          <a:pt x="455803" y="530479"/>
                        </a:lnTo>
                        <a:lnTo>
                          <a:pt x="459740" y="526161"/>
                        </a:lnTo>
                        <a:lnTo>
                          <a:pt x="461645" y="526161"/>
                        </a:lnTo>
                        <a:lnTo>
                          <a:pt x="463677" y="524256"/>
                        </a:lnTo>
                        <a:lnTo>
                          <a:pt x="465709" y="524256"/>
                        </a:lnTo>
                        <a:lnTo>
                          <a:pt x="469646" y="522097"/>
                        </a:lnTo>
                        <a:lnTo>
                          <a:pt x="473583" y="522097"/>
                        </a:lnTo>
                        <a:lnTo>
                          <a:pt x="475615" y="520192"/>
                        </a:lnTo>
                        <a:lnTo>
                          <a:pt x="485521" y="520192"/>
                        </a:lnTo>
                        <a:lnTo>
                          <a:pt x="487426" y="518033"/>
                        </a:lnTo>
                        <a:lnTo>
                          <a:pt x="495427" y="518033"/>
                        </a:lnTo>
                        <a:lnTo>
                          <a:pt x="497332" y="520192"/>
                        </a:lnTo>
                        <a:lnTo>
                          <a:pt x="507238" y="520192"/>
                        </a:lnTo>
                        <a:lnTo>
                          <a:pt x="509270" y="522097"/>
                        </a:lnTo>
                        <a:lnTo>
                          <a:pt x="513207" y="522097"/>
                        </a:lnTo>
                        <a:lnTo>
                          <a:pt x="515366" y="524256"/>
                        </a:lnTo>
                        <a:lnTo>
                          <a:pt x="517144" y="524256"/>
                        </a:lnTo>
                        <a:lnTo>
                          <a:pt x="519176" y="526161"/>
                        </a:lnTo>
                        <a:lnTo>
                          <a:pt x="521081" y="526161"/>
                        </a:lnTo>
                        <a:lnTo>
                          <a:pt x="525272" y="530479"/>
                        </a:lnTo>
                        <a:lnTo>
                          <a:pt x="527050" y="530479"/>
                        </a:lnTo>
                        <a:lnTo>
                          <a:pt x="527050" y="532384"/>
                        </a:lnTo>
                        <a:lnTo>
                          <a:pt x="529082" y="532384"/>
                        </a:lnTo>
                        <a:lnTo>
                          <a:pt x="530987" y="534543"/>
                        </a:lnTo>
                        <a:lnTo>
                          <a:pt x="530987" y="536448"/>
                        </a:lnTo>
                        <a:lnTo>
                          <a:pt x="533019" y="536448"/>
                        </a:lnTo>
                        <a:lnTo>
                          <a:pt x="533019" y="538607"/>
                        </a:lnTo>
                        <a:lnTo>
                          <a:pt x="535178" y="540766"/>
                        </a:lnTo>
                        <a:lnTo>
                          <a:pt x="535178" y="542798"/>
                        </a:lnTo>
                        <a:lnTo>
                          <a:pt x="536956" y="542798"/>
                        </a:lnTo>
                        <a:lnTo>
                          <a:pt x="536956" y="544830"/>
                        </a:lnTo>
                        <a:lnTo>
                          <a:pt x="538988" y="546862"/>
                        </a:lnTo>
                        <a:lnTo>
                          <a:pt x="538988" y="551180"/>
                        </a:lnTo>
                        <a:lnTo>
                          <a:pt x="540893" y="553085"/>
                        </a:lnTo>
                        <a:lnTo>
                          <a:pt x="540893" y="557149"/>
                        </a:lnTo>
                        <a:lnTo>
                          <a:pt x="542925" y="559308"/>
                        </a:lnTo>
                        <a:lnTo>
                          <a:pt x="542925" y="588137"/>
                        </a:lnTo>
                        <a:lnTo>
                          <a:pt x="540893" y="592328"/>
                        </a:lnTo>
                        <a:lnTo>
                          <a:pt x="540893" y="596519"/>
                        </a:lnTo>
                        <a:lnTo>
                          <a:pt x="538988" y="600583"/>
                        </a:lnTo>
                        <a:lnTo>
                          <a:pt x="538988" y="604647"/>
                        </a:lnTo>
                        <a:lnTo>
                          <a:pt x="536956" y="606806"/>
                        </a:lnTo>
                        <a:lnTo>
                          <a:pt x="536956" y="610870"/>
                        </a:lnTo>
                        <a:lnTo>
                          <a:pt x="525272" y="635635"/>
                        </a:lnTo>
                        <a:lnTo>
                          <a:pt x="523113" y="637794"/>
                        </a:lnTo>
                        <a:lnTo>
                          <a:pt x="521081" y="641858"/>
                        </a:lnTo>
                        <a:lnTo>
                          <a:pt x="517144" y="645922"/>
                        </a:lnTo>
                        <a:lnTo>
                          <a:pt x="515366" y="649986"/>
                        </a:lnTo>
                        <a:lnTo>
                          <a:pt x="509270" y="656209"/>
                        </a:lnTo>
                        <a:lnTo>
                          <a:pt x="507238" y="660273"/>
                        </a:lnTo>
                        <a:lnTo>
                          <a:pt x="503301" y="664591"/>
                        </a:lnTo>
                        <a:lnTo>
                          <a:pt x="499364" y="666496"/>
                        </a:lnTo>
                        <a:lnTo>
                          <a:pt x="487426" y="679069"/>
                        </a:lnTo>
                        <a:lnTo>
                          <a:pt x="483489" y="680974"/>
                        </a:lnTo>
                        <a:lnTo>
                          <a:pt x="479552" y="685292"/>
                        </a:lnTo>
                        <a:lnTo>
                          <a:pt x="471551" y="689356"/>
                        </a:lnTo>
                        <a:lnTo>
                          <a:pt x="461645" y="695579"/>
                        </a:lnTo>
                        <a:lnTo>
                          <a:pt x="447802" y="701548"/>
                        </a:lnTo>
                        <a:lnTo>
                          <a:pt x="443865" y="701548"/>
                        </a:lnTo>
                        <a:lnTo>
                          <a:pt x="439928" y="703707"/>
                        </a:lnTo>
                        <a:lnTo>
                          <a:pt x="433959" y="705866"/>
                        </a:lnTo>
                        <a:lnTo>
                          <a:pt x="430022" y="705866"/>
                        </a:lnTo>
                        <a:lnTo>
                          <a:pt x="424053" y="707771"/>
                        </a:lnTo>
                        <a:lnTo>
                          <a:pt x="384429" y="707771"/>
                        </a:lnTo>
                        <a:lnTo>
                          <a:pt x="380492" y="705866"/>
                        </a:lnTo>
                        <a:lnTo>
                          <a:pt x="374523" y="705866"/>
                        </a:lnTo>
                        <a:lnTo>
                          <a:pt x="370586" y="703707"/>
                        </a:lnTo>
                        <a:lnTo>
                          <a:pt x="364617" y="703707"/>
                        </a:lnTo>
                        <a:lnTo>
                          <a:pt x="360680" y="701548"/>
                        </a:lnTo>
                        <a:lnTo>
                          <a:pt x="354711" y="699643"/>
                        </a:lnTo>
                        <a:lnTo>
                          <a:pt x="324993" y="685292"/>
                        </a:lnTo>
                        <a:lnTo>
                          <a:pt x="317119" y="679069"/>
                        </a:lnTo>
                        <a:lnTo>
                          <a:pt x="309118" y="674878"/>
                        </a:lnTo>
                        <a:lnTo>
                          <a:pt x="283210" y="654304"/>
                        </a:lnTo>
                        <a:lnTo>
                          <a:pt x="277495" y="648081"/>
                        </a:lnTo>
                        <a:lnTo>
                          <a:pt x="273304" y="641858"/>
                        </a:lnTo>
                        <a:lnTo>
                          <a:pt x="267589" y="635635"/>
                        </a:lnTo>
                        <a:lnTo>
                          <a:pt x="251714" y="610870"/>
                        </a:lnTo>
                        <a:lnTo>
                          <a:pt x="247777" y="598424"/>
                        </a:lnTo>
                        <a:lnTo>
                          <a:pt x="243586" y="594360"/>
                        </a:lnTo>
                        <a:lnTo>
                          <a:pt x="239776" y="582041"/>
                        </a:lnTo>
                        <a:lnTo>
                          <a:pt x="239776" y="575818"/>
                        </a:lnTo>
                        <a:lnTo>
                          <a:pt x="237871" y="569595"/>
                        </a:lnTo>
                        <a:lnTo>
                          <a:pt x="237871" y="563372"/>
                        </a:lnTo>
                        <a:lnTo>
                          <a:pt x="235839" y="557149"/>
                        </a:lnTo>
                        <a:lnTo>
                          <a:pt x="235839" y="536448"/>
                        </a:lnTo>
                        <a:lnTo>
                          <a:pt x="237871" y="532384"/>
                        </a:lnTo>
                        <a:lnTo>
                          <a:pt x="237871" y="526161"/>
                        </a:lnTo>
                        <a:lnTo>
                          <a:pt x="239776" y="522097"/>
                        </a:lnTo>
                        <a:lnTo>
                          <a:pt x="239776" y="520192"/>
                        </a:lnTo>
                        <a:lnTo>
                          <a:pt x="241808" y="515874"/>
                        </a:lnTo>
                        <a:lnTo>
                          <a:pt x="241808" y="513969"/>
                        </a:lnTo>
                        <a:lnTo>
                          <a:pt x="243586" y="509905"/>
                        </a:lnTo>
                        <a:lnTo>
                          <a:pt x="247777" y="505587"/>
                        </a:lnTo>
                        <a:lnTo>
                          <a:pt x="247777" y="503682"/>
                        </a:lnTo>
                        <a:lnTo>
                          <a:pt x="249682" y="499491"/>
                        </a:lnTo>
                        <a:lnTo>
                          <a:pt x="259588" y="489204"/>
                        </a:lnTo>
                        <a:lnTo>
                          <a:pt x="261620" y="489204"/>
                        </a:lnTo>
                        <a:lnTo>
                          <a:pt x="265557" y="487045"/>
                        </a:lnTo>
                        <a:lnTo>
                          <a:pt x="269494" y="482981"/>
                        </a:lnTo>
                        <a:lnTo>
                          <a:pt x="271526" y="482981"/>
                        </a:lnTo>
                        <a:lnTo>
                          <a:pt x="275463" y="480822"/>
                        </a:lnTo>
                        <a:lnTo>
                          <a:pt x="277495" y="480822"/>
                        </a:lnTo>
                        <a:lnTo>
                          <a:pt x="279400" y="478917"/>
                        </a:lnTo>
                        <a:lnTo>
                          <a:pt x="285369" y="478917"/>
                        </a:lnTo>
                        <a:lnTo>
                          <a:pt x="289306" y="476758"/>
                        </a:lnTo>
                        <a:lnTo>
                          <a:pt x="307213" y="476758"/>
                        </a:lnTo>
                        <a:lnTo>
                          <a:pt x="311150" y="478917"/>
                        </a:lnTo>
                        <a:lnTo>
                          <a:pt x="317119" y="478917"/>
                        </a:lnTo>
                        <a:lnTo>
                          <a:pt x="319024" y="480822"/>
                        </a:lnTo>
                        <a:lnTo>
                          <a:pt x="324993" y="480822"/>
                        </a:lnTo>
                        <a:lnTo>
                          <a:pt x="327025" y="482981"/>
                        </a:lnTo>
                        <a:lnTo>
                          <a:pt x="328930" y="482981"/>
                        </a:lnTo>
                        <a:lnTo>
                          <a:pt x="330962" y="484886"/>
                        </a:lnTo>
                        <a:lnTo>
                          <a:pt x="332867" y="484886"/>
                        </a:lnTo>
                        <a:lnTo>
                          <a:pt x="336931" y="489204"/>
                        </a:lnTo>
                        <a:lnTo>
                          <a:pt x="338836" y="489204"/>
                        </a:lnTo>
                        <a:lnTo>
                          <a:pt x="338836" y="491109"/>
                        </a:lnTo>
                        <a:lnTo>
                          <a:pt x="340868" y="491109"/>
                        </a:lnTo>
                        <a:lnTo>
                          <a:pt x="342773" y="493268"/>
                        </a:lnTo>
                        <a:lnTo>
                          <a:pt x="342773" y="495300"/>
                        </a:lnTo>
                        <a:lnTo>
                          <a:pt x="344805" y="495300"/>
                        </a:lnTo>
                        <a:lnTo>
                          <a:pt x="344805" y="497332"/>
                        </a:lnTo>
                        <a:lnTo>
                          <a:pt x="348742" y="501523"/>
                        </a:lnTo>
                        <a:lnTo>
                          <a:pt x="348742" y="503682"/>
                        </a:lnTo>
                        <a:lnTo>
                          <a:pt x="350774" y="505587"/>
                        </a:lnTo>
                        <a:lnTo>
                          <a:pt x="350774" y="509905"/>
                        </a:lnTo>
                        <a:lnTo>
                          <a:pt x="352679" y="509905"/>
                        </a:lnTo>
                        <a:lnTo>
                          <a:pt x="352679" y="538607"/>
                        </a:lnTo>
                        <a:lnTo>
                          <a:pt x="350774" y="540766"/>
                        </a:lnTo>
                        <a:lnTo>
                          <a:pt x="350774" y="544830"/>
                        </a:lnTo>
                        <a:lnTo>
                          <a:pt x="348742" y="549021"/>
                        </a:lnTo>
                        <a:lnTo>
                          <a:pt x="346837" y="551180"/>
                        </a:lnTo>
                        <a:lnTo>
                          <a:pt x="346837" y="555244"/>
                        </a:lnTo>
                        <a:lnTo>
                          <a:pt x="344805" y="559308"/>
                        </a:lnTo>
                        <a:lnTo>
                          <a:pt x="342773" y="561467"/>
                        </a:lnTo>
                        <a:lnTo>
                          <a:pt x="338836" y="569595"/>
                        </a:lnTo>
                        <a:lnTo>
                          <a:pt x="336931" y="571754"/>
                        </a:lnTo>
                        <a:lnTo>
                          <a:pt x="334899" y="575818"/>
                        </a:lnTo>
                        <a:lnTo>
                          <a:pt x="330962" y="577723"/>
                        </a:lnTo>
                        <a:lnTo>
                          <a:pt x="328930" y="582041"/>
                        </a:lnTo>
                        <a:lnTo>
                          <a:pt x="322961" y="588137"/>
                        </a:lnTo>
                        <a:lnTo>
                          <a:pt x="321056" y="592328"/>
                        </a:lnTo>
                        <a:lnTo>
                          <a:pt x="317119" y="594360"/>
                        </a:lnTo>
                        <a:lnTo>
                          <a:pt x="311150" y="600583"/>
                        </a:lnTo>
                        <a:lnTo>
                          <a:pt x="307213" y="602742"/>
                        </a:lnTo>
                        <a:lnTo>
                          <a:pt x="305181" y="606806"/>
                        </a:lnTo>
                        <a:lnTo>
                          <a:pt x="289306" y="614934"/>
                        </a:lnTo>
                        <a:lnTo>
                          <a:pt x="285369" y="618998"/>
                        </a:lnTo>
                        <a:lnTo>
                          <a:pt x="273304" y="625221"/>
                        </a:lnTo>
                        <a:lnTo>
                          <a:pt x="269494" y="625221"/>
                        </a:lnTo>
                        <a:lnTo>
                          <a:pt x="261620" y="629412"/>
                        </a:lnTo>
                        <a:lnTo>
                          <a:pt x="257683" y="629412"/>
                        </a:lnTo>
                        <a:lnTo>
                          <a:pt x="253492" y="631571"/>
                        </a:lnTo>
                        <a:lnTo>
                          <a:pt x="249682" y="631571"/>
                        </a:lnTo>
                        <a:lnTo>
                          <a:pt x="245745" y="633603"/>
                        </a:lnTo>
                        <a:lnTo>
                          <a:pt x="213868" y="633603"/>
                        </a:lnTo>
                        <a:lnTo>
                          <a:pt x="209931" y="631571"/>
                        </a:lnTo>
                        <a:lnTo>
                          <a:pt x="206121" y="631571"/>
                        </a:lnTo>
                        <a:lnTo>
                          <a:pt x="202184" y="629412"/>
                        </a:lnTo>
                        <a:lnTo>
                          <a:pt x="198247" y="629412"/>
                        </a:lnTo>
                        <a:lnTo>
                          <a:pt x="190119" y="625221"/>
                        </a:lnTo>
                        <a:lnTo>
                          <a:pt x="188341" y="623316"/>
                        </a:lnTo>
                        <a:lnTo>
                          <a:pt x="176403" y="617093"/>
                        </a:lnTo>
                        <a:lnTo>
                          <a:pt x="174244" y="614934"/>
                        </a:lnTo>
                        <a:lnTo>
                          <a:pt x="166370" y="610870"/>
                        </a:lnTo>
                        <a:lnTo>
                          <a:pt x="148717" y="592328"/>
                        </a:lnTo>
                        <a:lnTo>
                          <a:pt x="142748" y="588137"/>
                        </a:lnTo>
                        <a:lnTo>
                          <a:pt x="126746" y="563372"/>
                        </a:lnTo>
                        <a:lnTo>
                          <a:pt x="118999" y="551180"/>
                        </a:lnTo>
                        <a:lnTo>
                          <a:pt x="116840" y="544830"/>
                        </a:lnTo>
                        <a:lnTo>
                          <a:pt x="112903" y="538607"/>
                        </a:lnTo>
                        <a:lnTo>
                          <a:pt x="106934" y="520192"/>
                        </a:lnTo>
                        <a:lnTo>
                          <a:pt x="106934" y="515874"/>
                        </a:lnTo>
                        <a:lnTo>
                          <a:pt x="102997" y="503682"/>
                        </a:lnTo>
                        <a:lnTo>
                          <a:pt x="102997" y="466471"/>
                        </a:lnTo>
                        <a:lnTo>
                          <a:pt x="106934" y="458216"/>
                        </a:lnTo>
                        <a:lnTo>
                          <a:pt x="106934" y="454025"/>
                        </a:lnTo>
                        <a:lnTo>
                          <a:pt x="109093" y="449834"/>
                        </a:lnTo>
                        <a:lnTo>
                          <a:pt x="110871" y="447929"/>
                        </a:lnTo>
                        <a:lnTo>
                          <a:pt x="114808" y="439547"/>
                        </a:lnTo>
                        <a:lnTo>
                          <a:pt x="124714" y="429260"/>
                        </a:lnTo>
                        <a:lnTo>
                          <a:pt x="126746" y="429260"/>
                        </a:lnTo>
                        <a:lnTo>
                          <a:pt x="128905" y="427355"/>
                        </a:lnTo>
                        <a:lnTo>
                          <a:pt x="130683" y="427355"/>
                        </a:lnTo>
                        <a:lnTo>
                          <a:pt x="132842" y="425196"/>
                        </a:lnTo>
                        <a:lnTo>
                          <a:pt x="134620" y="425196"/>
                        </a:lnTo>
                        <a:lnTo>
                          <a:pt x="136652" y="423037"/>
                        </a:lnTo>
                        <a:lnTo>
                          <a:pt x="160401" y="423037"/>
                        </a:lnTo>
                        <a:lnTo>
                          <a:pt x="164338" y="425196"/>
                        </a:lnTo>
                        <a:lnTo>
                          <a:pt x="166370" y="425196"/>
                        </a:lnTo>
                        <a:lnTo>
                          <a:pt x="168529" y="427355"/>
                        </a:lnTo>
                        <a:lnTo>
                          <a:pt x="172466" y="429260"/>
                        </a:lnTo>
                        <a:lnTo>
                          <a:pt x="174244" y="429260"/>
                        </a:lnTo>
                        <a:lnTo>
                          <a:pt x="176403" y="431419"/>
                        </a:lnTo>
                        <a:lnTo>
                          <a:pt x="180213" y="433324"/>
                        </a:lnTo>
                        <a:lnTo>
                          <a:pt x="184150" y="437642"/>
                        </a:lnTo>
                        <a:lnTo>
                          <a:pt x="186309" y="437642"/>
                        </a:lnTo>
                        <a:lnTo>
                          <a:pt x="186309" y="439547"/>
                        </a:lnTo>
                        <a:lnTo>
                          <a:pt x="188341" y="441706"/>
                        </a:lnTo>
                        <a:lnTo>
                          <a:pt x="190119" y="441706"/>
                        </a:lnTo>
                        <a:lnTo>
                          <a:pt x="190119" y="443611"/>
                        </a:lnTo>
                        <a:lnTo>
                          <a:pt x="194056" y="447929"/>
                        </a:lnTo>
                        <a:lnTo>
                          <a:pt x="194056" y="449834"/>
                        </a:lnTo>
                        <a:lnTo>
                          <a:pt x="196215" y="449834"/>
                        </a:lnTo>
                        <a:lnTo>
                          <a:pt x="196215" y="451993"/>
                        </a:lnTo>
                        <a:lnTo>
                          <a:pt x="198247" y="454025"/>
                        </a:lnTo>
                        <a:lnTo>
                          <a:pt x="198247" y="458216"/>
                        </a:lnTo>
                        <a:lnTo>
                          <a:pt x="200025" y="460248"/>
                        </a:lnTo>
                        <a:lnTo>
                          <a:pt x="200025" y="482981"/>
                        </a:lnTo>
                        <a:lnTo>
                          <a:pt x="198247" y="487045"/>
                        </a:lnTo>
                        <a:lnTo>
                          <a:pt x="198247" y="489204"/>
                        </a:lnTo>
                        <a:lnTo>
                          <a:pt x="196215" y="493268"/>
                        </a:lnTo>
                        <a:lnTo>
                          <a:pt x="196215" y="495300"/>
                        </a:lnTo>
                        <a:lnTo>
                          <a:pt x="194056" y="497332"/>
                        </a:lnTo>
                        <a:lnTo>
                          <a:pt x="192278" y="501523"/>
                        </a:lnTo>
                        <a:lnTo>
                          <a:pt x="186309" y="507746"/>
                        </a:lnTo>
                        <a:lnTo>
                          <a:pt x="184150" y="511810"/>
                        </a:lnTo>
                        <a:lnTo>
                          <a:pt x="178435" y="518033"/>
                        </a:lnTo>
                        <a:lnTo>
                          <a:pt x="174244" y="520192"/>
                        </a:lnTo>
                        <a:lnTo>
                          <a:pt x="170307" y="524256"/>
                        </a:lnTo>
                        <a:lnTo>
                          <a:pt x="166370" y="526161"/>
                        </a:lnTo>
                        <a:lnTo>
                          <a:pt x="164338" y="528320"/>
                        </a:lnTo>
                        <a:lnTo>
                          <a:pt x="160401" y="530479"/>
                        </a:lnTo>
                        <a:lnTo>
                          <a:pt x="158623" y="532384"/>
                        </a:lnTo>
                        <a:lnTo>
                          <a:pt x="150495" y="536448"/>
                        </a:lnTo>
                        <a:lnTo>
                          <a:pt x="148717" y="536448"/>
                        </a:lnTo>
                        <a:lnTo>
                          <a:pt x="140589" y="540766"/>
                        </a:lnTo>
                        <a:lnTo>
                          <a:pt x="136652" y="540766"/>
                        </a:lnTo>
                        <a:lnTo>
                          <a:pt x="134620" y="542798"/>
                        </a:lnTo>
                        <a:lnTo>
                          <a:pt x="130683" y="542798"/>
                        </a:lnTo>
                        <a:lnTo>
                          <a:pt x="126746" y="544830"/>
                        </a:lnTo>
                        <a:lnTo>
                          <a:pt x="91059" y="544830"/>
                        </a:lnTo>
                        <a:lnTo>
                          <a:pt x="87122" y="542798"/>
                        </a:lnTo>
                        <a:lnTo>
                          <a:pt x="83185" y="542798"/>
                        </a:lnTo>
                        <a:lnTo>
                          <a:pt x="81153" y="540766"/>
                        </a:lnTo>
                        <a:lnTo>
                          <a:pt x="77216" y="540766"/>
                        </a:lnTo>
                        <a:lnTo>
                          <a:pt x="61341" y="532384"/>
                        </a:lnTo>
                        <a:lnTo>
                          <a:pt x="59436" y="530479"/>
                        </a:lnTo>
                        <a:lnTo>
                          <a:pt x="51435" y="526161"/>
                        </a:lnTo>
                        <a:lnTo>
                          <a:pt x="49530" y="524256"/>
                        </a:lnTo>
                        <a:lnTo>
                          <a:pt x="45466" y="522097"/>
                        </a:lnTo>
                        <a:lnTo>
                          <a:pt x="43561" y="518033"/>
                        </a:lnTo>
                        <a:lnTo>
                          <a:pt x="39624" y="515874"/>
                        </a:lnTo>
                        <a:lnTo>
                          <a:pt x="37592" y="511810"/>
                        </a:lnTo>
                        <a:lnTo>
                          <a:pt x="33655" y="509905"/>
                        </a:lnTo>
                        <a:lnTo>
                          <a:pt x="31623" y="505587"/>
                        </a:lnTo>
                        <a:lnTo>
                          <a:pt x="27686" y="501523"/>
                        </a:lnTo>
                        <a:lnTo>
                          <a:pt x="21717" y="489204"/>
                        </a:lnTo>
                        <a:lnTo>
                          <a:pt x="17780" y="484886"/>
                        </a:lnTo>
                        <a:lnTo>
                          <a:pt x="11811" y="472694"/>
                        </a:lnTo>
                        <a:lnTo>
                          <a:pt x="9906" y="466471"/>
                        </a:lnTo>
                        <a:lnTo>
                          <a:pt x="5842" y="458216"/>
                        </a:lnTo>
                        <a:lnTo>
                          <a:pt x="5842" y="454025"/>
                        </a:lnTo>
                        <a:lnTo>
                          <a:pt x="3937" y="447929"/>
                        </a:lnTo>
                        <a:lnTo>
                          <a:pt x="3937" y="443611"/>
                        </a:lnTo>
                        <a:lnTo>
                          <a:pt x="1905" y="439547"/>
                        </a:lnTo>
                        <a:lnTo>
                          <a:pt x="1905" y="435483"/>
                        </a:lnTo>
                        <a:lnTo>
                          <a:pt x="0" y="429260"/>
                        </a:lnTo>
                        <a:lnTo>
                          <a:pt x="0" y="404495"/>
                        </a:lnTo>
                        <a:lnTo>
                          <a:pt x="1905" y="398272"/>
                        </a:lnTo>
                        <a:lnTo>
                          <a:pt x="1905" y="394208"/>
                        </a:lnTo>
                        <a:lnTo>
                          <a:pt x="3937" y="390144"/>
                        </a:lnTo>
                        <a:lnTo>
                          <a:pt x="3937" y="386080"/>
                        </a:lnTo>
                        <a:lnTo>
                          <a:pt x="5842" y="381762"/>
                        </a:lnTo>
                        <a:lnTo>
                          <a:pt x="5842" y="379857"/>
                        </a:lnTo>
                        <a:lnTo>
                          <a:pt x="15748" y="359156"/>
                        </a:lnTo>
                        <a:lnTo>
                          <a:pt x="21717" y="352933"/>
                        </a:lnTo>
                        <a:lnTo>
                          <a:pt x="23749" y="348869"/>
                        </a:lnTo>
                        <a:lnTo>
                          <a:pt x="31623" y="340487"/>
                        </a:lnTo>
                        <a:lnTo>
                          <a:pt x="35560" y="338582"/>
                        </a:lnTo>
                        <a:lnTo>
                          <a:pt x="41529" y="332359"/>
                        </a:lnTo>
                        <a:lnTo>
                          <a:pt x="45466" y="330200"/>
                        </a:lnTo>
                        <a:lnTo>
                          <a:pt x="49530" y="326136"/>
                        </a:lnTo>
                        <a:lnTo>
                          <a:pt x="51435" y="326136"/>
                        </a:lnTo>
                        <a:lnTo>
                          <a:pt x="55372" y="324104"/>
                        </a:lnTo>
                        <a:lnTo>
                          <a:pt x="57404" y="321945"/>
                        </a:lnTo>
                        <a:lnTo>
                          <a:pt x="61341" y="321945"/>
                        </a:lnTo>
                        <a:lnTo>
                          <a:pt x="63373" y="319913"/>
                        </a:lnTo>
                        <a:lnTo>
                          <a:pt x="65278" y="319913"/>
                        </a:lnTo>
                        <a:lnTo>
                          <a:pt x="69469" y="317881"/>
                        </a:lnTo>
                        <a:lnTo>
                          <a:pt x="71247" y="317881"/>
                        </a:lnTo>
                        <a:lnTo>
                          <a:pt x="73279" y="315722"/>
                        </a:lnTo>
                        <a:lnTo>
                          <a:pt x="102997" y="315722"/>
                        </a:lnTo>
                        <a:lnTo>
                          <a:pt x="104902" y="317881"/>
                        </a:lnTo>
                        <a:lnTo>
                          <a:pt x="109093" y="317881"/>
                        </a:lnTo>
                        <a:lnTo>
                          <a:pt x="110871" y="319913"/>
                        </a:lnTo>
                        <a:lnTo>
                          <a:pt x="112903" y="319913"/>
                        </a:lnTo>
                        <a:lnTo>
                          <a:pt x="114808" y="321945"/>
                        </a:lnTo>
                        <a:lnTo>
                          <a:pt x="116840" y="321945"/>
                        </a:lnTo>
                        <a:lnTo>
                          <a:pt x="116840" y="324104"/>
                        </a:lnTo>
                        <a:lnTo>
                          <a:pt x="118999" y="324104"/>
                        </a:lnTo>
                        <a:lnTo>
                          <a:pt x="124714" y="330200"/>
                        </a:lnTo>
                        <a:lnTo>
                          <a:pt x="124714" y="332359"/>
                        </a:lnTo>
                        <a:lnTo>
                          <a:pt x="126746" y="332359"/>
                        </a:lnTo>
                        <a:lnTo>
                          <a:pt x="128905" y="334518"/>
                        </a:lnTo>
                        <a:lnTo>
                          <a:pt x="128905" y="336423"/>
                        </a:lnTo>
                        <a:lnTo>
                          <a:pt x="130683" y="338582"/>
                        </a:lnTo>
                        <a:lnTo>
                          <a:pt x="130683" y="340487"/>
                        </a:lnTo>
                        <a:lnTo>
                          <a:pt x="132842" y="342646"/>
                        </a:lnTo>
                        <a:lnTo>
                          <a:pt x="132842" y="344805"/>
                        </a:lnTo>
                        <a:lnTo>
                          <a:pt x="134620" y="346710"/>
                        </a:lnTo>
                        <a:lnTo>
                          <a:pt x="134620" y="356997"/>
                        </a:lnTo>
                        <a:lnTo>
                          <a:pt x="136652" y="361061"/>
                        </a:lnTo>
                        <a:lnTo>
                          <a:pt x="136652" y="369443"/>
                        </a:lnTo>
                        <a:lnTo>
                          <a:pt x="134620" y="373634"/>
                        </a:lnTo>
                        <a:lnTo>
                          <a:pt x="134620" y="381762"/>
                        </a:lnTo>
                        <a:lnTo>
                          <a:pt x="132842" y="386080"/>
                        </a:lnTo>
                        <a:lnTo>
                          <a:pt x="132842" y="390144"/>
                        </a:lnTo>
                        <a:lnTo>
                          <a:pt x="130683" y="392049"/>
                        </a:lnTo>
                        <a:lnTo>
                          <a:pt x="130683" y="394208"/>
                        </a:lnTo>
                        <a:lnTo>
                          <a:pt x="128905" y="396367"/>
                        </a:lnTo>
                        <a:lnTo>
                          <a:pt x="128905" y="398272"/>
                        </a:lnTo>
                        <a:lnTo>
                          <a:pt x="124714" y="402336"/>
                        </a:lnTo>
                        <a:lnTo>
                          <a:pt x="124714" y="404495"/>
                        </a:lnTo>
                        <a:lnTo>
                          <a:pt x="122936" y="404495"/>
                        </a:lnTo>
                        <a:lnTo>
                          <a:pt x="120777" y="406654"/>
                        </a:lnTo>
                        <a:lnTo>
                          <a:pt x="120777" y="408559"/>
                        </a:lnTo>
                        <a:lnTo>
                          <a:pt x="118999" y="408559"/>
                        </a:lnTo>
                        <a:lnTo>
                          <a:pt x="116840" y="410718"/>
                        </a:lnTo>
                        <a:lnTo>
                          <a:pt x="114808" y="410718"/>
                        </a:lnTo>
                        <a:lnTo>
                          <a:pt x="112903" y="412750"/>
                        </a:lnTo>
                        <a:lnTo>
                          <a:pt x="110871" y="412750"/>
                        </a:lnTo>
                        <a:lnTo>
                          <a:pt x="109093" y="414909"/>
                        </a:lnTo>
                        <a:lnTo>
                          <a:pt x="102997" y="414909"/>
                        </a:lnTo>
                        <a:lnTo>
                          <a:pt x="100965" y="416941"/>
                        </a:lnTo>
                        <a:lnTo>
                          <a:pt x="94996" y="416941"/>
                        </a:lnTo>
                        <a:lnTo>
                          <a:pt x="91059" y="414909"/>
                        </a:lnTo>
                        <a:lnTo>
                          <a:pt x="83185" y="414909"/>
                        </a:lnTo>
                        <a:lnTo>
                          <a:pt x="81153" y="412750"/>
                        </a:lnTo>
                        <a:lnTo>
                          <a:pt x="79375" y="412750"/>
                        </a:lnTo>
                        <a:lnTo>
                          <a:pt x="75184" y="410718"/>
                        </a:lnTo>
                        <a:lnTo>
                          <a:pt x="71247" y="406654"/>
                        </a:lnTo>
                        <a:lnTo>
                          <a:pt x="67310" y="406654"/>
                        </a:lnTo>
                        <a:lnTo>
                          <a:pt x="61341" y="400431"/>
                        </a:lnTo>
                        <a:lnTo>
                          <a:pt x="57404" y="398272"/>
                        </a:lnTo>
                        <a:lnTo>
                          <a:pt x="53467" y="394208"/>
                        </a:lnTo>
                        <a:lnTo>
                          <a:pt x="51435" y="390144"/>
                        </a:lnTo>
                        <a:lnTo>
                          <a:pt x="45466" y="383921"/>
                        </a:lnTo>
                        <a:lnTo>
                          <a:pt x="43561" y="379857"/>
                        </a:lnTo>
                        <a:lnTo>
                          <a:pt x="41529" y="377698"/>
                        </a:lnTo>
                        <a:lnTo>
                          <a:pt x="39624" y="373634"/>
                        </a:lnTo>
                        <a:lnTo>
                          <a:pt x="37592" y="371475"/>
                        </a:lnTo>
                        <a:lnTo>
                          <a:pt x="35560" y="367411"/>
                        </a:lnTo>
                        <a:lnTo>
                          <a:pt x="35560" y="365379"/>
                        </a:lnTo>
                        <a:lnTo>
                          <a:pt x="33655" y="361061"/>
                        </a:lnTo>
                        <a:lnTo>
                          <a:pt x="31623" y="359156"/>
                        </a:lnTo>
                        <a:lnTo>
                          <a:pt x="31623" y="355092"/>
                        </a:lnTo>
                        <a:lnTo>
                          <a:pt x="29718" y="350774"/>
                        </a:lnTo>
                        <a:lnTo>
                          <a:pt x="29718" y="346710"/>
                        </a:lnTo>
                        <a:lnTo>
                          <a:pt x="27686" y="344805"/>
                        </a:lnTo>
                        <a:lnTo>
                          <a:pt x="27686" y="311658"/>
                        </a:lnTo>
                        <a:lnTo>
                          <a:pt x="29718" y="307594"/>
                        </a:lnTo>
                        <a:lnTo>
                          <a:pt x="29718" y="303530"/>
                        </a:lnTo>
                        <a:lnTo>
                          <a:pt x="31623" y="301371"/>
                        </a:lnTo>
                        <a:lnTo>
                          <a:pt x="31623" y="297307"/>
                        </a:lnTo>
                        <a:lnTo>
                          <a:pt x="41529" y="276606"/>
                        </a:lnTo>
                        <a:lnTo>
                          <a:pt x="49530" y="268224"/>
                        </a:lnTo>
                        <a:lnTo>
                          <a:pt x="51435" y="264160"/>
                        </a:lnTo>
                        <a:lnTo>
                          <a:pt x="59436" y="256032"/>
                        </a:lnTo>
                        <a:lnTo>
                          <a:pt x="65278" y="251968"/>
                        </a:lnTo>
                        <a:lnTo>
                          <a:pt x="69469" y="247650"/>
                        </a:lnTo>
                        <a:lnTo>
                          <a:pt x="87122" y="235331"/>
                        </a:lnTo>
                        <a:lnTo>
                          <a:pt x="122936" y="218821"/>
                        </a:lnTo>
                        <a:lnTo>
                          <a:pt x="156464" y="210693"/>
                        </a:lnTo>
                        <a:lnTo>
                          <a:pt x="174244" y="206375"/>
                        </a:lnTo>
                        <a:lnTo>
                          <a:pt x="219837" y="206375"/>
                        </a:lnTo>
                        <a:lnTo>
                          <a:pt x="233680" y="210693"/>
                        </a:lnTo>
                        <a:lnTo>
                          <a:pt x="241808" y="210693"/>
                        </a:lnTo>
                        <a:lnTo>
                          <a:pt x="259588" y="216662"/>
                        </a:lnTo>
                        <a:lnTo>
                          <a:pt x="265557" y="220980"/>
                        </a:lnTo>
                        <a:lnTo>
                          <a:pt x="275463" y="225044"/>
                        </a:lnTo>
                        <a:lnTo>
                          <a:pt x="279400" y="229108"/>
                        </a:lnTo>
                        <a:lnTo>
                          <a:pt x="283210" y="231267"/>
                        </a:lnTo>
                        <a:lnTo>
                          <a:pt x="291338" y="239522"/>
                        </a:lnTo>
                        <a:lnTo>
                          <a:pt x="295275" y="241681"/>
                        </a:lnTo>
                        <a:lnTo>
                          <a:pt x="299212" y="249809"/>
                        </a:lnTo>
                        <a:lnTo>
                          <a:pt x="303149" y="253873"/>
                        </a:lnTo>
                        <a:lnTo>
                          <a:pt x="303149" y="256032"/>
                        </a:lnTo>
                        <a:lnTo>
                          <a:pt x="305181" y="257937"/>
                        </a:lnTo>
                        <a:lnTo>
                          <a:pt x="305181" y="266319"/>
                        </a:lnTo>
                        <a:lnTo>
                          <a:pt x="307213" y="268224"/>
                        </a:lnTo>
                        <a:lnTo>
                          <a:pt x="307213" y="280797"/>
                        </a:lnTo>
                        <a:lnTo>
                          <a:pt x="305181" y="282829"/>
                        </a:lnTo>
                        <a:lnTo>
                          <a:pt x="305181" y="287020"/>
                        </a:lnTo>
                        <a:lnTo>
                          <a:pt x="303149" y="288925"/>
                        </a:lnTo>
                        <a:lnTo>
                          <a:pt x="303149" y="291084"/>
                        </a:lnTo>
                        <a:lnTo>
                          <a:pt x="301244" y="293243"/>
                        </a:lnTo>
                        <a:lnTo>
                          <a:pt x="301244" y="295148"/>
                        </a:lnTo>
                        <a:lnTo>
                          <a:pt x="297307" y="299212"/>
                        </a:lnTo>
                        <a:lnTo>
                          <a:pt x="297307" y="301371"/>
                        </a:lnTo>
                        <a:lnTo>
                          <a:pt x="283210" y="315722"/>
                        </a:lnTo>
                        <a:lnTo>
                          <a:pt x="281432" y="315722"/>
                        </a:lnTo>
                        <a:lnTo>
                          <a:pt x="277495" y="319913"/>
                        </a:lnTo>
                        <a:lnTo>
                          <a:pt x="273304" y="321945"/>
                        </a:lnTo>
                        <a:lnTo>
                          <a:pt x="271526" y="321945"/>
                        </a:lnTo>
                        <a:lnTo>
                          <a:pt x="267589" y="326136"/>
                        </a:lnTo>
                        <a:lnTo>
                          <a:pt x="265557" y="326136"/>
                        </a:lnTo>
                        <a:lnTo>
                          <a:pt x="263398" y="328295"/>
                        </a:lnTo>
                        <a:lnTo>
                          <a:pt x="261620" y="328295"/>
                        </a:lnTo>
                        <a:lnTo>
                          <a:pt x="259588" y="330200"/>
                        </a:lnTo>
                        <a:lnTo>
                          <a:pt x="257683" y="330200"/>
                        </a:lnTo>
                        <a:lnTo>
                          <a:pt x="255651" y="332359"/>
                        </a:lnTo>
                        <a:lnTo>
                          <a:pt x="253492" y="332359"/>
                        </a:lnTo>
                        <a:lnTo>
                          <a:pt x="251714" y="334518"/>
                        </a:lnTo>
                        <a:lnTo>
                          <a:pt x="247777" y="334518"/>
                        </a:lnTo>
                        <a:lnTo>
                          <a:pt x="245745" y="336423"/>
                        </a:lnTo>
                        <a:lnTo>
                          <a:pt x="233680" y="336423"/>
                        </a:lnTo>
                        <a:lnTo>
                          <a:pt x="231902" y="334518"/>
                        </a:lnTo>
                        <a:lnTo>
                          <a:pt x="229870" y="334518"/>
                        </a:lnTo>
                        <a:lnTo>
                          <a:pt x="227965" y="332359"/>
                        </a:lnTo>
                        <a:lnTo>
                          <a:pt x="225933" y="332359"/>
                        </a:lnTo>
                        <a:lnTo>
                          <a:pt x="225933" y="330200"/>
                        </a:lnTo>
                        <a:lnTo>
                          <a:pt x="223774" y="330200"/>
                        </a:lnTo>
                        <a:lnTo>
                          <a:pt x="223774" y="328295"/>
                        </a:lnTo>
                        <a:lnTo>
                          <a:pt x="221996" y="326136"/>
                        </a:lnTo>
                        <a:lnTo>
                          <a:pt x="221996" y="324104"/>
                        </a:lnTo>
                        <a:lnTo>
                          <a:pt x="219837" y="324104"/>
                        </a:lnTo>
                        <a:lnTo>
                          <a:pt x="219837" y="303530"/>
                        </a:lnTo>
                        <a:lnTo>
                          <a:pt x="221996" y="301371"/>
                        </a:lnTo>
                        <a:lnTo>
                          <a:pt x="221996" y="297307"/>
                        </a:lnTo>
                        <a:lnTo>
                          <a:pt x="223774" y="295148"/>
                        </a:lnTo>
                        <a:lnTo>
                          <a:pt x="223774" y="291084"/>
                        </a:lnTo>
                        <a:lnTo>
                          <a:pt x="225933" y="288925"/>
                        </a:lnTo>
                        <a:lnTo>
                          <a:pt x="225933" y="282829"/>
                        </a:lnTo>
                        <a:lnTo>
                          <a:pt x="227965" y="282829"/>
                        </a:lnTo>
                        <a:lnTo>
                          <a:pt x="227965" y="276606"/>
                        </a:lnTo>
                        <a:lnTo>
                          <a:pt x="229870" y="274447"/>
                        </a:lnTo>
                        <a:lnTo>
                          <a:pt x="229870" y="268224"/>
                        </a:lnTo>
                        <a:lnTo>
                          <a:pt x="231902" y="268224"/>
                        </a:lnTo>
                        <a:lnTo>
                          <a:pt x="231902" y="262255"/>
                        </a:lnTo>
                        <a:lnTo>
                          <a:pt x="233680" y="260096"/>
                        </a:lnTo>
                        <a:lnTo>
                          <a:pt x="233680" y="249809"/>
                        </a:lnTo>
                        <a:lnTo>
                          <a:pt x="235839" y="247650"/>
                        </a:lnTo>
                        <a:lnTo>
                          <a:pt x="235839" y="235331"/>
                        </a:lnTo>
                        <a:lnTo>
                          <a:pt x="237871" y="235331"/>
                        </a:lnTo>
                        <a:lnTo>
                          <a:pt x="237871" y="229108"/>
                        </a:lnTo>
                        <a:lnTo>
                          <a:pt x="239776" y="222885"/>
                        </a:lnTo>
                        <a:lnTo>
                          <a:pt x="241808" y="218821"/>
                        </a:lnTo>
                        <a:lnTo>
                          <a:pt x="243586" y="212598"/>
                        </a:lnTo>
                        <a:lnTo>
                          <a:pt x="247777" y="204470"/>
                        </a:lnTo>
                        <a:lnTo>
                          <a:pt x="249682" y="196088"/>
                        </a:lnTo>
                        <a:lnTo>
                          <a:pt x="261620" y="169418"/>
                        </a:lnTo>
                        <a:lnTo>
                          <a:pt x="267589" y="159131"/>
                        </a:lnTo>
                        <a:lnTo>
                          <a:pt x="271526" y="148717"/>
                        </a:lnTo>
                        <a:lnTo>
                          <a:pt x="289306" y="117856"/>
                        </a:lnTo>
                        <a:lnTo>
                          <a:pt x="328930" y="66294"/>
                        </a:lnTo>
                        <a:lnTo>
                          <a:pt x="358648" y="39370"/>
                        </a:lnTo>
                        <a:lnTo>
                          <a:pt x="392303" y="18669"/>
                        </a:lnTo>
                        <a:lnTo>
                          <a:pt x="416179" y="10287"/>
                        </a:lnTo>
                        <a:lnTo>
                          <a:pt x="443865" y="4318"/>
                        </a:lnTo>
                        <a:lnTo>
                          <a:pt x="487426" y="4318"/>
                        </a:lnTo>
                        <a:lnTo>
                          <a:pt x="495427" y="6223"/>
                        </a:lnTo>
                        <a:lnTo>
                          <a:pt x="501269" y="6223"/>
                        </a:lnTo>
                        <a:lnTo>
                          <a:pt x="515366" y="10287"/>
                        </a:lnTo>
                        <a:lnTo>
                          <a:pt x="519176" y="12446"/>
                        </a:lnTo>
                        <a:lnTo>
                          <a:pt x="545084" y="22860"/>
                        </a:lnTo>
                        <a:lnTo>
                          <a:pt x="552831" y="26924"/>
                        </a:lnTo>
                        <a:lnTo>
                          <a:pt x="556768" y="30988"/>
                        </a:lnTo>
                        <a:lnTo>
                          <a:pt x="564896" y="35306"/>
                        </a:lnTo>
                        <a:lnTo>
                          <a:pt x="578739" y="49657"/>
                        </a:lnTo>
                        <a:lnTo>
                          <a:pt x="580517" y="53721"/>
                        </a:lnTo>
                        <a:lnTo>
                          <a:pt x="588645" y="61976"/>
                        </a:lnTo>
                        <a:lnTo>
                          <a:pt x="590423" y="66294"/>
                        </a:lnTo>
                        <a:lnTo>
                          <a:pt x="590423" y="68199"/>
                        </a:lnTo>
                        <a:lnTo>
                          <a:pt x="592455" y="70358"/>
                        </a:lnTo>
                        <a:lnTo>
                          <a:pt x="592455" y="72263"/>
                        </a:lnTo>
                        <a:lnTo>
                          <a:pt x="596392" y="76581"/>
                        </a:lnTo>
                        <a:lnTo>
                          <a:pt x="596392" y="78486"/>
                        </a:lnTo>
                        <a:lnTo>
                          <a:pt x="598551" y="82550"/>
                        </a:lnTo>
                        <a:lnTo>
                          <a:pt x="598551" y="86868"/>
                        </a:lnTo>
                        <a:lnTo>
                          <a:pt x="600329" y="88773"/>
                        </a:lnTo>
                        <a:lnTo>
                          <a:pt x="600329" y="94996"/>
                        </a:lnTo>
                        <a:lnTo>
                          <a:pt x="602361" y="97155"/>
                        </a:lnTo>
                        <a:lnTo>
                          <a:pt x="602361" y="123825"/>
                        </a:lnTo>
                        <a:lnTo>
                          <a:pt x="600329" y="125984"/>
                        </a:lnTo>
                        <a:lnTo>
                          <a:pt x="600329" y="132207"/>
                        </a:lnTo>
                        <a:lnTo>
                          <a:pt x="598551" y="134112"/>
                        </a:lnTo>
                        <a:lnTo>
                          <a:pt x="598551" y="136271"/>
                        </a:lnTo>
                        <a:lnTo>
                          <a:pt x="596392" y="138430"/>
                        </a:lnTo>
                        <a:lnTo>
                          <a:pt x="596392" y="140335"/>
                        </a:lnTo>
                        <a:lnTo>
                          <a:pt x="594614" y="142494"/>
                        </a:lnTo>
                        <a:lnTo>
                          <a:pt x="594614" y="144526"/>
                        </a:lnTo>
                        <a:lnTo>
                          <a:pt x="592455" y="146558"/>
                        </a:lnTo>
                        <a:lnTo>
                          <a:pt x="592455" y="148717"/>
                        </a:lnTo>
                        <a:lnTo>
                          <a:pt x="590423" y="148717"/>
                        </a:lnTo>
                        <a:lnTo>
                          <a:pt x="590423" y="150749"/>
                        </a:lnTo>
                        <a:lnTo>
                          <a:pt x="588645" y="150749"/>
                        </a:lnTo>
                        <a:lnTo>
                          <a:pt x="588645" y="152908"/>
                        </a:lnTo>
                        <a:lnTo>
                          <a:pt x="586486" y="154813"/>
                        </a:lnTo>
                        <a:lnTo>
                          <a:pt x="584708" y="154813"/>
                        </a:lnTo>
                        <a:lnTo>
                          <a:pt x="584708" y="156972"/>
                        </a:lnTo>
                        <a:lnTo>
                          <a:pt x="582549" y="156972"/>
                        </a:lnTo>
                        <a:lnTo>
                          <a:pt x="578739" y="161036"/>
                        </a:lnTo>
                        <a:lnTo>
                          <a:pt x="576580" y="161036"/>
                        </a:lnTo>
                        <a:lnTo>
                          <a:pt x="574802" y="163195"/>
                        </a:lnTo>
                        <a:lnTo>
                          <a:pt x="570611" y="163195"/>
                        </a:lnTo>
                        <a:lnTo>
                          <a:pt x="570611" y="165100"/>
                        </a:lnTo>
                        <a:lnTo>
                          <a:pt x="562737" y="165100"/>
                        </a:lnTo>
                        <a:lnTo>
                          <a:pt x="560705" y="167259"/>
                        </a:lnTo>
                        <a:lnTo>
                          <a:pt x="546862" y="167259"/>
                        </a:lnTo>
                        <a:lnTo>
                          <a:pt x="545084" y="165100"/>
                        </a:lnTo>
                        <a:lnTo>
                          <a:pt x="536956" y="165100"/>
                        </a:lnTo>
                        <a:lnTo>
                          <a:pt x="535178" y="163195"/>
                        </a:lnTo>
                        <a:lnTo>
                          <a:pt x="530987" y="163195"/>
                        </a:lnTo>
                        <a:lnTo>
                          <a:pt x="527050" y="159131"/>
                        </a:lnTo>
                        <a:lnTo>
                          <a:pt x="525272" y="159131"/>
                        </a:lnTo>
                        <a:lnTo>
                          <a:pt x="523113" y="156972"/>
                        </a:lnTo>
                        <a:lnTo>
                          <a:pt x="521081" y="156972"/>
                        </a:lnTo>
                        <a:lnTo>
                          <a:pt x="521081" y="154813"/>
                        </a:lnTo>
                        <a:lnTo>
                          <a:pt x="519176" y="154813"/>
                        </a:lnTo>
                        <a:lnTo>
                          <a:pt x="519176" y="152908"/>
                        </a:lnTo>
                        <a:lnTo>
                          <a:pt x="517144" y="152908"/>
                        </a:lnTo>
                        <a:lnTo>
                          <a:pt x="513207" y="148717"/>
                        </a:lnTo>
                        <a:lnTo>
                          <a:pt x="513207" y="146558"/>
                        </a:lnTo>
                        <a:lnTo>
                          <a:pt x="511175" y="146558"/>
                        </a:lnTo>
                        <a:lnTo>
                          <a:pt x="511175" y="142494"/>
                        </a:lnTo>
                        <a:lnTo>
                          <a:pt x="509270" y="142494"/>
                        </a:lnTo>
                        <a:lnTo>
                          <a:pt x="509270" y="138430"/>
                        </a:lnTo>
                        <a:lnTo>
                          <a:pt x="507238" y="136271"/>
                        </a:lnTo>
                        <a:lnTo>
                          <a:pt x="507238" y="134112"/>
                        </a:lnTo>
                        <a:lnTo>
                          <a:pt x="505333" y="132207"/>
                        </a:lnTo>
                        <a:lnTo>
                          <a:pt x="505333" y="128143"/>
                        </a:lnTo>
                        <a:lnTo>
                          <a:pt x="503301" y="125984"/>
                        </a:lnTo>
                        <a:lnTo>
                          <a:pt x="503301" y="101219"/>
                        </a:lnTo>
                        <a:lnTo>
                          <a:pt x="505333" y="99060"/>
                        </a:lnTo>
                        <a:lnTo>
                          <a:pt x="505333" y="92837"/>
                        </a:lnTo>
                        <a:lnTo>
                          <a:pt x="507238" y="90932"/>
                        </a:lnTo>
                        <a:lnTo>
                          <a:pt x="507238" y="84709"/>
                        </a:lnTo>
                        <a:lnTo>
                          <a:pt x="509270" y="82550"/>
                        </a:lnTo>
                        <a:lnTo>
                          <a:pt x="509270" y="80645"/>
                        </a:lnTo>
                        <a:lnTo>
                          <a:pt x="511175" y="76581"/>
                        </a:lnTo>
                        <a:lnTo>
                          <a:pt x="513207" y="74422"/>
                        </a:lnTo>
                        <a:lnTo>
                          <a:pt x="513207" y="72263"/>
                        </a:lnTo>
                        <a:lnTo>
                          <a:pt x="515366" y="68199"/>
                        </a:lnTo>
                        <a:lnTo>
                          <a:pt x="519176" y="64135"/>
                        </a:lnTo>
                        <a:lnTo>
                          <a:pt x="519176" y="61976"/>
                        </a:lnTo>
                        <a:lnTo>
                          <a:pt x="521081" y="57912"/>
                        </a:lnTo>
                        <a:lnTo>
                          <a:pt x="535178" y="43434"/>
                        </a:lnTo>
                        <a:lnTo>
                          <a:pt x="536956" y="39370"/>
                        </a:lnTo>
                        <a:lnTo>
                          <a:pt x="538988" y="37211"/>
                        </a:lnTo>
                        <a:lnTo>
                          <a:pt x="542925" y="35306"/>
                        </a:lnTo>
                        <a:lnTo>
                          <a:pt x="550799" y="26924"/>
                        </a:lnTo>
                        <a:lnTo>
                          <a:pt x="566674" y="18669"/>
                        </a:lnTo>
                        <a:lnTo>
                          <a:pt x="570611" y="14605"/>
                        </a:lnTo>
                        <a:lnTo>
                          <a:pt x="580517" y="10287"/>
                        </a:lnTo>
                        <a:lnTo>
                          <a:pt x="584708" y="10287"/>
                        </a:lnTo>
                        <a:lnTo>
                          <a:pt x="600329" y="4318"/>
                        </a:lnTo>
                        <a:lnTo>
                          <a:pt x="606298" y="4318"/>
                        </a:lnTo>
                        <a:lnTo>
                          <a:pt x="612267" y="2159"/>
                        </a:lnTo>
                        <a:lnTo>
                          <a:pt x="618363" y="2159"/>
                        </a:lnTo>
                        <a:lnTo>
                          <a:pt x="626110" y="0"/>
                        </a:lnTo>
                        <a:lnTo>
                          <a:pt x="645922" y="0"/>
                        </a:lnTo>
                        <a:lnTo>
                          <a:pt x="654050" y="2159"/>
                        </a:lnTo>
                        <a:lnTo>
                          <a:pt x="661924" y="2159"/>
                        </a:lnTo>
                        <a:lnTo>
                          <a:pt x="669671" y="4318"/>
                        </a:lnTo>
                        <a:lnTo>
                          <a:pt x="675640" y="4318"/>
                        </a:lnTo>
                        <a:lnTo>
                          <a:pt x="695579" y="10287"/>
                        </a:lnTo>
                        <a:lnTo>
                          <a:pt x="729107" y="29083"/>
                        </a:lnTo>
                        <a:lnTo>
                          <a:pt x="733298" y="33147"/>
                        </a:lnTo>
                        <a:lnTo>
                          <a:pt x="737235" y="35306"/>
                        </a:lnTo>
                        <a:lnTo>
                          <a:pt x="753110" y="51562"/>
                        </a:lnTo>
                        <a:lnTo>
                          <a:pt x="755015" y="55880"/>
                        </a:lnTo>
                        <a:lnTo>
                          <a:pt x="758952" y="59944"/>
                        </a:lnTo>
                        <a:lnTo>
                          <a:pt x="766953" y="76581"/>
                        </a:lnTo>
                        <a:lnTo>
                          <a:pt x="768858" y="78486"/>
                        </a:lnTo>
                        <a:lnTo>
                          <a:pt x="774827" y="90932"/>
                        </a:lnTo>
                        <a:lnTo>
                          <a:pt x="776859" y="92837"/>
                        </a:lnTo>
                        <a:lnTo>
                          <a:pt x="776859" y="97155"/>
                        </a:lnTo>
                        <a:lnTo>
                          <a:pt x="778764" y="101219"/>
                        </a:lnTo>
                        <a:lnTo>
                          <a:pt x="778764" y="103251"/>
                        </a:lnTo>
                        <a:lnTo>
                          <a:pt x="780796" y="105410"/>
                        </a:lnTo>
                        <a:lnTo>
                          <a:pt x="780796" y="113538"/>
                        </a:lnTo>
                        <a:lnTo>
                          <a:pt x="782828" y="117856"/>
                        </a:lnTo>
                        <a:lnTo>
                          <a:pt x="782828" y="121920"/>
                        </a:lnTo>
                        <a:lnTo>
                          <a:pt x="784733" y="125984"/>
                        </a:lnTo>
                        <a:lnTo>
                          <a:pt x="784733" y="169418"/>
                        </a:lnTo>
                        <a:lnTo>
                          <a:pt x="782828" y="173482"/>
                        </a:lnTo>
                        <a:lnTo>
                          <a:pt x="782828" y="175387"/>
                        </a:lnTo>
                        <a:lnTo>
                          <a:pt x="780796" y="179705"/>
                        </a:lnTo>
                        <a:lnTo>
                          <a:pt x="780796" y="183769"/>
                        </a:lnTo>
                        <a:lnTo>
                          <a:pt x="778764" y="185674"/>
                        </a:lnTo>
                        <a:lnTo>
                          <a:pt x="778764" y="189992"/>
                        </a:lnTo>
                        <a:lnTo>
                          <a:pt x="776859" y="194056"/>
                        </a:lnTo>
                        <a:lnTo>
                          <a:pt x="776859" y="196088"/>
                        </a:lnTo>
                        <a:lnTo>
                          <a:pt x="774827" y="198247"/>
                        </a:lnTo>
                        <a:lnTo>
                          <a:pt x="772922" y="202311"/>
                        </a:lnTo>
                        <a:lnTo>
                          <a:pt x="768858" y="206375"/>
                        </a:lnTo>
                        <a:lnTo>
                          <a:pt x="768858" y="210693"/>
                        </a:lnTo>
                        <a:lnTo>
                          <a:pt x="763016" y="216662"/>
                        </a:lnTo>
                        <a:lnTo>
                          <a:pt x="758952" y="218821"/>
                        </a:lnTo>
                        <a:lnTo>
                          <a:pt x="757047" y="220980"/>
                        </a:lnTo>
                        <a:lnTo>
                          <a:pt x="755015" y="220980"/>
                        </a:lnTo>
                        <a:lnTo>
                          <a:pt x="755015" y="222885"/>
                        </a:lnTo>
                        <a:lnTo>
                          <a:pt x="753110" y="222885"/>
                        </a:lnTo>
                        <a:lnTo>
                          <a:pt x="751078" y="225044"/>
                        </a:lnTo>
                        <a:lnTo>
                          <a:pt x="747141" y="225044"/>
                        </a:lnTo>
                        <a:lnTo>
                          <a:pt x="747141" y="226949"/>
                        </a:lnTo>
                        <a:lnTo>
                          <a:pt x="739140" y="226949"/>
                        </a:lnTo>
                        <a:lnTo>
                          <a:pt x="739140" y="229108"/>
                        </a:lnTo>
                        <a:lnTo>
                          <a:pt x="725297" y="229108"/>
                        </a:lnTo>
                        <a:lnTo>
                          <a:pt x="723392" y="226949"/>
                        </a:lnTo>
                        <a:lnTo>
                          <a:pt x="715391" y="226949"/>
                        </a:lnTo>
                        <a:lnTo>
                          <a:pt x="715391" y="225044"/>
                        </a:lnTo>
                        <a:lnTo>
                          <a:pt x="711454" y="225044"/>
                        </a:lnTo>
                        <a:lnTo>
                          <a:pt x="709295" y="222885"/>
                        </a:lnTo>
                        <a:lnTo>
                          <a:pt x="707517" y="222885"/>
                        </a:lnTo>
                        <a:lnTo>
                          <a:pt x="705485" y="220980"/>
                        </a:lnTo>
                        <a:lnTo>
                          <a:pt x="703580" y="220980"/>
                        </a:lnTo>
                        <a:lnTo>
                          <a:pt x="699389" y="216662"/>
                        </a:lnTo>
                        <a:lnTo>
                          <a:pt x="697611" y="216662"/>
                        </a:lnTo>
                        <a:lnTo>
                          <a:pt x="695579" y="214757"/>
                        </a:lnTo>
                        <a:lnTo>
                          <a:pt x="695579" y="212598"/>
                        </a:lnTo>
                        <a:lnTo>
                          <a:pt x="693674" y="212598"/>
                        </a:lnTo>
                        <a:lnTo>
                          <a:pt x="691642" y="210693"/>
                        </a:lnTo>
                        <a:lnTo>
                          <a:pt x="691642" y="208534"/>
                        </a:lnTo>
                        <a:lnTo>
                          <a:pt x="689483" y="208534"/>
                        </a:lnTo>
                        <a:lnTo>
                          <a:pt x="689483" y="206375"/>
                        </a:lnTo>
                        <a:lnTo>
                          <a:pt x="687705" y="204470"/>
                        </a:lnTo>
                        <a:lnTo>
                          <a:pt x="685673" y="204470"/>
                        </a:lnTo>
                        <a:lnTo>
                          <a:pt x="685673" y="200406"/>
                        </a:lnTo>
                        <a:lnTo>
                          <a:pt x="683768" y="198247"/>
                        </a:lnTo>
                        <a:lnTo>
                          <a:pt x="683768" y="196088"/>
                        </a:lnTo>
                        <a:lnTo>
                          <a:pt x="681736" y="196088"/>
                        </a:lnTo>
                        <a:lnTo>
                          <a:pt x="681736" y="192024"/>
                        </a:lnTo>
                        <a:lnTo>
                          <a:pt x="679577" y="189992"/>
                        </a:lnTo>
                        <a:lnTo>
                          <a:pt x="679577" y="179705"/>
                        </a:lnTo>
                        <a:lnTo>
                          <a:pt x="677799" y="177546"/>
                        </a:lnTo>
                        <a:lnTo>
                          <a:pt x="677799" y="169418"/>
                        </a:lnTo>
                        <a:lnTo>
                          <a:pt x="679577" y="167259"/>
                        </a:lnTo>
                        <a:lnTo>
                          <a:pt x="679577" y="161036"/>
                        </a:lnTo>
                        <a:lnTo>
                          <a:pt x="681736" y="156972"/>
                        </a:lnTo>
                        <a:lnTo>
                          <a:pt x="681736" y="154813"/>
                        </a:lnTo>
                        <a:lnTo>
                          <a:pt x="683768" y="150749"/>
                        </a:lnTo>
                        <a:lnTo>
                          <a:pt x="683768" y="148717"/>
                        </a:lnTo>
                        <a:lnTo>
                          <a:pt x="685673" y="144526"/>
                        </a:lnTo>
                        <a:lnTo>
                          <a:pt x="685673" y="142494"/>
                        </a:lnTo>
                        <a:lnTo>
                          <a:pt x="687705" y="140335"/>
                        </a:lnTo>
                        <a:lnTo>
                          <a:pt x="689483" y="136271"/>
                        </a:lnTo>
                        <a:lnTo>
                          <a:pt x="691642" y="134112"/>
                        </a:lnTo>
                        <a:lnTo>
                          <a:pt x="693674" y="130048"/>
                        </a:lnTo>
                        <a:lnTo>
                          <a:pt x="697611" y="125984"/>
                        </a:lnTo>
                        <a:lnTo>
                          <a:pt x="699389" y="121920"/>
                        </a:lnTo>
                        <a:lnTo>
                          <a:pt x="701548" y="119761"/>
                        </a:lnTo>
                        <a:lnTo>
                          <a:pt x="705485" y="117856"/>
                        </a:lnTo>
                        <a:lnTo>
                          <a:pt x="707517" y="115697"/>
                        </a:lnTo>
                        <a:lnTo>
                          <a:pt x="709295" y="111633"/>
                        </a:lnTo>
                        <a:lnTo>
                          <a:pt x="713486" y="109474"/>
                        </a:lnTo>
                        <a:lnTo>
                          <a:pt x="717423" y="105410"/>
                        </a:lnTo>
                        <a:lnTo>
                          <a:pt x="725297" y="101219"/>
                        </a:lnTo>
                        <a:lnTo>
                          <a:pt x="727329" y="99060"/>
                        </a:lnTo>
                        <a:lnTo>
                          <a:pt x="731266" y="97155"/>
                        </a:lnTo>
                        <a:lnTo>
                          <a:pt x="733298" y="94996"/>
                        </a:lnTo>
                        <a:lnTo>
                          <a:pt x="741172" y="90932"/>
                        </a:lnTo>
                        <a:lnTo>
                          <a:pt x="745109" y="90932"/>
                        </a:lnTo>
                        <a:lnTo>
                          <a:pt x="747141" y="88773"/>
                        </a:lnTo>
                        <a:lnTo>
                          <a:pt x="749046" y="88773"/>
                        </a:lnTo>
                        <a:lnTo>
                          <a:pt x="753110" y="86868"/>
                        </a:lnTo>
                        <a:lnTo>
                          <a:pt x="757047" y="86868"/>
                        </a:lnTo>
                        <a:lnTo>
                          <a:pt x="760984" y="84709"/>
                        </a:lnTo>
                        <a:lnTo>
                          <a:pt x="763016" y="82550"/>
                        </a:lnTo>
                        <a:lnTo>
                          <a:pt x="772922" y="82550"/>
                        </a:lnTo>
                        <a:lnTo>
                          <a:pt x="776859" y="80645"/>
                        </a:lnTo>
                        <a:lnTo>
                          <a:pt x="790702" y="80645"/>
                        </a:lnTo>
                        <a:lnTo>
                          <a:pt x="796671" y="78486"/>
                        </a:lnTo>
                        <a:lnTo>
                          <a:pt x="802640" y="78486"/>
                        </a:lnTo>
                        <a:lnTo>
                          <a:pt x="806577" y="80645"/>
                        </a:lnTo>
                        <a:lnTo>
                          <a:pt x="818388" y="80645"/>
                        </a:lnTo>
                        <a:lnTo>
                          <a:pt x="824357" y="82550"/>
                        </a:lnTo>
                        <a:lnTo>
                          <a:pt x="832358" y="82550"/>
                        </a:lnTo>
                        <a:lnTo>
                          <a:pt x="863981" y="94996"/>
                        </a:lnTo>
                        <a:lnTo>
                          <a:pt x="891794" y="111633"/>
                        </a:lnTo>
                        <a:lnTo>
                          <a:pt x="921512" y="136271"/>
                        </a:lnTo>
                        <a:lnTo>
                          <a:pt x="943229" y="159131"/>
                        </a:lnTo>
                        <a:lnTo>
                          <a:pt x="959104" y="181610"/>
                        </a:lnTo>
                        <a:lnTo>
                          <a:pt x="972947" y="210693"/>
                        </a:lnTo>
                        <a:lnTo>
                          <a:pt x="978916" y="231267"/>
                        </a:lnTo>
                        <a:lnTo>
                          <a:pt x="978916" y="237363"/>
                        </a:lnTo>
                        <a:lnTo>
                          <a:pt x="981075" y="243586"/>
                        </a:lnTo>
                        <a:lnTo>
                          <a:pt x="981075" y="274447"/>
                        </a:lnTo>
                        <a:lnTo>
                          <a:pt x="978916" y="280797"/>
                        </a:lnTo>
                        <a:lnTo>
                          <a:pt x="978916" y="284861"/>
                        </a:lnTo>
                        <a:lnTo>
                          <a:pt x="972947" y="301371"/>
                        </a:lnTo>
                        <a:lnTo>
                          <a:pt x="972947" y="305435"/>
                        </a:lnTo>
                        <a:lnTo>
                          <a:pt x="963041" y="328295"/>
                        </a:lnTo>
                        <a:lnTo>
                          <a:pt x="961263" y="330200"/>
                        </a:lnTo>
                        <a:lnTo>
                          <a:pt x="949198" y="348869"/>
                        </a:lnTo>
                        <a:lnTo>
                          <a:pt x="939292" y="359156"/>
                        </a:lnTo>
                        <a:lnTo>
                          <a:pt x="935355" y="365379"/>
                        </a:lnTo>
                        <a:lnTo>
                          <a:pt x="929386" y="369443"/>
                        </a:lnTo>
                        <a:lnTo>
                          <a:pt x="925449" y="375793"/>
                        </a:lnTo>
                        <a:lnTo>
                          <a:pt x="907542" y="387985"/>
                        </a:lnTo>
                        <a:lnTo>
                          <a:pt x="903605" y="392049"/>
                        </a:lnTo>
                        <a:lnTo>
                          <a:pt x="885825" y="404495"/>
                        </a:lnTo>
                        <a:lnTo>
                          <a:pt x="879856" y="406654"/>
                        </a:lnTo>
                        <a:lnTo>
                          <a:pt x="873887" y="410718"/>
                        </a:lnTo>
                        <a:lnTo>
                          <a:pt x="867918" y="412750"/>
                        </a:lnTo>
                        <a:lnTo>
                          <a:pt x="863981" y="414909"/>
                        </a:lnTo>
                        <a:lnTo>
                          <a:pt x="840232" y="423037"/>
                        </a:lnTo>
                        <a:lnTo>
                          <a:pt x="836295" y="423037"/>
                        </a:lnTo>
                        <a:lnTo>
                          <a:pt x="830326" y="425196"/>
                        </a:lnTo>
                        <a:lnTo>
                          <a:pt x="806577" y="425196"/>
                        </a:lnTo>
                        <a:lnTo>
                          <a:pt x="802640" y="423037"/>
                        </a:lnTo>
                        <a:lnTo>
                          <a:pt x="798576" y="423037"/>
                        </a:lnTo>
                        <a:lnTo>
                          <a:pt x="796671" y="421132"/>
                        </a:lnTo>
                        <a:lnTo>
                          <a:pt x="794639" y="421132"/>
                        </a:lnTo>
                        <a:lnTo>
                          <a:pt x="792734" y="418973"/>
                        </a:lnTo>
                        <a:lnTo>
                          <a:pt x="790702" y="418973"/>
                        </a:lnTo>
                        <a:lnTo>
                          <a:pt x="786765" y="414909"/>
                        </a:lnTo>
                        <a:lnTo>
                          <a:pt x="784733" y="414909"/>
                        </a:lnTo>
                        <a:lnTo>
                          <a:pt x="784733" y="412750"/>
                        </a:lnTo>
                        <a:lnTo>
                          <a:pt x="778764" y="406654"/>
                        </a:lnTo>
                        <a:lnTo>
                          <a:pt x="778764" y="404495"/>
                        </a:lnTo>
                        <a:lnTo>
                          <a:pt x="776859" y="402336"/>
                        </a:lnTo>
                        <a:lnTo>
                          <a:pt x="776859" y="400431"/>
                        </a:lnTo>
                        <a:lnTo>
                          <a:pt x="774827" y="400431"/>
                        </a:lnTo>
                        <a:lnTo>
                          <a:pt x="774827" y="394208"/>
                        </a:lnTo>
                        <a:lnTo>
                          <a:pt x="772922" y="392049"/>
                        </a:lnTo>
                        <a:lnTo>
                          <a:pt x="772922" y="373634"/>
                        </a:lnTo>
                        <a:lnTo>
                          <a:pt x="774827" y="369443"/>
                        </a:lnTo>
                        <a:lnTo>
                          <a:pt x="774827" y="361061"/>
                        </a:lnTo>
                        <a:lnTo>
                          <a:pt x="776859" y="356997"/>
                        </a:lnTo>
                        <a:lnTo>
                          <a:pt x="776859" y="352933"/>
                        </a:lnTo>
                        <a:lnTo>
                          <a:pt x="778764" y="350774"/>
                        </a:lnTo>
                        <a:lnTo>
                          <a:pt x="778764" y="346710"/>
                        </a:lnTo>
                        <a:lnTo>
                          <a:pt x="780796" y="342646"/>
                        </a:lnTo>
                        <a:lnTo>
                          <a:pt x="782828" y="340487"/>
                        </a:lnTo>
                        <a:lnTo>
                          <a:pt x="782828" y="336423"/>
                        </a:lnTo>
                        <a:lnTo>
                          <a:pt x="786765" y="332359"/>
                        </a:lnTo>
                        <a:lnTo>
                          <a:pt x="786765" y="330200"/>
                        </a:lnTo>
                        <a:lnTo>
                          <a:pt x="792734" y="324104"/>
                        </a:lnTo>
                        <a:lnTo>
                          <a:pt x="792734" y="321945"/>
                        </a:lnTo>
                        <a:lnTo>
                          <a:pt x="800608" y="313817"/>
                        </a:lnTo>
                        <a:lnTo>
                          <a:pt x="802640" y="313817"/>
                        </a:lnTo>
                        <a:lnTo>
                          <a:pt x="806577" y="309499"/>
                        </a:lnTo>
                        <a:lnTo>
                          <a:pt x="808482" y="309499"/>
                        </a:lnTo>
                        <a:lnTo>
                          <a:pt x="810514" y="307594"/>
                        </a:lnTo>
                        <a:lnTo>
                          <a:pt x="814451" y="307594"/>
                        </a:lnTo>
                        <a:lnTo>
                          <a:pt x="816483" y="305435"/>
                        </a:lnTo>
                        <a:lnTo>
                          <a:pt x="818388" y="305435"/>
                        </a:lnTo>
                        <a:lnTo>
                          <a:pt x="822452" y="303530"/>
                        </a:lnTo>
                        <a:lnTo>
                          <a:pt x="840232" y="303530"/>
                        </a:lnTo>
                        <a:lnTo>
                          <a:pt x="844169" y="305435"/>
                        </a:lnTo>
                        <a:lnTo>
                          <a:pt x="846201" y="305435"/>
                        </a:lnTo>
                        <a:lnTo>
                          <a:pt x="850138" y="307594"/>
                        </a:lnTo>
                        <a:lnTo>
                          <a:pt x="852170" y="307594"/>
                        </a:lnTo>
                        <a:lnTo>
                          <a:pt x="856107" y="309499"/>
                        </a:lnTo>
                        <a:lnTo>
                          <a:pt x="858012" y="309499"/>
                        </a:lnTo>
                        <a:lnTo>
                          <a:pt x="862076" y="311658"/>
                        </a:lnTo>
                        <a:lnTo>
                          <a:pt x="863981" y="313817"/>
                        </a:lnTo>
                        <a:lnTo>
                          <a:pt x="867918" y="315722"/>
                        </a:lnTo>
                        <a:lnTo>
                          <a:pt x="869950" y="315722"/>
                        </a:lnTo>
                        <a:lnTo>
                          <a:pt x="873887" y="317881"/>
                        </a:lnTo>
                        <a:lnTo>
                          <a:pt x="881888" y="326136"/>
                        </a:lnTo>
                        <a:lnTo>
                          <a:pt x="885825" y="328295"/>
                        </a:lnTo>
                        <a:lnTo>
                          <a:pt x="887730" y="330200"/>
                        </a:lnTo>
                        <a:lnTo>
                          <a:pt x="889762" y="334518"/>
                        </a:lnTo>
                        <a:lnTo>
                          <a:pt x="893699" y="336423"/>
                        </a:lnTo>
                        <a:lnTo>
                          <a:pt x="899668" y="342646"/>
                        </a:lnTo>
                        <a:lnTo>
                          <a:pt x="901700" y="346710"/>
                        </a:lnTo>
                        <a:lnTo>
                          <a:pt x="907542" y="352933"/>
                        </a:lnTo>
                        <a:lnTo>
                          <a:pt x="909574" y="356997"/>
                        </a:lnTo>
                        <a:lnTo>
                          <a:pt x="913511" y="361061"/>
                        </a:lnTo>
                        <a:lnTo>
                          <a:pt x="915543" y="365379"/>
                        </a:lnTo>
                        <a:lnTo>
                          <a:pt x="919480" y="369443"/>
                        </a:lnTo>
                        <a:lnTo>
                          <a:pt x="923417" y="379857"/>
                        </a:lnTo>
                        <a:lnTo>
                          <a:pt x="929386" y="390144"/>
                        </a:lnTo>
                        <a:lnTo>
                          <a:pt x="941324" y="425196"/>
                        </a:lnTo>
                        <a:lnTo>
                          <a:pt x="941324" y="431419"/>
                        </a:lnTo>
                        <a:lnTo>
                          <a:pt x="945261" y="443611"/>
                        </a:lnTo>
                        <a:lnTo>
                          <a:pt x="945261" y="489204"/>
                        </a:lnTo>
                        <a:lnTo>
                          <a:pt x="943229" y="495300"/>
                        </a:lnTo>
                        <a:lnTo>
                          <a:pt x="943229" y="503682"/>
                        </a:lnTo>
                        <a:lnTo>
                          <a:pt x="937260" y="522097"/>
                        </a:lnTo>
                        <a:lnTo>
                          <a:pt x="933323" y="528320"/>
                        </a:lnTo>
                        <a:lnTo>
                          <a:pt x="931418" y="534543"/>
                        </a:lnTo>
                        <a:lnTo>
                          <a:pt x="919480" y="557149"/>
                        </a:lnTo>
                        <a:lnTo>
                          <a:pt x="901700" y="579882"/>
                        </a:lnTo>
                        <a:lnTo>
                          <a:pt x="883793" y="598424"/>
                        </a:lnTo>
                        <a:lnTo>
                          <a:pt x="877824" y="602742"/>
                        </a:lnTo>
                        <a:lnTo>
                          <a:pt x="871982" y="608711"/>
                        </a:lnTo>
                        <a:lnTo>
                          <a:pt x="860044" y="617093"/>
                        </a:lnTo>
                        <a:lnTo>
                          <a:pt x="854075" y="618998"/>
                        </a:lnTo>
                        <a:lnTo>
                          <a:pt x="848106" y="623316"/>
                        </a:lnTo>
                        <a:lnTo>
                          <a:pt x="814451" y="635635"/>
                        </a:lnTo>
                        <a:lnTo>
                          <a:pt x="802640" y="635635"/>
                        </a:lnTo>
                        <a:lnTo>
                          <a:pt x="798576" y="637794"/>
                        </a:lnTo>
                        <a:lnTo>
                          <a:pt x="763016" y="637794"/>
                        </a:lnTo>
                        <a:lnTo>
                          <a:pt x="758952" y="635635"/>
                        </a:lnTo>
                        <a:lnTo>
                          <a:pt x="751078" y="635635"/>
                        </a:lnTo>
                        <a:lnTo>
                          <a:pt x="743204" y="631571"/>
                        </a:lnTo>
                        <a:lnTo>
                          <a:pt x="739140" y="631571"/>
                        </a:lnTo>
                        <a:lnTo>
                          <a:pt x="729107" y="627380"/>
                        </a:lnTo>
                        <a:lnTo>
                          <a:pt x="725297" y="627380"/>
                        </a:lnTo>
                        <a:lnTo>
                          <a:pt x="701548" y="614934"/>
                        </a:lnTo>
                        <a:lnTo>
                          <a:pt x="699389" y="610870"/>
                        </a:lnTo>
                        <a:lnTo>
                          <a:pt x="691642" y="606806"/>
                        </a:lnTo>
                        <a:lnTo>
                          <a:pt x="683768" y="598424"/>
                        </a:lnTo>
                        <a:lnTo>
                          <a:pt x="679577" y="596519"/>
                        </a:lnTo>
                        <a:lnTo>
                          <a:pt x="677799" y="592328"/>
                        </a:lnTo>
                        <a:lnTo>
                          <a:pt x="675640" y="590296"/>
                        </a:lnTo>
                        <a:lnTo>
                          <a:pt x="673862" y="586105"/>
                        </a:lnTo>
                        <a:lnTo>
                          <a:pt x="671830" y="583946"/>
                        </a:lnTo>
                        <a:lnTo>
                          <a:pt x="669671" y="579882"/>
                        </a:lnTo>
                        <a:lnTo>
                          <a:pt x="667893" y="577723"/>
                        </a:lnTo>
                        <a:lnTo>
                          <a:pt x="665734" y="573659"/>
                        </a:lnTo>
                        <a:lnTo>
                          <a:pt x="663956" y="571754"/>
                        </a:lnTo>
                        <a:lnTo>
                          <a:pt x="661924" y="567436"/>
                        </a:lnTo>
                        <a:lnTo>
                          <a:pt x="661924" y="565531"/>
                        </a:lnTo>
                        <a:lnTo>
                          <a:pt x="659765" y="561467"/>
                        </a:lnTo>
                        <a:lnTo>
                          <a:pt x="659765" y="534543"/>
                        </a:lnTo>
                        <a:lnTo>
                          <a:pt x="661924" y="532384"/>
                        </a:lnTo>
                        <a:lnTo>
                          <a:pt x="661924" y="530479"/>
                        </a:lnTo>
                        <a:lnTo>
                          <a:pt x="663956" y="528320"/>
                        </a:lnTo>
                        <a:lnTo>
                          <a:pt x="663956" y="524256"/>
                        </a:lnTo>
                        <a:lnTo>
                          <a:pt x="665734" y="524256"/>
                        </a:lnTo>
                        <a:lnTo>
                          <a:pt x="665734" y="522097"/>
                        </a:lnTo>
                        <a:lnTo>
                          <a:pt x="667893" y="520192"/>
                        </a:lnTo>
                        <a:lnTo>
                          <a:pt x="667893" y="518033"/>
                        </a:lnTo>
                        <a:lnTo>
                          <a:pt x="669671" y="515874"/>
                        </a:lnTo>
                        <a:lnTo>
                          <a:pt x="671830" y="515874"/>
                        </a:lnTo>
                        <a:lnTo>
                          <a:pt x="671830" y="513969"/>
                        </a:lnTo>
                        <a:lnTo>
                          <a:pt x="673862" y="511810"/>
                        </a:lnTo>
                        <a:lnTo>
                          <a:pt x="675640" y="511810"/>
                        </a:lnTo>
                        <a:lnTo>
                          <a:pt x="675640" y="509905"/>
                        </a:lnTo>
                        <a:lnTo>
                          <a:pt x="677799" y="507746"/>
                        </a:lnTo>
                        <a:lnTo>
                          <a:pt x="679577" y="507746"/>
                        </a:lnTo>
                        <a:lnTo>
                          <a:pt x="683768" y="503682"/>
                        </a:lnTo>
                        <a:lnTo>
                          <a:pt x="685673" y="503682"/>
                        </a:lnTo>
                        <a:lnTo>
                          <a:pt x="689483" y="499491"/>
                        </a:lnTo>
                        <a:lnTo>
                          <a:pt x="693674" y="499491"/>
                        </a:lnTo>
                        <a:lnTo>
                          <a:pt x="695579" y="497332"/>
                        </a:lnTo>
                        <a:lnTo>
                          <a:pt x="699389" y="497332"/>
                        </a:lnTo>
                        <a:lnTo>
                          <a:pt x="701548" y="495300"/>
                        </a:lnTo>
                        <a:lnTo>
                          <a:pt x="725297" y="495300"/>
                        </a:lnTo>
                        <a:lnTo>
                          <a:pt x="727329" y="497332"/>
                        </a:lnTo>
                        <a:lnTo>
                          <a:pt x="731266" y="497332"/>
                        </a:lnTo>
                        <a:lnTo>
                          <a:pt x="731266" y="499491"/>
                        </a:lnTo>
                        <a:lnTo>
                          <a:pt x="733298" y="499491"/>
                        </a:lnTo>
                        <a:lnTo>
                          <a:pt x="735203" y="501523"/>
                        </a:lnTo>
                        <a:lnTo>
                          <a:pt x="737235" y="501523"/>
                        </a:lnTo>
                        <a:lnTo>
                          <a:pt x="739140" y="503682"/>
                        </a:lnTo>
                        <a:lnTo>
                          <a:pt x="741172" y="503682"/>
                        </a:lnTo>
                        <a:lnTo>
                          <a:pt x="749046" y="511810"/>
                        </a:lnTo>
                        <a:lnTo>
                          <a:pt x="751078" y="515874"/>
                        </a:lnTo>
                        <a:lnTo>
                          <a:pt x="755015" y="518033"/>
                        </a:lnTo>
                        <a:lnTo>
                          <a:pt x="757047" y="520192"/>
                        </a:lnTo>
                        <a:lnTo>
                          <a:pt x="758952" y="524256"/>
                        </a:lnTo>
                        <a:lnTo>
                          <a:pt x="760984" y="526161"/>
                        </a:lnTo>
                        <a:lnTo>
                          <a:pt x="764921" y="534543"/>
                        </a:lnTo>
                        <a:lnTo>
                          <a:pt x="764921" y="536448"/>
                        </a:lnTo>
                        <a:lnTo>
                          <a:pt x="770890" y="549021"/>
                        </a:lnTo>
                        <a:lnTo>
                          <a:pt x="770890" y="551180"/>
                        </a:lnTo>
                        <a:lnTo>
                          <a:pt x="772922" y="555244"/>
                        </a:lnTo>
                        <a:lnTo>
                          <a:pt x="772922" y="559308"/>
                        </a:lnTo>
                        <a:lnTo>
                          <a:pt x="774827" y="563372"/>
                        </a:lnTo>
                        <a:lnTo>
                          <a:pt x="774827" y="592328"/>
                        </a:lnTo>
                        <a:lnTo>
                          <a:pt x="772922" y="596519"/>
                        </a:lnTo>
                        <a:lnTo>
                          <a:pt x="772922" y="59842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Freeform 116"/>
                  <p:cNvSpPr/>
                  <p:nvPr/>
                </p:nvSpPr>
                <p:spPr>
                  <a:xfrm>
                    <a:off x="1394968" y="2427732"/>
                    <a:ext cx="144654" cy="154814"/>
                  </a:xfrm>
                  <a:custGeom>
                    <a:avLst/>
                    <a:gdLst/>
                    <a:ahLst/>
                    <a:cxnLst/>
                    <a:rect l="0" t="0" r="0" b="0"/>
                    <a:pathLst>
                      <a:path w="144654" h="154814">
                        <a:moveTo>
                          <a:pt x="15875" y="129921"/>
                        </a:moveTo>
                        <a:lnTo>
                          <a:pt x="15875" y="134112"/>
                        </a:lnTo>
                        <a:lnTo>
                          <a:pt x="13843" y="134112"/>
                        </a:lnTo>
                        <a:lnTo>
                          <a:pt x="11938" y="136144"/>
                        </a:lnTo>
                        <a:lnTo>
                          <a:pt x="5969" y="136144"/>
                        </a:lnTo>
                        <a:lnTo>
                          <a:pt x="3937" y="134112"/>
                        </a:lnTo>
                        <a:lnTo>
                          <a:pt x="2032" y="134112"/>
                        </a:lnTo>
                        <a:lnTo>
                          <a:pt x="2032" y="129921"/>
                        </a:lnTo>
                        <a:lnTo>
                          <a:pt x="0" y="129921"/>
                        </a:lnTo>
                        <a:lnTo>
                          <a:pt x="0" y="125730"/>
                        </a:lnTo>
                        <a:lnTo>
                          <a:pt x="2032" y="125730"/>
                        </a:lnTo>
                        <a:lnTo>
                          <a:pt x="2032" y="121666"/>
                        </a:lnTo>
                        <a:lnTo>
                          <a:pt x="3937" y="119507"/>
                        </a:lnTo>
                        <a:lnTo>
                          <a:pt x="3937" y="115443"/>
                        </a:lnTo>
                        <a:lnTo>
                          <a:pt x="8001" y="111379"/>
                        </a:lnTo>
                        <a:lnTo>
                          <a:pt x="9906" y="107315"/>
                        </a:lnTo>
                        <a:lnTo>
                          <a:pt x="17907" y="98933"/>
                        </a:lnTo>
                        <a:lnTo>
                          <a:pt x="21844" y="97028"/>
                        </a:lnTo>
                        <a:lnTo>
                          <a:pt x="25781" y="92964"/>
                        </a:lnTo>
                        <a:lnTo>
                          <a:pt x="29718" y="90805"/>
                        </a:lnTo>
                        <a:lnTo>
                          <a:pt x="31750" y="88646"/>
                        </a:lnTo>
                        <a:lnTo>
                          <a:pt x="35687" y="86614"/>
                        </a:lnTo>
                        <a:lnTo>
                          <a:pt x="37719" y="84582"/>
                        </a:lnTo>
                        <a:lnTo>
                          <a:pt x="41656" y="84582"/>
                        </a:lnTo>
                        <a:lnTo>
                          <a:pt x="43561" y="82550"/>
                        </a:lnTo>
                        <a:lnTo>
                          <a:pt x="51562" y="78232"/>
                        </a:lnTo>
                        <a:lnTo>
                          <a:pt x="53467" y="78232"/>
                        </a:lnTo>
                        <a:lnTo>
                          <a:pt x="57531" y="76327"/>
                        </a:lnTo>
                        <a:lnTo>
                          <a:pt x="59436" y="76327"/>
                        </a:lnTo>
                        <a:lnTo>
                          <a:pt x="63373" y="74168"/>
                        </a:lnTo>
                        <a:lnTo>
                          <a:pt x="67437" y="74168"/>
                        </a:lnTo>
                        <a:lnTo>
                          <a:pt x="69342" y="72263"/>
                        </a:lnTo>
                        <a:lnTo>
                          <a:pt x="79248" y="72263"/>
                        </a:lnTo>
                        <a:lnTo>
                          <a:pt x="83185" y="70104"/>
                        </a:lnTo>
                        <a:lnTo>
                          <a:pt x="112903" y="70104"/>
                        </a:lnTo>
                        <a:lnTo>
                          <a:pt x="114935" y="72263"/>
                        </a:lnTo>
                        <a:lnTo>
                          <a:pt x="120904" y="72263"/>
                        </a:lnTo>
                        <a:lnTo>
                          <a:pt x="122809" y="74168"/>
                        </a:lnTo>
                        <a:lnTo>
                          <a:pt x="126873" y="74168"/>
                        </a:lnTo>
                        <a:lnTo>
                          <a:pt x="126873" y="76327"/>
                        </a:lnTo>
                        <a:lnTo>
                          <a:pt x="130810" y="76327"/>
                        </a:lnTo>
                        <a:lnTo>
                          <a:pt x="134747" y="80391"/>
                        </a:lnTo>
                        <a:lnTo>
                          <a:pt x="136779" y="80391"/>
                        </a:lnTo>
                        <a:lnTo>
                          <a:pt x="136779" y="82550"/>
                        </a:lnTo>
                        <a:lnTo>
                          <a:pt x="138684" y="82550"/>
                        </a:lnTo>
                        <a:lnTo>
                          <a:pt x="138684" y="84582"/>
                        </a:lnTo>
                        <a:lnTo>
                          <a:pt x="140716" y="86614"/>
                        </a:lnTo>
                        <a:lnTo>
                          <a:pt x="140716" y="88646"/>
                        </a:lnTo>
                        <a:lnTo>
                          <a:pt x="142621" y="88646"/>
                        </a:lnTo>
                        <a:lnTo>
                          <a:pt x="142621" y="92964"/>
                        </a:lnTo>
                        <a:lnTo>
                          <a:pt x="144653" y="92964"/>
                        </a:lnTo>
                        <a:lnTo>
                          <a:pt x="144653" y="111379"/>
                        </a:lnTo>
                        <a:lnTo>
                          <a:pt x="142621" y="111379"/>
                        </a:lnTo>
                        <a:lnTo>
                          <a:pt x="142621" y="117602"/>
                        </a:lnTo>
                        <a:lnTo>
                          <a:pt x="140716" y="119507"/>
                        </a:lnTo>
                        <a:lnTo>
                          <a:pt x="140716" y="121666"/>
                        </a:lnTo>
                        <a:lnTo>
                          <a:pt x="138684" y="123825"/>
                        </a:lnTo>
                        <a:lnTo>
                          <a:pt x="138684" y="125730"/>
                        </a:lnTo>
                        <a:lnTo>
                          <a:pt x="136779" y="125730"/>
                        </a:lnTo>
                        <a:lnTo>
                          <a:pt x="136779" y="127889"/>
                        </a:lnTo>
                        <a:lnTo>
                          <a:pt x="132715" y="132080"/>
                        </a:lnTo>
                        <a:lnTo>
                          <a:pt x="132715" y="136144"/>
                        </a:lnTo>
                        <a:lnTo>
                          <a:pt x="130810" y="136144"/>
                        </a:lnTo>
                        <a:lnTo>
                          <a:pt x="128778" y="138303"/>
                        </a:lnTo>
                        <a:lnTo>
                          <a:pt x="128778" y="140208"/>
                        </a:lnTo>
                        <a:lnTo>
                          <a:pt x="126873" y="142367"/>
                        </a:lnTo>
                        <a:lnTo>
                          <a:pt x="124841" y="142367"/>
                        </a:lnTo>
                        <a:lnTo>
                          <a:pt x="124841" y="144526"/>
                        </a:lnTo>
                        <a:lnTo>
                          <a:pt x="122809" y="146431"/>
                        </a:lnTo>
                        <a:lnTo>
                          <a:pt x="120904" y="146431"/>
                        </a:lnTo>
                        <a:lnTo>
                          <a:pt x="120904" y="148590"/>
                        </a:lnTo>
                        <a:lnTo>
                          <a:pt x="118872" y="148590"/>
                        </a:lnTo>
                        <a:lnTo>
                          <a:pt x="116967" y="150495"/>
                        </a:lnTo>
                        <a:lnTo>
                          <a:pt x="114935" y="150495"/>
                        </a:lnTo>
                        <a:lnTo>
                          <a:pt x="112903" y="152654"/>
                        </a:lnTo>
                        <a:lnTo>
                          <a:pt x="110998" y="152654"/>
                        </a:lnTo>
                        <a:lnTo>
                          <a:pt x="108966" y="154813"/>
                        </a:lnTo>
                        <a:lnTo>
                          <a:pt x="87249" y="154813"/>
                        </a:lnTo>
                        <a:lnTo>
                          <a:pt x="85217" y="152654"/>
                        </a:lnTo>
                        <a:lnTo>
                          <a:pt x="83185" y="152654"/>
                        </a:lnTo>
                        <a:lnTo>
                          <a:pt x="79248" y="150495"/>
                        </a:lnTo>
                        <a:lnTo>
                          <a:pt x="75311" y="146431"/>
                        </a:lnTo>
                        <a:lnTo>
                          <a:pt x="71374" y="144526"/>
                        </a:lnTo>
                        <a:lnTo>
                          <a:pt x="65405" y="138303"/>
                        </a:lnTo>
                        <a:lnTo>
                          <a:pt x="63373" y="134112"/>
                        </a:lnTo>
                        <a:lnTo>
                          <a:pt x="59436" y="132080"/>
                        </a:lnTo>
                        <a:lnTo>
                          <a:pt x="57531" y="129921"/>
                        </a:lnTo>
                        <a:lnTo>
                          <a:pt x="55499" y="125730"/>
                        </a:lnTo>
                        <a:lnTo>
                          <a:pt x="53467" y="123825"/>
                        </a:lnTo>
                        <a:lnTo>
                          <a:pt x="51562" y="119507"/>
                        </a:lnTo>
                        <a:lnTo>
                          <a:pt x="51562" y="115443"/>
                        </a:lnTo>
                        <a:lnTo>
                          <a:pt x="49530" y="113538"/>
                        </a:lnTo>
                        <a:lnTo>
                          <a:pt x="45593" y="105156"/>
                        </a:lnTo>
                        <a:lnTo>
                          <a:pt x="45593" y="103251"/>
                        </a:lnTo>
                        <a:lnTo>
                          <a:pt x="43561" y="98933"/>
                        </a:lnTo>
                        <a:lnTo>
                          <a:pt x="43561" y="94869"/>
                        </a:lnTo>
                        <a:lnTo>
                          <a:pt x="41656" y="90805"/>
                        </a:lnTo>
                        <a:lnTo>
                          <a:pt x="41656" y="84582"/>
                        </a:lnTo>
                        <a:lnTo>
                          <a:pt x="39624" y="80391"/>
                        </a:lnTo>
                        <a:lnTo>
                          <a:pt x="39624" y="57658"/>
                        </a:lnTo>
                        <a:lnTo>
                          <a:pt x="41656" y="53594"/>
                        </a:lnTo>
                        <a:lnTo>
                          <a:pt x="41656" y="49530"/>
                        </a:lnTo>
                        <a:lnTo>
                          <a:pt x="43561" y="47371"/>
                        </a:lnTo>
                        <a:lnTo>
                          <a:pt x="43561" y="43307"/>
                        </a:lnTo>
                        <a:lnTo>
                          <a:pt x="45593" y="41275"/>
                        </a:lnTo>
                        <a:lnTo>
                          <a:pt x="45593" y="39116"/>
                        </a:lnTo>
                        <a:lnTo>
                          <a:pt x="47625" y="35052"/>
                        </a:lnTo>
                        <a:lnTo>
                          <a:pt x="49530" y="32893"/>
                        </a:lnTo>
                        <a:lnTo>
                          <a:pt x="49530" y="30988"/>
                        </a:lnTo>
                        <a:lnTo>
                          <a:pt x="65405" y="14478"/>
                        </a:lnTo>
                        <a:lnTo>
                          <a:pt x="69342" y="12319"/>
                        </a:lnTo>
                        <a:lnTo>
                          <a:pt x="71374" y="10414"/>
                        </a:lnTo>
                        <a:lnTo>
                          <a:pt x="75311" y="8255"/>
                        </a:lnTo>
                        <a:lnTo>
                          <a:pt x="77343" y="8255"/>
                        </a:lnTo>
                        <a:lnTo>
                          <a:pt x="85217" y="4191"/>
                        </a:lnTo>
                        <a:lnTo>
                          <a:pt x="89154" y="4191"/>
                        </a:lnTo>
                        <a:lnTo>
                          <a:pt x="93091" y="2032"/>
                        </a:lnTo>
                        <a:lnTo>
                          <a:pt x="97155" y="2032"/>
                        </a:lnTo>
                        <a:lnTo>
                          <a:pt x="102997" y="0"/>
                        </a:lnTo>
                        <a:lnTo>
                          <a:pt x="132715" y="0"/>
                        </a:lnTo>
                        <a:lnTo>
                          <a:pt x="132715" y="2032"/>
                        </a:lnTo>
                        <a:lnTo>
                          <a:pt x="134747" y="2032"/>
                        </a:lnTo>
                        <a:lnTo>
                          <a:pt x="134747" y="4191"/>
                        </a:lnTo>
                        <a:lnTo>
                          <a:pt x="136779" y="4191"/>
                        </a:lnTo>
                        <a:lnTo>
                          <a:pt x="136779" y="14478"/>
                        </a:lnTo>
                        <a:lnTo>
                          <a:pt x="134747" y="14478"/>
                        </a:lnTo>
                        <a:lnTo>
                          <a:pt x="134747" y="16383"/>
                        </a:lnTo>
                        <a:lnTo>
                          <a:pt x="132715" y="16383"/>
                        </a:lnTo>
                        <a:lnTo>
                          <a:pt x="132715" y="18542"/>
                        </a:lnTo>
                        <a:lnTo>
                          <a:pt x="124841" y="18542"/>
                        </a:lnTo>
                        <a:lnTo>
                          <a:pt x="120904" y="16383"/>
                        </a:lnTo>
                        <a:lnTo>
                          <a:pt x="118872" y="16383"/>
                        </a:lnTo>
                        <a:lnTo>
                          <a:pt x="114935" y="18542"/>
                        </a:lnTo>
                        <a:lnTo>
                          <a:pt x="99060" y="18542"/>
                        </a:lnTo>
                        <a:lnTo>
                          <a:pt x="97155" y="20701"/>
                        </a:lnTo>
                        <a:lnTo>
                          <a:pt x="91186" y="20701"/>
                        </a:lnTo>
                        <a:lnTo>
                          <a:pt x="87249" y="22606"/>
                        </a:lnTo>
                        <a:lnTo>
                          <a:pt x="85217" y="22606"/>
                        </a:lnTo>
                        <a:lnTo>
                          <a:pt x="83185" y="24765"/>
                        </a:lnTo>
                        <a:lnTo>
                          <a:pt x="81280" y="24765"/>
                        </a:lnTo>
                        <a:lnTo>
                          <a:pt x="77343" y="28829"/>
                        </a:lnTo>
                        <a:lnTo>
                          <a:pt x="75311" y="28829"/>
                        </a:lnTo>
                        <a:lnTo>
                          <a:pt x="69342" y="35052"/>
                        </a:lnTo>
                        <a:lnTo>
                          <a:pt x="67437" y="35052"/>
                        </a:lnTo>
                        <a:lnTo>
                          <a:pt x="65405" y="37084"/>
                        </a:lnTo>
                        <a:lnTo>
                          <a:pt x="65405" y="39116"/>
                        </a:lnTo>
                        <a:lnTo>
                          <a:pt x="61468" y="43307"/>
                        </a:lnTo>
                        <a:lnTo>
                          <a:pt x="61468" y="45466"/>
                        </a:lnTo>
                        <a:lnTo>
                          <a:pt x="59436" y="47371"/>
                        </a:lnTo>
                        <a:lnTo>
                          <a:pt x="59436" y="49530"/>
                        </a:lnTo>
                        <a:lnTo>
                          <a:pt x="57531" y="53594"/>
                        </a:lnTo>
                        <a:lnTo>
                          <a:pt x="57531" y="61976"/>
                        </a:lnTo>
                        <a:lnTo>
                          <a:pt x="55499" y="63881"/>
                        </a:lnTo>
                        <a:lnTo>
                          <a:pt x="55499" y="76327"/>
                        </a:lnTo>
                        <a:lnTo>
                          <a:pt x="57531" y="80391"/>
                        </a:lnTo>
                        <a:lnTo>
                          <a:pt x="57531" y="88646"/>
                        </a:lnTo>
                        <a:lnTo>
                          <a:pt x="59436" y="92964"/>
                        </a:lnTo>
                        <a:lnTo>
                          <a:pt x="59436" y="94869"/>
                        </a:lnTo>
                        <a:lnTo>
                          <a:pt x="61468" y="98933"/>
                        </a:lnTo>
                        <a:lnTo>
                          <a:pt x="61468" y="101092"/>
                        </a:lnTo>
                        <a:lnTo>
                          <a:pt x="63373" y="103251"/>
                        </a:lnTo>
                        <a:lnTo>
                          <a:pt x="63373" y="107315"/>
                        </a:lnTo>
                        <a:lnTo>
                          <a:pt x="67437" y="111379"/>
                        </a:lnTo>
                        <a:lnTo>
                          <a:pt x="69342" y="115443"/>
                        </a:lnTo>
                        <a:lnTo>
                          <a:pt x="69342" y="117602"/>
                        </a:lnTo>
                        <a:lnTo>
                          <a:pt x="81280" y="129921"/>
                        </a:lnTo>
                        <a:lnTo>
                          <a:pt x="81280" y="132080"/>
                        </a:lnTo>
                        <a:lnTo>
                          <a:pt x="83185" y="132080"/>
                        </a:lnTo>
                        <a:lnTo>
                          <a:pt x="87249" y="136144"/>
                        </a:lnTo>
                        <a:lnTo>
                          <a:pt x="91186" y="136144"/>
                        </a:lnTo>
                        <a:lnTo>
                          <a:pt x="91186" y="138303"/>
                        </a:lnTo>
                        <a:lnTo>
                          <a:pt x="105029" y="138303"/>
                        </a:lnTo>
                        <a:lnTo>
                          <a:pt x="105029" y="136144"/>
                        </a:lnTo>
                        <a:lnTo>
                          <a:pt x="108966" y="136144"/>
                        </a:lnTo>
                        <a:lnTo>
                          <a:pt x="108966" y="134112"/>
                        </a:lnTo>
                        <a:lnTo>
                          <a:pt x="110998" y="134112"/>
                        </a:lnTo>
                        <a:lnTo>
                          <a:pt x="118872" y="125730"/>
                        </a:lnTo>
                        <a:lnTo>
                          <a:pt x="118872" y="123825"/>
                        </a:lnTo>
                        <a:lnTo>
                          <a:pt x="120904" y="123825"/>
                        </a:lnTo>
                        <a:lnTo>
                          <a:pt x="120904" y="121666"/>
                        </a:lnTo>
                        <a:lnTo>
                          <a:pt x="122809" y="121666"/>
                        </a:lnTo>
                        <a:lnTo>
                          <a:pt x="122809" y="117602"/>
                        </a:lnTo>
                        <a:lnTo>
                          <a:pt x="124841" y="115443"/>
                        </a:lnTo>
                        <a:lnTo>
                          <a:pt x="124841" y="113538"/>
                        </a:lnTo>
                        <a:lnTo>
                          <a:pt x="126873" y="111379"/>
                        </a:lnTo>
                        <a:lnTo>
                          <a:pt x="126873" y="107315"/>
                        </a:lnTo>
                        <a:lnTo>
                          <a:pt x="128778" y="105156"/>
                        </a:lnTo>
                        <a:lnTo>
                          <a:pt x="128778" y="98933"/>
                        </a:lnTo>
                        <a:lnTo>
                          <a:pt x="126873" y="98933"/>
                        </a:lnTo>
                        <a:lnTo>
                          <a:pt x="126873" y="94869"/>
                        </a:lnTo>
                        <a:lnTo>
                          <a:pt x="124841" y="94869"/>
                        </a:lnTo>
                        <a:lnTo>
                          <a:pt x="124841" y="92964"/>
                        </a:lnTo>
                        <a:lnTo>
                          <a:pt x="122809" y="92964"/>
                        </a:lnTo>
                        <a:lnTo>
                          <a:pt x="120904" y="90805"/>
                        </a:lnTo>
                        <a:lnTo>
                          <a:pt x="118872" y="90805"/>
                        </a:lnTo>
                        <a:lnTo>
                          <a:pt x="116967" y="88646"/>
                        </a:lnTo>
                        <a:lnTo>
                          <a:pt x="110998" y="88646"/>
                        </a:lnTo>
                        <a:lnTo>
                          <a:pt x="110998" y="86614"/>
                        </a:lnTo>
                        <a:lnTo>
                          <a:pt x="85217" y="86614"/>
                        </a:lnTo>
                        <a:lnTo>
                          <a:pt x="83185" y="88646"/>
                        </a:lnTo>
                        <a:lnTo>
                          <a:pt x="75311" y="88646"/>
                        </a:lnTo>
                        <a:lnTo>
                          <a:pt x="71374" y="90805"/>
                        </a:lnTo>
                        <a:lnTo>
                          <a:pt x="65405" y="90805"/>
                        </a:lnTo>
                        <a:lnTo>
                          <a:pt x="63373" y="92964"/>
                        </a:lnTo>
                        <a:lnTo>
                          <a:pt x="59436" y="92964"/>
                        </a:lnTo>
                        <a:lnTo>
                          <a:pt x="57531" y="94869"/>
                        </a:lnTo>
                        <a:lnTo>
                          <a:pt x="55499" y="94869"/>
                        </a:lnTo>
                        <a:lnTo>
                          <a:pt x="51562" y="97028"/>
                        </a:lnTo>
                        <a:lnTo>
                          <a:pt x="49530" y="98933"/>
                        </a:lnTo>
                        <a:lnTo>
                          <a:pt x="47625" y="98933"/>
                        </a:lnTo>
                        <a:lnTo>
                          <a:pt x="43561" y="101092"/>
                        </a:lnTo>
                        <a:lnTo>
                          <a:pt x="41656" y="103251"/>
                        </a:lnTo>
                        <a:lnTo>
                          <a:pt x="39624" y="103251"/>
                        </a:lnTo>
                        <a:lnTo>
                          <a:pt x="33655" y="109220"/>
                        </a:lnTo>
                        <a:lnTo>
                          <a:pt x="31750" y="109220"/>
                        </a:lnTo>
                        <a:lnTo>
                          <a:pt x="21844" y="119507"/>
                        </a:lnTo>
                        <a:lnTo>
                          <a:pt x="21844" y="121666"/>
                        </a:lnTo>
                        <a:lnTo>
                          <a:pt x="17907" y="125730"/>
                        </a:lnTo>
                        <a:lnTo>
                          <a:pt x="17907" y="12788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1656461" y="2349373"/>
                    <a:ext cx="279528" cy="144400"/>
                  </a:xfrm>
                  <a:custGeom>
                    <a:avLst/>
                    <a:gdLst/>
                    <a:ahLst/>
                    <a:cxnLst/>
                    <a:rect l="0" t="0" r="0" b="0"/>
                    <a:pathLst>
                      <a:path w="279528" h="144400">
                        <a:moveTo>
                          <a:pt x="18034" y="45339"/>
                        </a:moveTo>
                        <a:lnTo>
                          <a:pt x="15875" y="47498"/>
                        </a:lnTo>
                        <a:lnTo>
                          <a:pt x="15875" y="49403"/>
                        </a:lnTo>
                        <a:lnTo>
                          <a:pt x="14097" y="49403"/>
                        </a:lnTo>
                        <a:lnTo>
                          <a:pt x="14097" y="51562"/>
                        </a:lnTo>
                        <a:lnTo>
                          <a:pt x="4191" y="51562"/>
                        </a:lnTo>
                        <a:lnTo>
                          <a:pt x="4191" y="49403"/>
                        </a:lnTo>
                        <a:lnTo>
                          <a:pt x="2032" y="49403"/>
                        </a:lnTo>
                        <a:lnTo>
                          <a:pt x="2032" y="47498"/>
                        </a:lnTo>
                        <a:lnTo>
                          <a:pt x="0" y="47498"/>
                        </a:lnTo>
                        <a:lnTo>
                          <a:pt x="0" y="41275"/>
                        </a:lnTo>
                        <a:lnTo>
                          <a:pt x="2032" y="41275"/>
                        </a:lnTo>
                        <a:lnTo>
                          <a:pt x="2032" y="35052"/>
                        </a:lnTo>
                        <a:lnTo>
                          <a:pt x="4191" y="32893"/>
                        </a:lnTo>
                        <a:lnTo>
                          <a:pt x="4191" y="30861"/>
                        </a:lnTo>
                        <a:lnTo>
                          <a:pt x="5969" y="30861"/>
                        </a:lnTo>
                        <a:lnTo>
                          <a:pt x="5969" y="28702"/>
                        </a:lnTo>
                        <a:lnTo>
                          <a:pt x="8001" y="26797"/>
                        </a:lnTo>
                        <a:lnTo>
                          <a:pt x="8001" y="24638"/>
                        </a:lnTo>
                        <a:lnTo>
                          <a:pt x="21844" y="10287"/>
                        </a:lnTo>
                        <a:lnTo>
                          <a:pt x="24003" y="10287"/>
                        </a:lnTo>
                        <a:lnTo>
                          <a:pt x="27940" y="8128"/>
                        </a:lnTo>
                        <a:lnTo>
                          <a:pt x="29718" y="6223"/>
                        </a:lnTo>
                        <a:lnTo>
                          <a:pt x="31750" y="6223"/>
                        </a:lnTo>
                        <a:lnTo>
                          <a:pt x="33909" y="4064"/>
                        </a:lnTo>
                        <a:lnTo>
                          <a:pt x="37846" y="1905"/>
                        </a:lnTo>
                        <a:lnTo>
                          <a:pt x="43815" y="1905"/>
                        </a:lnTo>
                        <a:lnTo>
                          <a:pt x="47752" y="0"/>
                        </a:lnTo>
                        <a:lnTo>
                          <a:pt x="77470" y="0"/>
                        </a:lnTo>
                        <a:lnTo>
                          <a:pt x="81407" y="4064"/>
                        </a:lnTo>
                        <a:lnTo>
                          <a:pt x="83439" y="4064"/>
                        </a:lnTo>
                        <a:lnTo>
                          <a:pt x="85217" y="6223"/>
                        </a:lnTo>
                        <a:lnTo>
                          <a:pt x="87376" y="6223"/>
                        </a:lnTo>
                        <a:lnTo>
                          <a:pt x="89154" y="8128"/>
                        </a:lnTo>
                        <a:lnTo>
                          <a:pt x="91313" y="8128"/>
                        </a:lnTo>
                        <a:lnTo>
                          <a:pt x="95123" y="12192"/>
                        </a:lnTo>
                        <a:lnTo>
                          <a:pt x="95123" y="14351"/>
                        </a:lnTo>
                        <a:lnTo>
                          <a:pt x="97282" y="16510"/>
                        </a:lnTo>
                        <a:lnTo>
                          <a:pt x="99060" y="16510"/>
                        </a:lnTo>
                        <a:lnTo>
                          <a:pt x="101219" y="18415"/>
                        </a:lnTo>
                        <a:lnTo>
                          <a:pt x="101219" y="20574"/>
                        </a:lnTo>
                        <a:lnTo>
                          <a:pt x="105029" y="24638"/>
                        </a:lnTo>
                        <a:lnTo>
                          <a:pt x="105029" y="26797"/>
                        </a:lnTo>
                        <a:lnTo>
                          <a:pt x="107188" y="30861"/>
                        </a:lnTo>
                        <a:lnTo>
                          <a:pt x="108966" y="32893"/>
                        </a:lnTo>
                        <a:lnTo>
                          <a:pt x="108966" y="35052"/>
                        </a:lnTo>
                        <a:lnTo>
                          <a:pt x="113157" y="39116"/>
                        </a:lnTo>
                        <a:lnTo>
                          <a:pt x="113157" y="43180"/>
                        </a:lnTo>
                        <a:lnTo>
                          <a:pt x="114935" y="45339"/>
                        </a:lnTo>
                        <a:lnTo>
                          <a:pt x="114935" y="49403"/>
                        </a:lnTo>
                        <a:lnTo>
                          <a:pt x="117094" y="51562"/>
                        </a:lnTo>
                        <a:lnTo>
                          <a:pt x="117094" y="57785"/>
                        </a:lnTo>
                        <a:lnTo>
                          <a:pt x="118872" y="59690"/>
                        </a:lnTo>
                        <a:lnTo>
                          <a:pt x="118872" y="65913"/>
                        </a:lnTo>
                        <a:lnTo>
                          <a:pt x="121031" y="69977"/>
                        </a:lnTo>
                        <a:lnTo>
                          <a:pt x="121031" y="107188"/>
                        </a:lnTo>
                        <a:lnTo>
                          <a:pt x="118872" y="111252"/>
                        </a:lnTo>
                        <a:lnTo>
                          <a:pt x="118872" y="115443"/>
                        </a:lnTo>
                        <a:lnTo>
                          <a:pt x="117094" y="119634"/>
                        </a:lnTo>
                        <a:lnTo>
                          <a:pt x="117094" y="121666"/>
                        </a:lnTo>
                        <a:lnTo>
                          <a:pt x="114935" y="123825"/>
                        </a:lnTo>
                        <a:lnTo>
                          <a:pt x="114935" y="125730"/>
                        </a:lnTo>
                        <a:lnTo>
                          <a:pt x="113157" y="127889"/>
                        </a:lnTo>
                        <a:lnTo>
                          <a:pt x="113157" y="130048"/>
                        </a:lnTo>
                        <a:lnTo>
                          <a:pt x="103251" y="140335"/>
                        </a:lnTo>
                        <a:lnTo>
                          <a:pt x="101219" y="140335"/>
                        </a:lnTo>
                        <a:lnTo>
                          <a:pt x="101219" y="142240"/>
                        </a:lnTo>
                        <a:lnTo>
                          <a:pt x="95123" y="142240"/>
                        </a:lnTo>
                        <a:lnTo>
                          <a:pt x="95123" y="144399"/>
                        </a:lnTo>
                        <a:lnTo>
                          <a:pt x="79248" y="144399"/>
                        </a:lnTo>
                        <a:lnTo>
                          <a:pt x="77470" y="142240"/>
                        </a:lnTo>
                        <a:lnTo>
                          <a:pt x="73533" y="142240"/>
                        </a:lnTo>
                        <a:lnTo>
                          <a:pt x="71374" y="140335"/>
                        </a:lnTo>
                        <a:lnTo>
                          <a:pt x="69342" y="140335"/>
                        </a:lnTo>
                        <a:lnTo>
                          <a:pt x="67564" y="138176"/>
                        </a:lnTo>
                        <a:lnTo>
                          <a:pt x="65405" y="138176"/>
                        </a:lnTo>
                        <a:lnTo>
                          <a:pt x="63627" y="136017"/>
                        </a:lnTo>
                        <a:lnTo>
                          <a:pt x="61468" y="136017"/>
                        </a:lnTo>
                        <a:lnTo>
                          <a:pt x="57658" y="131953"/>
                        </a:lnTo>
                        <a:lnTo>
                          <a:pt x="55499" y="131953"/>
                        </a:lnTo>
                        <a:lnTo>
                          <a:pt x="55499" y="130048"/>
                        </a:lnTo>
                        <a:lnTo>
                          <a:pt x="53721" y="130048"/>
                        </a:lnTo>
                        <a:lnTo>
                          <a:pt x="53721" y="127889"/>
                        </a:lnTo>
                        <a:lnTo>
                          <a:pt x="51562" y="127889"/>
                        </a:lnTo>
                        <a:lnTo>
                          <a:pt x="51562" y="125730"/>
                        </a:lnTo>
                        <a:lnTo>
                          <a:pt x="47752" y="121666"/>
                        </a:lnTo>
                        <a:lnTo>
                          <a:pt x="47752" y="117475"/>
                        </a:lnTo>
                        <a:lnTo>
                          <a:pt x="45593" y="115443"/>
                        </a:lnTo>
                        <a:lnTo>
                          <a:pt x="45593" y="92837"/>
                        </a:lnTo>
                        <a:lnTo>
                          <a:pt x="47752" y="90678"/>
                        </a:lnTo>
                        <a:lnTo>
                          <a:pt x="47752" y="86614"/>
                        </a:lnTo>
                        <a:lnTo>
                          <a:pt x="49530" y="84455"/>
                        </a:lnTo>
                        <a:lnTo>
                          <a:pt x="49530" y="80391"/>
                        </a:lnTo>
                        <a:lnTo>
                          <a:pt x="51562" y="78359"/>
                        </a:lnTo>
                        <a:lnTo>
                          <a:pt x="55499" y="69977"/>
                        </a:lnTo>
                        <a:lnTo>
                          <a:pt x="57658" y="68072"/>
                        </a:lnTo>
                        <a:lnTo>
                          <a:pt x="59436" y="63754"/>
                        </a:lnTo>
                        <a:lnTo>
                          <a:pt x="63627" y="61849"/>
                        </a:lnTo>
                        <a:lnTo>
                          <a:pt x="65405" y="59690"/>
                        </a:lnTo>
                        <a:lnTo>
                          <a:pt x="67564" y="55626"/>
                        </a:lnTo>
                        <a:lnTo>
                          <a:pt x="71374" y="53467"/>
                        </a:lnTo>
                        <a:lnTo>
                          <a:pt x="79248" y="45339"/>
                        </a:lnTo>
                        <a:lnTo>
                          <a:pt x="107188" y="30861"/>
                        </a:lnTo>
                        <a:lnTo>
                          <a:pt x="111125" y="30861"/>
                        </a:lnTo>
                        <a:lnTo>
                          <a:pt x="114935" y="28702"/>
                        </a:lnTo>
                        <a:lnTo>
                          <a:pt x="118872" y="28702"/>
                        </a:lnTo>
                        <a:lnTo>
                          <a:pt x="124841" y="26797"/>
                        </a:lnTo>
                        <a:lnTo>
                          <a:pt x="160655" y="26797"/>
                        </a:lnTo>
                        <a:lnTo>
                          <a:pt x="164592" y="28702"/>
                        </a:lnTo>
                        <a:lnTo>
                          <a:pt x="168402" y="28702"/>
                        </a:lnTo>
                        <a:lnTo>
                          <a:pt x="176530" y="32893"/>
                        </a:lnTo>
                        <a:lnTo>
                          <a:pt x="178308" y="32893"/>
                        </a:lnTo>
                        <a:lnTo>
                          <a:pt x="182499" y="35052"/>
                        </a:lnTo>
                        <a:lnTo>
                          <a:pt x="184404" y="37084"/>
                        </a:lnTo>
                        <a:lnTo>
                          <a:pt x="188341" y="39116"/>
                        </a:lnTo>
                        <a:lnTo>
                          <a:pt x="190373" y="41275"/>
                        </a:lnTo>
                        <a:lnTo>
                          <a:pt x="194310" y="43180"/>
                        </a:lnTo>
                        <a:lnTo>
                          <a:pt x="202311" y="51562"/>
                        </a:lnTo>
                        <a:lnTo>
                          <a:pt x="204216" y="55626"/>
                        </a:lnTo>
                        <a:lnTo>
                          <a:pt x="208153" y="59690"/>
                        </a:lnTo>
                        <a:lnTo>
                          <a:pt x="210185" y="63754"/>
                        </a:lnTo>
                        <a:lnTo>
                          <a:pt x="210185" y="65913"/>
                        </a:lnTo>
                        <a:lnTo>
                          <a:pt x="212217" y="69977"/>
                        </a:lnTo>
                        <a:lnTo>
                          <a:pt x="214122" y="72136"/>
                        </a:lnTo>
                        <a:lnTo>
                          <a:pt x="214122" y="78359"/>
                        </a:lnTo>
                        <a:lnTo>
                          <a:pt x="216154" y="80391"/>
                        </a:lnTo>
                        <a:lnTo>
                          <a:pt x="216154" y="90678"/>
                        </a:lnTo>
                        <a:lnTo>
                          <a:pt x="218059" y="92837"/>
                        </a:lnTo>
                        <a:lnTo>
                          <a:pt x="218059" y="99060"/>
                        </a:lnTo>
                        <a:lnTo>
                          <a:pt x="216154" y="103124"/>
                        </a:lnTo>
                        <a:lnTo>
                          <a:pt x="216154" y="111252"/>
                        </a:lnTo>
                        <a:lnTo>
                          <a:pt x="214122" y="113411"/>
                        </a:lnTo>
                        <a:lnTo>
                          <a:pt x="214122" y="117475"/>
                        </a:lnTo>
                        <a:lnTo>
                          <a:pt x="212217" y="119634"/>
                        </a:lnTo>
                        <a:lnTo>
                          <a:pt x="212217" y="121666"/>
                        </a:lnTo>
                        <a:lnTo>
                          <a:pt x="210185" y="121666"/>
                        </a:lnTo>
                        <a:lnTo>
                          <a:pt x="210185" y="123825"/>
                        </a:lnTo>
                        <a:lnTo>
                          <a:pt x="208153" y="125730"/>
                        </a:lnTo>
                        <a:lnTo>
                          <a:pt x="208153" y="127889"/>
                        </a:lnTo>
                        <a:lnTo>
                          <a:pt x="206248" y="127889"/>
                        </a:lnTo>
                        <a:lnTo>
                          <a:pt x="206248" y="130048"/>
                        </a:lnTo>
                        <a:lnTo>
                          <a:pt x="204216" y="131953"/>
                        </a:lnTo>
                        <a:lnTo>
                          <a:pt x="202311" y="131953"/>
                        </a:lnTo>
                        <a:lnTo>
                          <a:pt x="202311" y="134112"/>
                        </a:lnTo>
                        <a:lnTo>
                          <a:pt x="200279" y="134112"/>
                        </a:lnTo>
                        <a:lnTo>
                          <a:pt x="196342" y="138176"/>
                        </a:lnTo>
                        <a:lnTo>
                          <a:pt x="192405" y="138176"/>
                        </a:lnTo>
                        <a:lnTo>
                          <a:pt x="190373" y="140335"/>
                        </a:lnTo>
                        <a:lnTo>
                          <a:pt x="184404" y="140335"/>
                        </a:lnTo>
                        <a:lnTo>
                          <a:pt x="182499" y="142240"/>
                        </a:lnTo>
                        <a:lnTo>
                          <a:pt x="180467" y="142240"/>
                        </a:lnTo>
                        <a:lnTo>
                          <a:pt x="178308" y="140335"/>
                        </a:lnTo>
                        <a:lnTo>
                          <a:pt x="168402" y="140335"/>
                        </a:lnTo>
                        <a:lnTo>
                          <a:pt x="168402" y="138176"/>
                        </a:lnTo>
                        <a:lnTo>
                          <a:pt x="164592" y="138176"/>
                        </a:lnTo>
                        <a:lnTo>
                          <a:pt x="162687" y="136017"/>
                        </a:lnTo>
                        <a:lnTo>
                          <a:pt x="160655" y="136017"/>
                        </a:lnTo>
                        <a:lnTo>
                          <a:pt x="160655" y="134112"/>
                        </a:lnTo>
                        <a:lnTo>
                          <a:pt x="158496" y="134112"/>
                        </a:lnTo>
                        <a:lnTo>
                          <a:pt x="158496" y="131953"/>
                        </a:lnTo>
                        <a:lnTo>
                          <a:pt x="156718" y="131953"/>
                        </a:lnTo>
                        <a:lnTo>
                          <a:pt x="156718" y="130048"/>
                        </a:lnTo>
                        <a:lnTo>
                          <a:pt x="154686" y="130048"/>
                        </a:lnTo>
                        <a:lnTo>
                          <a:pt x="154686" y="127889"/>
                        </a:lnTo>
                        <a:lnTo>
                          <a:pt x="152781" y="127889"/>
                        </a:lnTo>
                        <a:lnTo>
                          <a:pt x="152781" y="125730"/>
                        </a:lnTo>
                        <a:lnTo>
                          <a:pt x="150749" y="123825"/>
                        </a:lnTo>
                        <a:lnTo>
                          <a:pt x="150749" y="121666"/>
                        </a:lnTo>
                        <a:lnTo>
                          <a:pt x="148590" y="121666"/>
                        </a:lnTo>
                        <a:lnTo>
                          <a:pt x="148590" y="117475"/>
                        </a:lnTo>
                        <a:lnTo>
                          <a:pt x="146812" y="115443"/>
                        </a:lnTo>
                        <a:lnTo>
                          <a:pt x="146812" y="113411"/>
                        </a:lnTo>
                        <a:lnTo>
                          <a:pt x="144780" y="111252"/>
                        </a:lnTo>
                        <a:lnTo>
                          <a:pt x="144780" y="103124"/>
                        </a:lnTo>
                        <a:lnTo>
                          <a:pt x="142875" y="100965"/>
                        </a:lnTo>
                        <a:lnTo>
                          <a:pt x="142875" y="88773"/>
                        </a:lnTo>
                        <a:lnTo>
                          <a:pt x="144780" y="86614"/>
                        </a:lnTo>
                        <a:lnTo>
                          <a:pt x="144780" y="76327"/>
                        </a:lnTo>
                        <a:lnTo>
                          <a:pt x="146812" y="74168"/>
                        </a:lnTo>
                        <a:lnTo>
                          <a:pt x="146812" y="69977"/>
                        </a:lnTo>
                        <a:lnTo>
                          <a:pt x="148590" y="68072"/>
                        </a:lnTo>
                        <a:lnTo>
                          <a:pt x="148590" y="65913"/>
                        </a:lnTo>
                        <a:lnTo>
                          <a:pt x="150749" y="63754"/>
                        </a:lnTo>
                        <a:lnTo>
                          <a:pt x="150749" y="61849"/>
                        </a:lnTo>
                        <a:lnTo>
                          <a:pt x="152781" y="59690"/>
                        </a:lnTo>
                        <a:lnTo>
                          <a:pt x="152781" y="57785"/>
                        </a:lnTo>
                        <a:lnTo>
                          <a:pt x="154686" y="57785"/>
                        </a:lnTo>
                        <a:lnTo>
                          <a:pt x="154686" y="55626"/>
                        </a:lnTo>
                        <a:lnTo>
                          <a:pt x="158496" y="51562"/>
                        </a:lnTo>
                        <a:lnTo>
                          <a:pt x="158496" y="49403"/>
                        </a:lnTo>
                        <a:lnTo>
                          <a:pt x="160655" y="49403"/>
                        </a:lnTo>
                        <a:lnTo>
                          <a:pt x="160655" y="47498"/>
                        </a:lnTo>
                        <a:lnTo>
                          <a:pt x="162687" y="47498"/>
                        </a:lnTo>
                        <a:lnTo>
                          <a:pt x="164592" y="45339"/>
                        </a:lnTo>
                        <a:lnTo>
                          <a:pt x="164592" y="43180"/>
                        </a:lnTo>
                        <a:lnTo>
                          <a:pt x="166624" y="43180"/>
                        </a:lnTo>
                        <a:lnTo>
                          <a:pt x="168402" y="41275"/>
                        </a:lnTo>
                        <a:lnTo>
                          <a:pt x="170561" y="41275"/>
                        </a:lnTo>
                        <a:lnTo>
                          <a:pt x="174498" y="37084"/>
                        </a:lnTo>
                        <a:lnTo>
                          <a:pt x="176530" y="37084"/>
                        </a:lnTo>
                        <a:lnTo>
                          <a:pt x="178308" y="35052"/>
                        </a:lnTo>
                        <a:lnTo>
                          <a:pt x="180467" y="35052"/>
                        </a:lnTo>
                        <a:lnTo>
                          <a:pt x="182499" y="32893"/>
                        </a:lnTo>
                        <a:lnTo>
                          <a:pt x="188341" y="32893"/>
                        </a:lnTo>
                        <a:lnTo>
                          <a:pt x="190373" y="30861"/>
                        </a:lnTo>
                        <a:lnTo>
                          <a:pt x="196342" y="30861"/>
                        </a:lnTo>
                        <a:lnTo>
                          <a:pt x="200279" y="28702"/>
                        </a:lnTo>
                        <a:lnTo>
                          <a:pt x="224028" y="28702"/>
                        </a:lnTo>
                        <a:lnTo>
                          <a:pt x="227965" y="30861"/>
                        </a:lnTo>
                        <a:lnTo>
                          <a:pt x="235966" y="30861"/>
                        </a:lnTo>
                        <a:lnTo>
                          <a:pt x="237871" y="32893"/>
                        </a:lnTo>
                        <a:lnTo>
                          <a:pt x="241935" y="32893"/>
                        </a:lnTo>
                        <a:lnTo>
                          <a:pt x="245872" y="35052"/>
                        </a:lnTo>
                        <a:lnTo>
                          <a:pt x="247777" y="37084"/>
                        </a:lnTo>
                        <a:lnTo>
                          <a:pt x="251841" y="37084"/>
                        </a:lnTo>
                        <a:lnTo>
                          <a:pt x="257683" y="43180"/>
                        </a:lnTo>
                        <a:lnTo>
                          <a:pt x="261747" y="45339"/>
                        </a:lnTo>
                        <a:lnTo>
                          <a:pt x="265684" y="49403"/>
                        </a:lnTo>
                        <a:lnTo>
                          <a:pt x="265684" y="51562"/>
                        </a:lnTo>
                        <a:lnTo>
                          <a:pt x="271653" y="57785"/>
                        </a:lnTo>
                        <a:lnTo>
                          <a:pt x="271653" y="59690"/>
                        </a:lnTo>
                        <a:lnTo>
                          <a:pt x="273558" y="61849"/>
                        </a:lnTo>
                        <a:lnTo>
                          <a:pt x="273558" y="63754"/>
                        </a:lnTo>
                        <a:lnTo>
                          <a:pt x="275590" y="65913"/>
                        </a:lnTo>
                        <a:lnTo>
                          <a:pt x="275590" y="68072"/>
                        </a:lnTo>
                        <a:lnTo>
                          <a:pt x="277495" y="69977"/>
                        </a:lnTo>
                        <a:lnTo>
                          <a:pt x="277495" y="74168"/>
                        </a:lnTo>
                        <a:lnTo>
                          <a:pt x="279527" y="74168"/>
                        </a:lnTo>
                        <a:lnTo>
                          <a:pt x="279527" y="82550"/>
                        </a:lnTo>
                        <a:lnTo>
                          <a:pt x="277495" y="82550"/>
                        </a:lnTo>
                        <a:lnTo>
                          <a:pt x="277495" y="84455"/>
                        </a:lnTo>
                        <a:lnTo>
                          <a:pt x="275590" y="86614"/>
                        </a:lnTo>
                        <a:lnTo>
                          <a:pt x="271653" y="86614"/>
                        </a:lnTo>
                        <a:lnTo>
                          <a:pt x="271653" y="88773"/>
                        </a:lnTo>
                        <a:lnTo>
                          <a:pt x="269621" y="88773"/>
                        </a:lnTo>
                        <a:lnTo>
                          <a:pt x="269621" y="86614"/>
                        </a:lnTo>
                        <a:lnTo>
                          <a:pt x="265684" y="86614"/>
                        </a:lnTo>
                        <a:lnTo>
                          <a:pt x="265684" y="84455"/>
                        </a:lnTo>
                        <a:lnTo>
                          <a:pt x="263652" y="84455"/>
                        </a:lnTo>
                        <a:lnTo>
                          <a:pt x="263652" y="80391"/>
                        </a:lnTo>
                        <a:lnTo>
                          <a:pt x="261747" y="80391"/>
                        </a:lnTo>
                        <a:lnTo>
                          <a:pt x="261747" y="74168"/>
                        </a:lnTo>
                        <a:lnTo>
                          <a:pt x="259715" y="74168"/>
                        </a:lnTo>
                        <a:lnTo>
                          <a:pt x="259715" y="69977"/>
                        </a:lnTo>
                        <a:lnTo>
                          <a:pt x="257683" y="69977"/>
                        </a:lnTo>
                        <a:lnTo>
                          <a:pt x="257683" y="68072"/>
                        </a:lnTo>
                        <a:lnTo>
                          <a:pt x="253746" y="63754"/>
                        </a:lnTo>
                        <a:lnTo>
                          <a:pt x="253746" y="61849"/>
                        </a:lnTo>
                        <a:lnTo>
                          <a:pt x="247777" y="55626"/>
                        </a:lnTo>
                        <a:lnTo>
                          <a:pt x="245872" y="55626"/>
                        </a:lnTo>
                        <a:lnTo>
                          <a:pt x="243840" y="53467"/>
                        </a:lnTo>
                        <a:lnTo>
                          <a:pt x="241935" y="53467"/>
                        </a:lnTo>
                        <a:lnTo>
                          <a:pt x="237871" y="49403"/>
                        </a:lnTo>
                        <a:lnTo>
                          <a:pt x="233934" y="49403"/>
                        </a:lnTo>
                        <a:lnTo>
                          <a:pt x="229997" y="47498"/>
                        </a:lnTo>
                        <a:lnTo>
                          <a:pt x="226060" y="47498"/>
                        </a:lnTo>
                        <a:lnTo>
                          <a:pt x="222123" y="45339"/>
                        </a:lnTo>
                        <a:lnTo>
                          <a:pt x="202311" y="45339"/>
                        </a:lnTo>
                        <a:lnTo>
                          <a:pt x="198247" y="47498"/>
                        </a:lnTo>
                        <a:lnTo>
                          <a:pt x="192405" y="47498"/>
                        </a:lnTo>
                        <a:lnTo>
                          <a:pt x="190373" y="49403"/>
                        </a:lnTo>
                        <a:lnTo>
                          <a:pt x="188341" y="49403"/>
                        </a:lnTo>
                        <a:lnTo>
                          <a:pt x="186436" y="51562"/>
                        </a:lnTo>
                        <a:lnTo>
                          <a:pt x="182499" y="51562"/>
                        </a:lnTo>
                        <a:lnTo>
                          <a:pt x="178308" y="55626"/>
                        </a:lnTo>
                        <a:lnTo>
                          <a:pt x="176530" y="55626"/>
                        </a:lnTo>
                        <a:lnTo>
                          <a:pt x="176530" y="57785"/>
                        </a:lnTo>
                        <a:lnTo>
                          <a:pt x="174498" y="57785"/>
                        </a:lnTo>
                        <a:lnTo>
                          <a:pt x="174498" y="59690"/>
                        </a:lnTo>
                        <a:lnTo>
                          <a:pt x="172593" y="59690"/>
                        </a:lnTo>
                        <a:lnTo>
                          <a:pt x="172593" y="61849"/>
                        </a:lnTo>
                        <a:lnTo>
                          <a:pt x="170561" y="61849"/>
                        </a:lnTo>
                        <a:lnTo>
                          <a:pt x="170561" y="63754"/>
                        </a:lnTo>
                        <a:lnTo>
                          <a:pt x="168402" y="63754"/>
                        </a:lnTo>
                        <a:lnTo>
                          <a:pt x="168402" y="65913"/>
                        </a:lnTo>
                        <a:lnTo>
                          <a:pt x="164592" y="69977"/>
                        </a:lnTo>
                        <a:lnTo>
                          <a:pt x="164592" y="72136"/>
                        </a:lnTo>
                        <a:lnTo>
                          <a:pt x="162687" y="74168"/>
                        </a:lnTo>
                        <a:lnTo>
                          <a:pt x="162687" y="78359"/>
                        </a:lnTo>
                        <a:lnTo>
                          <a:pt x="160655" y="80391"/>
                        </a:lnTo>
                        <a:lnTo>
                          <a:pt x="160655" y="88773"/>
                        </a:lnTo>
                        <a:lnTo>
                          <a:pt x="158496" y="90678"/>
                        </a:lnTo>
                        <a:lnTo>
                          <a:pt x="158496" y="96901"/>
                        </a:lnTo>
                        <a:lnTo>
                          <a:pt x="160655" y="99060"/>
                        </a:lnTo>
                        <a:lnTo>
                          <a:pt x="160655" y="107188"/>
                        </a:lnTo>
                        <a:lnTo>
                          <a:pt x="162687" y="109347"/>
                        </a:lnTo>
                        <a:lnTo>
                          <a:pt x="162687" y="111252"/>
                        </a:lnTo>
                        <a:lnTo>
                          <a:pt x="164592" y="113411"/>
                        </a:lnTo>
                        <a:lnTo>
                          <a:pt x="164592" y="115443"/>
                        </a:lnTo>
                        <a:lnTo>
                          <a:pt x="166624" y="115443"/>
                        </a:lnTo>
                        <a:lnTo>
                          <a:pt x="166624" y="117475"/>
                        </a:lnTo>
                        <a:lnTo>
                          <a:pt x="168402" y="117475"/>
                        </a:lnTo>
                        <a:lnTo>
                          <a:pt x="168402" y="119634"/>
                        </a:lnTo>
                        <a:lnTo>
                          <a:pt x="170561" y="119634"/>
                        </a:lnTo>
                        <a:lnTo>
                          <a:pt x="170561" y="121666"/>
                        </a:lnTo>
                        <a:lnTo>
                          <a:pt x="172593" y="121666"/>
                        </a:lnTo>
                        <a:lnTo>
                          <a:pt x="174498" y="123825"/>
                        </a:lnTo>
                        <a:lnTo>
                          <a:pt x="186436" y="123825"/>
                        </a:lnTo>
                        <a:lnTo>
                          <a:pt x="188341" y="121666"/>
                        </a:lnTo>
                        <a:lnTo>
                          <a:pt x="190373" y="121666"/>
                        </a:lnTo>
                        <a:lnTo>
                          <a:pt x="192405" y="119634"/>
                        </a:lnTo>
                        <a:lnTo>
                          <a:pt x="194310" y="119634"/>
                        </a:lnTo>
                        <a:lnTo>
                          <a:pt x="194310" y="117475"/>
                        </a:lnTo>
                        <a:lnTo>
                          <a:pt x="196342" y="115443"/>
                        </a:lnTo>
                        <a:lnTo>
                          <a:pt x="196342" y="113411"/>
                        </a:lnTo>
                        <a:lnTo>
                          <a:pt x="198247" y="113411"/>
                        </a:lnTo>
                        <a:lnTo>
                          <a:pt x="198247" y="109347"/>
                        </a:lnTo>
                        <a:lnTo>
                          <a:pt x="200279" y="107188"/>
                        </a:lnTo>
                        <a:lnTo>
                          <a:pt x="200279" y="84455"/>
                        </a:lnTo>
                        <a:lnTo>
                          <a:pt x="198247" y="82550"/>
                        </a:lnTo>
                        <a:lnTo>
                          <a:pt x="198247" y="78359"/>
                        </a:lnTo>
                        <a:lnTo>
                          <a:pt x="196342" y="76327"/>
                        </a:lnTo>
                        <a:lnTo>
                          <a:pt x="196342" y="74168"/>
                        </a:lnTo>
                        <a:lnTo>
                          <a:pt x="194310" y="72136"/>
                        </a:lnTo>
                        <a:lnTo>
                          <a:pt x="194310" y="68072"/>
                        </a:lnTo>
                        <a:lnTo>
                          <a:pt x="178308" y="51562"/>
                        </a:lnTo>
                        <a:lnTo>
                          <a:pt x="176530" y="51562"/>
                        </a:lnTo>
                        <a:lnTo>
                          <a:pt x="172593" y="49403"/>
                        </a:lnTo>
                        <a:lnTo>
                          <a:pt x="170561" y="47498"/>
                        </a:lnTo>
                        <a:lnTo>
                          <a:pt x="168402" y="47498"/>
                        </a:lnTo>
                        <a:lnTo>
                          <a:pt x="164592" y="45339"/>
                        </a:lnTo>
                        <a:lnTo>
                          <a:pt x="158496" y="45339"/>
                        </a:lnTo>
                        <a:lnTo>
                          <a:pt x="154686" y="43180"/>
                        </a:lnTo>
                        <a:lnTo>
                          <a:pt x="128778" y="43180"/>
                        </a:lnTo>
                        <a:lnTo>
                          <a:pt x="124841" y="45339"/>
                        </a:lnTo>
                        <a:lnTo>
                          <a:pt x="117094" y="45339"/>
                        </a:lnTo>
                        <a:lnTo>
                          <a:pt x="114935" y="47498"/>
                        </a:lnTo>
                        <a:lnTo>
                          <a:pt x="111125" y="49403"/>
                        </a:lnTo>
                        <a:lnTo>
                          <a:pt x="107188" y="49403"/>
                        </a:lnTo>
                        <a:lnTo>
                          <a:pt x="103251" y="51562"/>
                        </a:lnTo>
                        <a:lnTo>
                          <a:pt x="101219" y="53467"/>
                        </a:lnTo>
                        <a:lnTo>
                          <a:pt x="97282" y="55626"/>
                        </a:lnTo>
                        <a:lnTo>
                          <a:pt x="95123" y="57785"/>
                        </a:lnTo>
                        <a:lnTo>
                          <a:pt x="91313" y="57785"/>
                        </a:lnTo>
                        <a:lnTo>
                          <a:pt x="89154" y="59690"/>
                        </a:lnTo>
                        <a:lnTo>
                          <a:pt x="85217" y="61849"/>
                        </a:lnTo>
                        <a:lnTo>
                          <a:pt x="83439" y="65913"/>
                        </a:lnTo>
                        <a:lnTo>
                          <a:pt x="69342" y="80391"/>
                        </a:lnTo>
                        <a:lnTo>
                          <a:pt x="67564" y="84455"/>
                        </a:lnTo>
                        <a:lnTo>
                          <a:pt x="65405" y="86614"/>
                        </a:lnTo>
                        <a:lnTo>
                          <a:pt x="65405" y="88773"/>
                        </a:lnTo>
                        <a:lnTo>
                          <a:pt x="63627" y="90678"/>
                        </a:lnTo>
                        <a:lnTo>
                          <a:pt x="63627" y="94742"/>
                        </a:lnTo>
                        <a:lnTo>
                          <a:pt x="61468" y="96901"/>
                        </a:lnTo>
                        <a:lnTo>
                          <a:pt x="61468" y="111252"/>
                        </a:lnTo>
                        <a:lnTo>
                          <a:pt x="63627" y="111252"/>
                        </a:lnTo>
                        <a:lnTo>
                          <a:pt x="63627" y="115443"/>
                        </a:lnTo>
                        <a:lnTo>
                          <a:pt x="65405" y="115443"/>
                        </a:lnTo>
                        <a:lnTo>
                          <a:pt x="65405" y="117475"/>
                        </a:lnTo>
                        <a:lnTo>
                          <a:pt x="67564" y="119634"/>
                        </a:lnTo>
                        <a:lnTo>
                          <a:pt x="69342" y="119634"/>
                        </a:lnTo>
                        <a:lnTo>
                          <a:pt x="69342" y="121666"/>
                        </a:lnTo>
                        <a:lnTo>
                          <a:pt x="71374" y="121666"/>
                        </a:lnTo>
                        <a:lnTo>
                          <a:pt x="73533" y="123825"/>
                        </a:lnTo>
                        <a:lnTo>
                          <a:pt x="77470" y="123825"/>
                        </a:lnTo>
                        <a:lnTo>
                          <a:pt x="77470" y="125730"/>
                        </a:lnTo>
                        <a:lnTo>
                          <a:pt x="83439" y="125730"/>
                        </a:lnTo>
                        <a:lnTo>
                          <a:pt x="83439" y="127889"/>
                        </a:lnTo>
                        <a:lnTo>
                          <a:pt x="91313" y="127889"/>
                        </a:lnTo>
                        <a:lnTo>
                          <a:pt x="91313" y="125730"/>
                        </a:lnTo>
                        <a:lnTo>
                          <a:pt x="95123" y="125730"/>
                        </a:lnTo>
                        <a:lnTo>
                          <a:pt x="95123" y="123825"/>
                        </a:lnTo>
                        <a:lnTo>
                          <a:pt x="99060" y="119634"/>
                        </a:lnTo>
                        <a:lnTo>
                          <a:pt x="99060" y="117475"/>
                        </a:lnTo>
                        <a:lnTo>
                          <a:pt x="101219" y="117475"/>
                        </a:lnTo>
                        <a:lnTo>
                          <a:pt x="101219" y="113411"/>
                        </a:lnTo>
                        <a:lnTo>
                          <a:pt x="103251" y="111252"/>
                        </a:lnTo>
                        <a:lnTo>
                          <a:pt x="103251" y="105029"/>
                        </a:lnTo>
                        <a:lnTo>
                          <a:pt x="105029" y="103124"/>
                        </a:lnTo>
                        <a:lnTo>
                          <a:pt x="105029" y="76327"/>
                        </a:lnTo>
                        <a:lnTo>
                          <a:pt x="103251" y="72136"/>
                        </a:lnTo>
                        <a:lnTo>
                          <a:pt x="103251" y="63754"/>
                        </a:lnTo>
                        <a:lnTo>
                          <a:pt x="101219" y="61849"/>
                        </a:lnTo>
                        <a:lnTo>
                          <a:pt x="101219" y="57785"/>
                        </a:lnTo>
                        <a:lnTo>
                          <a:pt x="99060" y="53467"/>
                        </a:lnTo>
                        <a:lnTo>
                          <a:pt x="99060" y="51562"/>
                        </a:lnTo>
                        <a:lnTo>
                          <a:pt x="97282" y="49403"/>
                        </a:lnTo>
                        <a:lnTo>
                          <a:pt x="97282" y="45339"/>
                        </a:lnTo>
                        <a:lnTo>
                          <a:pt x="95123" y="43180"/>
                        </a:lnTo>
                        <a:lnTo>
                          <a:pt x="95123" y="41275"/>
                        </a:lnTo>
                        <a:lnTo>
                          <a:pt x="91313" y="37084"/>
                        </a:lnTo>
                        <a:lnTo>
                          <a:pt x="91313" y="35052"/>
                        </a:lnTo>
                        <a:lnTo>
                          <a:pt x="89154" y="32893"/>
                        </a:lnTo>
                        <a:lnTo>
                          <a:pt x="89154" y="30861"/>
                        </a:lnTo>
                        <a:lnTo>
                          <a:pt x="87376" y="30861"/>
                        </a:lnTo>
                        <a:lnTo>
                          <a:pt x="87376" y="28702"/>
                        </a:lnTo>
                        <a:lnTo>
                          <a:pt x="83439" y="24638"/>
                        </a:lnTo>
                        <a:lnTo>
                          <a:pt x="81407" y="24638"/>
                        </a:lnTo>
                        <a:lnTo>
                          <a:pt x="81407" y="22479"/>
                        </a:lnTo>
                        <a:lnTo>
                          <a:pt x="79248" y="22479"/>
                        </a:lnTo>
                        <a:lnTo>
                          <a:pt x="79248" y="20574"/>
                        </a:lnTo>
                        <a:lnTo>
                          <a:pt x="77470" y="20574"/>
                        </a:lnTo>
                        <a:lnTo>
                          <a:pt x="75311" y="18415"/>
                        </a:lnTo>
                        <a:lnTo>
                          <a:pt x="71374" y="18415"/>
                        </a:lnTo>
                        <a:lnTo>
                          <a:pt x="71374" y="16510"/>
                        </a:lnTo>
                        <a:lnTo>
                          <a:pt x="47752" y="16510"/>
                        </a:lnTo>
                        <a:lnTo>
                          <a:pt x="45593" y="18415"/>
                        </a:lnTo>
                        <a:lnTo>
                          <a:pt x="43815" y="18415"/>
                        </a:lnTo>
                        <a:lnTo>
                          <a:pt x="39624" y="20574"/>
                        </a:lnTo>
                        <a:lnTo>
                          <a:pt x="37846" y="20574"/>
                        </a:lnTo>
                        <a:lnTo>
                          <a:pt x="35687" y="22479"/>
                        </a:lnTo>
                        <a:lnTo>
                          <a:pt x="33909" y="22479"/>
                        </a:lnTo>
                        <a:lnTo>
                          <a:pt x="21844" y="35052"/>
                        </a:lnTo>
                        <a:lnTo>
                          <a:pt x="21844" y="37084"/>
                        </a:lnTo>
                        <a:lnTo>
                          <a:pt x="19812" y="39116"/>
                        </a:lnTo>
                        <a:lnTo>
                          <a:pt x="19812" y="41275"/>
                        </a:lnTo>
                        <a:lnTo>
                          <a:pt x="18034" y="4127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Freeform 118"/>
                  <p:cNvSpPr/>
                  <p:nvPr/>
                </p:nvSpPr>
                <p:spPr>
                  <a:xfrm>
                    <a:off x="1595120" y="2539111"/>
                    <a:ext cx="206122" cy="125985"/>
                  </a:xfrm>
                  <a:custGeom>
                    <a:avLst/>
                    <a:gdLst/>
                    <a:ahLst/>
                    <a:cxnLst/>
                    <a:rect l="0" t="0" r="0" b="0"/>
                    <a:pathLst>
                      <a:path w="206122" h="125985">
                        <a:moveTo>
                          <a:pt x="1905" y="30988"/>
                        </a:moveTo>
                        <a:lnTo>
                          <a:pt x="1905" y="28829"/>
                        </a:lnTo>
                        <a:lnTo>
                          <a:pt x="3937" y="28829"/>
                        </a:lnTo>
                        <a:lnTo>
                          <a:pt x="3937" y="24765"/>
                        </a:lnTo>
                        <a:lnTo>
                          <a:pt x="5969" y="24765"/>
                        </a:lnTo>
                        <a:lnTo>
                          <a:pt x="7874" y="22733"/>
                        </a:lnTo>
                        <a:lnTo>
                          <a:pt x="13843" y="22733"/>
                        </a:lnTo>
                        <a:lnTo>
                          <a:pt x="13843" y="24765"/>
                        </a:lnTo>
                        <a:lnTo>
                          <a:pt x="15875" y="24765"/>
                        </a:lnTo>
                        <a:lnTo>
                          <a:pt x="17780" y="26924"/>
                        </a:lnTo>
                        <a:lnTo>
                          <a:pt x="17780" y="30988"/>
                        </a:lnTo>
                        <a:lnTo>
                          <a:pt x="19812" y="30988"/>
                        </a:lnTo>
                        <a:lnTo>
                          <a:pt x="19812" y="33147"/>
                        </a:lnTo>
                        <a:lnTo>
                          <a:pt x="17780" y="33147"/>
                        </a:lnTo>
                        <a:lnTo>
                          <a:pt x="17780" y="61976"/>
                        </a:lnTo>
                        <a:lnTo>
                          <a:pt x="19812" y="66040"/>
                        </a:lnTo>
                        <a:lnTo>
                          <a:pt x="19812" y="72263"/>
                        </a:lnTo>
                        <a:lnTo>
                          <a:pt x="23749" y="76327"/>
                        </a:lnTo>
                        <a:lnTo>
                          <a:pt x="23749" y="80391"/>
                        </a:lnTo>
                        <a:lnTo>
                          <a:pt x="25908" y="82550"/>
                        </a:lnTo>
                        <a:lnTo>
                          <a:pt x="27686" y="86614"/>
                        </a:lnTo>
                        <a:lnTo>
                          <a:pt x="31623" y="90678"/>
                        </a:lnTo>
                        <a:lnTo>
                          <a:pt x="33655" y="94996"/>
                        </a:lnTo>
                        <a:lnTo>
                          <a:pt x="41529" y="99060"/>
                        </a:lnTo>
                        <a:lnTo>
                          <a:pt x="43561" y="101092"/>
                        </a:lnTo>
                        <a:lnTo>
                          <a:pt x="51435" y="105283"/>
                        </a:lnTo>
                        <a:lnTo>
                          <a:pt x="55626" y="105283"/>
                        </a:lnTo>
                        <a:lnTo>
                          <a:pt x="57404" y="107315"/>
                        </a:lnTo>
                        <a:lnTo>
                          <a:pt x="75438" y="107315"/>
                        </a:lnTo>
                        <a:lnTo>
                          <a:pt x="77216" y="105283"/>
                        </a:lnTo>
                        <a:lnTo>
                          <a:pt x="81153" y="105283"/>
                        </a:lnTo>
                        <a:lnTo>
                          <a:pt x="83185" y="103124"/>
                        </a:lnTo>
                        <a:lnTo>
                          <a:pt x="85344" y="103124"/>
                        </a:lnTo>
                        <a:lnTo>
                          <a:pt x="87122" y="101092"/>
                        </a:lnTo>
                        <a:lnTo>
                          <a:pt x="89281" y="101092"/>
                        </a:lnTo>
                        <a:lnTo>
                          <a:pt x="91059" y="99060"/>
                        </a:lnTo>
                        <a:lnTo>
                          <a:pt x="93091" y="99060"/>
                        </a:lnTo>
                        <a:lnTo>
                          <a:pt x="95250" y="96901"/>
                        </a:lnTo>
                        <a:lnTo>
                          <a:pt x="97028" y="96901"/>
                        </a:lnTo>
                        <a:lnTo>
                          <a:pt x="99187" y="94996"/>
                        </a:lnTo>
                        <a:lnTo>
                          <a:pt x="100965" y="94996"/>
                        </a:lnTo>
                        <a:lnTo>
                          <a:pt x="100965" y="92837"/>
                        </a:lnTo>
                        <a:lnTo>
                          <a:pt x="102997" y="90678"/>
                        </a:lnTo>
                        <a:lnTo>
                          <a:pt x="105156" y="90678"/>
                        </a:lnTo>
                        <a:lnTo>
                          <a:pt x="109093" y="86614"/>
                        </a:lnTo>
                        <a:lnTo>
                          <a:pt x="109093" y="84709"/>
                        </a:lnTo>
                        <a:lnTo>
                          <a:pt x="110871" y="84709"/>
                        </a:lnTo>
                        <a:lnTo>
                          <a:pt x="115062" y="80391"/>
                        </a:lnTo>
                        <a:lnTo>
                          <a:pt x="115062" y="78486"/>
                        </a:lnTo>
                        <a:lnTo>
                          <a:pt x="116840" y="76327"/>
                        </a:lnTo>
                        <a:lnTo>
                          <a:pt x="118999" y="76327"/>
                        </a:lnTo>
                        <a:lnTo>
                          <a:pt x="118999" y="74422"/>
                        </a:lnTo>
                        <a:lnTo>
                          <a:pt x="122809" y="70104"/>
                        </a:lnTo>
                        <a:lnTo>
                          <a:pt x="122809" y="68199"/>
                        </a:lnTo>
                        <a:lnTo>
                          <a:pt x="124968" y="66040"/>
                        </a:lnTo>
                        <a:lnTo>
                          <a:pt x="124968" y="64008"/>
                        </a:lnTo>
                        <a:lnTo>
                          <a:pt x="126746" y="64008"/>
                        </a:lnTo>
                        <a:lnTo>
                          <a:pt x="126746" y="61976"/>
                        </a:lnTo>
                        <a:lnTo>
                          <a:pt x="128905" y="59817"/>
                        </a:lnTo>
                        <a:lnTo>
                          <a:pt x="128905" y="55626"/>
                        </a:lnTo>
                        <a:lnTo>
                          <a:pt x="132842" y="51562"/>
                        </a:lnTo>
                        <a:lnTo>
                          <a:pt x="132842" y="43434"/>
                        </a:lnTo>
                        <a:lnTo>
                          <a:pt x="134874" y="43434"/>
                        </a:lnTo>
                        <a:lnTo>
                          <a:pt x="134874" y="30988"/>
                        </a:lnTo>
                        <a:lnTo>
                          <a:pt x="132842" y="28829"/>
                        </a:lnTo>
                        <a:lnTo>
                          <a:pt x="132842" y="24765"/>
                        </a:lnTo>
                        <a:lnTo>
                          <a:pt x="130683" y="24765"/>
                        </a:lnTo>
                        <a:lnTo>
                          <a:pt x="130683" y="22733"/>
                        </a:lnTo>
                        <a:lnTo>
                          <a:pt x="126746" y="22733"/>
                        </a:lnTo>
                        <a:lnTo>
                          <a:pt x="126746" y="20701"/>
                        </a:lnTo>
                        <a:lnTo>
                          <a:pt x="122809" y="20701"/>
                        </a:lnTo>
                        <a:lnTo>
                          <a:pt x="122809" y="18542"/>
                        </a:lnTo>
                        <a:lnTo>
                          <a:pt x="115062" y="18542"/>
                        </a:lnTo>
                        <a:lnTo>
                          <a:pt x="112903" y="16510"/>
                        </a:lnTo>
                        <a:lnTo>
                          <a:pt x="106934" y="16510"/>
                        </a:lnTo>
                        <a:lnTo>
                          <a:pt x="106934" y="18542"/>
                        </a:lnTo>
                        <a:lnTo>
                          <a:pt x="99187" y="18542"/>
                        </a:lnTo>
                        <a:lnTo>
                          <a:pt x="97028" y="20701"/>
                        </a:lnTo>
                        <a:lnTo>
                          <a:pt x="95250" y="20701"/>
                        </a:lnTo>
                        <a:lnTo>
                          <a:pt x="93091" y="22733"/>
                        </a:lnTo>
                        <a:lnTo>
                          <a:pt x="91059" y="22733"/>
                        </a:lnTo>
                        <a:lnTo>
                          <a:pt x="91059" y="24765"/>
                        </a:lnTo>
                        <a:lnTo>
                          <a:pt x="89281" y="26924"/>
                        </a:lnTo>
                        <a:lnTo>
                          <a:pt x="89281" y="28829"/>
                        </a:lnTo>
                        <a:lnTo>
                          <a:pt x="87122" y="28829"/>
                        </a:lnTo>
                        <a:lnTo>
                          <a:pt x="87122" y="30988"/>
                        </a:lnTo>
                        <a:lnTo>
                          <a:pt x="85344" y="33147"/>
                        </a:lnTo>
                        <a:lnTo>
                          <a:pt x="85344" y="37211"/>
                        </a:lnTo>
                        <a:lnTo>
                          <a:pt x="83185" y="39116"/>
                        </a:lnTo>
                        <a:lnTo>
                          <a:pt x="83185" y="57785"/>
                        </a:lnTo>
                        <a:lnTo>
                          <a:pt x="85344" y="59817"/>
                        </a:lnTo>
                        <a:lnTo>
                          <a:pt x="85344" y="66040"/>
                        </a:lnTo>
                        <a:lnTo>
                          <a:pt x="87122" y="68199"/>
                        </a:lnTo>
                        <a:lnTo>
                          <a:pt x="87122" y="70104"/>
                        </a:lnTo>
                        <a:lnTo>
                          <a:pt x="89281" y="72263"/>
                        </a:lnTo>
                        <a:lnTo>
                          <a:pt x="89281" y="74422"/>
                        </a:lnTo>
                        <a:lnTo>
                          <a:pt x="91059" y="76327"/>
                        </a:lnTo>
                        <a:lnTo>
                          <a:pt x="91059" y="78486"/>
                        </a:lnTo>
                        <a:lnTo>
                          <a:pt x="93091" y="80391"/>
                        </a:lnTo>
                        <a:lnTo>
                          <a:pt x="93091" y="82550"/>
                        </a:lnTo>
                        <a:lnTo>
                          <a:pt x="95250" y="82550"/>
                        </a:lnTo>
                        <a:lnTo>
                          <a:pt x="95250" y="84709"/>
                        </a:lnTo>
                        <a:lnTo>
                          <a:pt x="97028" y="86614"/>
                        </a:lnTo>
                        <a:lnTo>
                          <a:pt x="97028" y="88773"/>
                        </a:lnTo>
                        <a:lnTo>
                          <a:pt x="99187" y="88773"/>
                        </a:lnTo>
                        <a:lnTo>
                          <a:pt x="99187" y="90678"/>
                        </a:lnTo>
                        <a:lnTo>
                          <a:pt x="105156" y="96901"/>
                        </a:lnTo>
                        <a:lnTo>
                          <a:pt x="106934" y="96901"/>
                        </a:lnTo>
                        <a:lnTo>
                          <a:pt x="106934" y="99060"/>
                        </a:lnTo>
                        <a:lnTo>
                          <a:pt x="110871" y="99060"/>
                        </a:lnTo>
                        <a:lnTo>
                          <a:pt x="115062" y="103124"/>
                        </a:lnTo>
                        <a:lnTo>
                          <a:pt x="118999" y="103124"/>
                        </a:lnTo>
                        <a:lnTo>
                          <a:pt x="120777" y="105283"/>
                        </a:lnTo>
                        <a:lnTo>
                          <a:pt x="126746" y="105283"/>
                        </a:lnTo>
                        <a:lnTo>
                          <a:pt x="128905" y="107315"/>
                        </a:lnTo>
                        <a:lnTo>
                          <a:pt x="140589" y="107315"/>
                        </a:lnTo>
                        <a:lnTo>
                          <a:pt x="144780" y="105283"/>
                        </a:lnTo>
                        <a:lnTo>
                          <a:pt x="148717" y="105283"/>
                        </a:lnTo>
                        <a:lnTo>
                          <a:pt x="156464" y="101092"/>
                        </a:lnTo>
                        <a:lnTo>
                          <a:pt x="160401" y="101092"/>
                        </a:lnTo>
                        <a:lnTo>
                          <a:pt x="168529" y="96901"/>
                        </a:lnTo>
                        <a:lnTo>
                          <a:pt x="172466" y="92837"/>
                        </a:lnTo>
                        <a:lnTo>
                          <a:pt x="176276" y="90678"/>
                        </a:lnTo>
                        <a:lnTo>
                          <a:pt x="182372" y="84709"/>
                        </a:lnTo>
                        <a:lnTo>
                          <a:pt x="182372" y="82550"/>
                        </a:lnTo>
                        <a:lnTo>
                          <a:pt x="186182" y="78486"/>
                        </a:lnTo>
                        <a:lnTo>
                          <a:pt x="186182" y="76327"/>
                        </a:lnTo>
                        <a:lnTo>
                          <a:pt x="188341" y="74422"/>
                        </a:lnTo>
                        <a:lnTo>
                          <a:pt x="188341" y="68199"/>
                        </a:lnTo>
                        <a:lnTo>
                          <a:pt x="190119" y="66040"/>
                        </a:lnTo>
                        <a:lnTo>
                          <a:pt x="190119" y="41275"/>
                        </a:lnTo>
                        <a:lnTo>
                          <a:pt x="192278" y="41275"/>
                        </a:lnTo>
                        <a:lnTo>
                          <a:pt x="192278" y="39116"/>
                        </a:lnTo>
                        <a:lnTo>
                          <a:pt x="202184" y="39116"/>
                        </a:lnTo>
                        <a:lnTo>
                          <a:pt x="202184" y="41275"/>
                        </a:lnTo>
                        <a:lnTo>
                          <a:pt x="204216" y="41275"/>
                        </a:lnTo>
                        <a:lnTo>
                          <a:pt x="204216" y="45339"/>
                        </a:lnTo>
                        <a:lnTo>
                          <a:pt x="206121" y="45339"/>
                        </a:lnTo>
                        <a:lnTo>
                          <a:pt x="206121" y="64008"/>
                        </a:lnTo>
                        <a:lnTo>
                          <a:pt x="204216" y="68199"/>
                        </a:lnTo>
                        <a:lnTo>
                          <a:pt x="204216" y="74422"/>
                        </a:lnTo>
                        <a:lnTo>
                          <a:pt x="202184" y="76327"/>
                        </a:lnTo>
                        <a:lnTo>
                          <a:pt x="202184" y="80391"/>
                        </a:lnTo>
                        <a:lnTo>
                          <a:pt x="200025" y="82550"/>
                        </a:lnTo>
                        <a:lnTo>
                          <a:pt x="200025" y="86614"/>
                        </a:lnTo>
                        <a:lnTo>
                          <a:pt x="198247" y="90678"/>
                        </a:lnTo>
                        <a:lnTo>
                          <a:pt x="196215" y="92837"/>
                        </a:lnTo>
                        <a:lnTo>
                          <a:pt x="194310" y="96901"/>
                        </a:lnTo>
                        <a:lnTo>
                          <a:pt x="190119" y="99060"/>
                        </a:lnTo>
                        <a:lnTo>
                          <a:pt x="188341" y="103124"/>
                        </a:lnTo>
                        <a:lnTo>
                          <a:pt x="186182" y="105283"/>
                        </a:lnTo>
                        <a:lnTo>
                          <a:pt x="182372" y="107315"/>
                        </a:lnTo>
                        <a:lnTo>
                          <a:pt x="178435" y="111379"/>
                        </a:lnTo>
                        <a:lnTo>
                          <a:pt x="170307" y="115697"/>
                        </a:lnTo>
                        <a:lnTo>
                          <a:pt x="164592" y="117602"/>
                        </a:lnTo>
                        <a:lnTo>
                          <a:pt x="160401" y="119761"/>
                        </a:lnTo>
                        <a:lnTo>
                          <a:pt x="154686" y="121666"/>
                        </a:lnTo>
                        <a:lnTo>
                          <a:pt x="148717" y="121666"/>
                        </a:lnTo>
                        <a:lnTo>
                          <a:pt x="146558" y="123825"/>
                        </a:lnTo>
                        <a:lnTo>
                          <a:pt x="122809" y="123825"/>
                        </a:lnTo>
                        <a:lnTo>
                          <a:pt x="120777" y="121666"/>
                        </a:lnTo>
                        <a:lnTo>
                          <a:pt x="115062" y="121666"/>
                        </a:lnTo>
                        <a:lnTo>
                          <a:pt x="112903" y="119761"/>
                        </a:lnTo>
                        <a:lnTo>
                          <a:pt x="110871" y="119761"/>
                        </a:lnTo>
                        <a:lnTo>
                          <a:pt x="106934" y="117602"/>
                        </a:lnTo>
                        <a:lnTo>
                          <a:pt x="105156" y="117602"/>
                        </a:lnTo>
                        <a:lnTo>
                          <a:pt x="102997" y="115697"/>
                        </a:lnTo>
                        <a:lnTo>
                          <a:pt x="100965" y="115697"/>
                        </a:lnTo>
                        <a:lnTo>
                          <a:pt x="95250" y="109474"/>
                        </a:lnTo>
                        <a:lnTo>
                          <a:pt x="93091" y="109474"/>
                        </a:lnTo>
                        <a:lnTo>
                          <a:pt x="91059" y="107315"/>
                        </a:lnTo>
                        <a:lnTo>
                          <a:pt x="91059" y="105283"/>
                        </a:lnTo>
                        <a:lnTo>
                          <a:pt x="81153" y="94996"/>
                        </a:lnTo>
                        <a:lnTo>
                          <a:pt x="81153" y="92837"/>
                        </a:lnTo>
                        <a:lnTo>
                          <a:pt x="77216" y="88773"/>
                        </a:lnTo>
                        <a:lnTo>
                          <a:pt x="77216" y="86614"/>
                        </a:lnTo>
                        <a:lnTo>
                          <a:pt x="75438" y="84709"/>
                        </a:lnTo>
                        <a:lnTo>
                          <a:pt x="73279" y="80391"/>
                        </a:lnTo>
                        <a:lnTo>
                          <a:pt x="73279" y="78486"/>
                        </a:lnTo>
                        <a:lnTo>
                          <a:pt x="71247" y="76327"/>
                        </a:lnTo>
                        <a:lnTo>
                          <a:pt x="71247" y="72263"/>
                        </a:lnTo>
                        <a:lnTo>
                          <a:pt x="69342" y="68199"/>
                        </a:lnTo>
                        <a:lnTo>
                          <a:pt x="69342" y="64008"/>
                        </a:lnTo>
                        <a:lnTo>
                          <a:pt x="67310" y="61976"/>
                        </a:lnTo>
                        <a:lnTo>
                          <a:pt x="67310" y="35052"/>
                        </a:lnTo>
                        <a:lnTo>
                          <a:pt x="69342" y="30988"/>
                        </a:lnTo>
                        <a:lnTo>
                          <a:pt x="69342" y="26924"/>
                        </a:lnTo>
                        <a:lnTo>
                          <a:pt x="71247" y="24765"/>
                        </a:lnTo>
                        <a:lnTo>
                          <a:pt x="71247" y="22733"/>
                        </a:lnTo>
                        <a:lnTo>
                          <a:pt x="75438" y="18542"/>
                        </a:lnTo>
                        <a:lnTo>
                          <a:pt x="75438" y="16510"/>
                        </a:lnTo>
                        <a:lnTo>
                          <a:pt x="77216" y="16510"/>
                        </a:lnTo>
                        <a:lnTo>
                          <a:pt x="77216" y="14351"/>
                        </a:lnTo>
                        <a:lnTo>
                          <a:pt x="79375" y="14351"/>
                        </a:lnTo>
                        <a:lnTo>
                          <a:pt x="79375" y="12446"/>
                        </a:lnTo>
                        <a:lnTo>
                          <a:pt x="83185" y="8128"/>
                        </a:lnTo>
                        <a:lnTo>
                          <a:pt x="85344" y="8128"/>
                        </a:lnTo>
                        <a:lnTo>
                          <a:pt x="89281" y="4064"/>
                        </a:lnTo>
                        <a:lnTo>
                          <a:pt x="93091" y="4064"/>
                        </a:lnTo>
                        <a:lnTo>
                          <a:pt x="95250" y="2159"/>
                        </a:lnTo>
                        <a:lnTo>
                          <a:pt x="99187" y="2159"/>
                        </a:lnTo>
                        <a:lnTo>
                          <a:pt x="100965" y="0"/>
                        </a:lnTo>
                        <a:lnTo>
                          <a:pt x="118999" y="0"/>
                        </a:lnTo>
                        <a:lnTo>
                          <a:pt x="120777" y="2159"/>
                        </a:lnTo>
                        <a:lnTo>
                          <a:pt x="128905" y="2159"/>
                        </a:lnTo>
                        <a:lnTo>
                          <a:pt x="128905" y="4064"/>
                        </a:lnTo>
                        <a:lnTo>
                          <a:pt x="132842" y="4064"/>
                        </a:lnTo>
                        <a:lnTo>
                          <a:pt x="132842" y="6223"/>
                        </a:lnTo>
                        <a:lnTo>
                          <a:pt x="136652" y="6223"/>
                        </a:lnTo>
                        <a:lnTo>
                          <a:pt x="136652" y="8128"/>
                        </a:lnTo>
                        <a:lnTo>
                          <a:pt x="138811" y="8128"/>
                        </a:lnTo>
                        <a:lnTo>
                          <a:pt x="144780" y="14351"/>
                        </a:lnTo>
                        <a:lnTo>
                          <a:pt x="144780" y="16510"/>
                        </a:lnTo>
                        <a:lnTo>
                          <a:pt x="146558" y="16510"/>
                        </a:lnTo>
                        <a:lnTo>
                          <a:pt x="146558" y="20701"/>
                        </a:lnTo>
                        <a:lnTo>
                          <a:pt x="148717" y="20701"/>
                        </a:lnTo>
                        <a:lnTo>
                          <a:pt x="148717" y="22733"/>
                        </a:lnTo>
                        <a:lnTo>
                          <a:pt x="150495" y="24765"/>
                        </a:lnTo>
                        <a:lnTo>
                          <a:pt x="150495" y="49403"/>
                        </a:lnTo>
                        <a:lnTo>
                          <a:pt x="148717" y="51562"/>
                        </a:lnTo>
                        <a:lnTo>
                          <a:pt x="148717" y="55626"/>
                        </a:lnTo>
                        <a:lnTo>
                          <a:pt x="146558" y="57785"/>
                        </a:lnTo>
                        <a:lnTo>
                          <a:pt x="146558" y="59817"/>
                        </a:lnTo>
                        <a:lnTo>
                          <a:pt x="144780" y="61976"/>
                        </a:lnTo>
                        <a:lnTo>
                          <a:pt x="144780" y="66040"/>
                        </a:lnTo>
                        <a:lnTo>
                          <a:pt x="142748" y="68199"/>
                        </a:lnTo>
                        <a:lnTo>
                          <a:pt x="142748" y="70104"/>
                        </a:lnTo>
                        <a:lnTo>
                          <a:pt x="138811" y="74422"/>
                        </a:lnTo>
                        <a:lnTo>
                          <a:pt x="138811" y="76327"/>
                        </a:lnTo>
                        <a:lnTo>
                          <a:pt x="132842" y="82550"/>
                        </a:lnTo>
                        <a:lnTo>
                          <a:pt x="130683" y="86614"/>
                        </a:lnTo>
                        <a:lnTo>
                          <a:pt x="126746" y="90678"/>
                        </a:lnTo>
                        <a:lnTo>
                          <a:pt x="126746" y="92837"/>
                        </a:lnTo>
                        <a:lnTo>
                          <a:pt x="120777" y="99060"/>
                        </a:lnTo>
                        <a:lnTo>
                          <a:pt x="118999" y="99060"/>
                        </a:lnTo>
                        <a:lnTo>
                          <a:pt x="109093" y="109474"/>
                        </a:lnTo>
                        <a:lnTo>
                          <a:pt x="106934" y="109474"/>
                        </a:lnTo>
                        <a:lnTo>
                          <a:pt x="105156" y="111379"/>
                        </a:lnTo>
                        <a:lnTo>
                          <a:pt x="100965" y="113538"/>
                        </a:lnTo>
                        <a:lnTo>
                          <a:pt x="99187" y="115697"/>
                        </a:lnTo>
                        <a:lnTo>
                          <a:pt x="97028" y="115697"/>
                        </a:lnTo>
                        <a:lnTo>
                          <a:pt x="95250" y="117602"/>
                        </a:lnTo>
                        <a:lnTo>
                          <a:pt x="93091" y="117602"/>
                        </a:lnTo>
                        <a:lnTo>
                          <a:pt x="89281" y="119761"/>
                        </a:lnTo>
                        <a:lnTo>
                          <a:pt x="87122" y="119761"/>
                        </a:lnTo>
                        <a:lnTo>
                          <a:pt x="85344" y="121666"/>
                        </a:lnTo>
                        <a:lnTo>
                          <a:pt x="83185" y="121666"/>
                        </a:lnTo>
                        <a:lnTo>
                          <a:pt x="79375" y="123825"/>
                        </a:lnTo>
                        <a:lnTo>
                          <a:pt x="69342" y="123825"/>
                        </a:lnTo>
                        <a:lnTo>
                          <a:pt x="67310" y="125984"/>
                        </a:lnTo>
                        <a:lnTo>
                          <a:pt x="65532" y="125984"/>
                        </a:lnTo>
                        <a:lnTo>
                          <a:pt x="61341" y="123825"/>
                        </a:lnTo>
                        <a:lnTo>
                          <a:pt x="53467" y="123825"/>
                        </a:lnTo>
                        <a:lnTo>
                          <a:pt x="51435" y="121666"/>
                        </a:lnTo>
                        <a:lnTo>
                          <a:pt x="47498" y="121666"/>
                        </a:lnTo>
                        <a:lnTo>
                          <a:pt x="41529" y="119761"/>
                        </a:lnTo>
                        <a:lnTo>
                          <a:pt x="37592" y="117602"/>
                        </a:lnTo>
                        <a:lnTo>
                          <a:pt x="35814" y="115697"/>
                        </a:lnTo>
                        <a:lnTo>
                          <a:pt x="27686" y="111379"/>
                        </a:lnTo>
                        <a:lnTo>
                          <a:pt x="13843" y="96901"/>
                        </a:lnTo>
                        <a:lnTo>
                          <a:pt x="11811" y="92837"/>
                        </a:lnTo>
                        <a:lnTo>
                          <a:pt x="9906" y="90678"/>
                        </a:lnTo>
                        <a:lnTo>
                          <a:pt x="9906" y="86614"/>
                        </a:lnTo>
                        <a:lnTo>
                          <a:pt x="7874" y="84709"/>
                        </a:lnTo>
                        <a:lnTo>
                          <a:pt x="5969" y="80391"/>
                        </a:lnTo>
                        <a:lnTo>
                          <a:pt x="5969" y="76327"/>
                        </a:lnTo>
                        <a:lnTo>
                          <a:pt x="3937" y="74422"/>
                        </a:lnTo>
                        <a:lnTo>
                          <a:pt x="3937" y="70104"/>
                        </a:lnTo>
                        <a:lnTo>
                          <a:pt x="1905" y="66040"/>
                        </a:lnTo>
                        <a:lnTo>
                          <a:pt x="1905" y="53721"/>
                        </a:lnTo>
                        <a:lnTo>
                          <a:pt x="0" y="49403"/>
                        </a:lnTo>
                        <a:lnTo>
                          <a:pt x="0" y="47498"/>
                        </a:lnTo>
                        <a:lnTo>
                          <a:pt x="1905" y="4343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Freeform 119"/>
                  <p:cNvSpPr/>
                  <p:nvPr/>
                </p:nvSpPr>
                <p:spPr>
                  <a:xfrm>
                    <a:off x="1236345" y="2252345"/>
                    <a:ext cx="190374" cy="262002"/>
                  </a:xfrm>
                  <a:custGeom>
                    <a:avLst/>
                    <a:gdLst/>
                    <a:ahLst/>
                    <a:cxnLst/>
                    <a:rect l="0" t="0" r="0" b="0"/>
                    <a:pathLst>
                      <a:path w="190374" h="262002">
                        <a:moveTo>
                          <a:pt x="49530" y="2032"/>
                        </a:moveTo>
                        <a:lnTo>
                          <a:pt x="61595" y="2032"/>
                        </a:lnTo>
                        <a:lnTo>
                          <a:pt x="65532" y="0"/>
                        </a:lnTo>
                        <a:lnTo>
                          <a:pt x="148717" y="0"/>
                        </a:lnTo>
                        <a:lnTo>
                          <a:pt x="152527" y="2032"/>
                        </a:lnTo>
                        <a:lnTo>
                          <a:pt x="160655" y="2032"/>
                        </a:lnTo>
                        <a:lnTo>
                          <a:pt x="164592" y="4191"/>
                        </a:lnTo>
                        <a:lnTo>
                          <a:pt x="168529" y="4191"/>
                        </a:lnTo>
                        <a:lnTo>
                          <a:pt x="172466" y="6096"/>
                        </a:lnTo>
                        <a:lnTo>
                          <a:pt x="174498" y="6096"/>
                        </a:lnTo>
                        <a:lnTo>
                          <a:pt x="178435" y="8255"/>
                        </a:lnTo>
                        <a:lnTo>
                          <a:pt x="186436" y="16383"/>
                        </a:lnTo>
                        <a:lnTo>
                          <a:pt x="186436" y="20701"/>
                        </a:lnTo>
                        <a:lnTo>
                          <a:pt x="188341" y="22606"/>
                        </a:lnTo>
                        <a:lnTo>
                          <a:pt x="188341" y="26670"/>
                        </a:lnTo>
                        <a:lnTo>
                          <a:pt x="190373" y="28829"/>
                        </a:lnTo>
                        <a:lnTo>
                          <a:pt x="190373" y="70104"/>
                        </a:lnTo>
                        <a:lnTo>
                          <a:pt x="188341" y="74168"/>
                        </a:lnTo>
                        <a:lnTo>
                          <a:pt x="188341" y="84582"/>
                        </a:lnTo>
                        <a:lnTo>
                          <a:pt x="186436" y="90805"/>
                        </a:lnTo>
                        <a:lnTo>
                          <a:pt x="186436" y="94869"/>
                        </a:lnTo>
                        <a:lnTo>
                          <a:pt x="184404" y="101092"/>
                        </a:lnTo>
                        <a:lnTo>
                          <a:pt x="184404" y="105156"/>
                        </a:lnTo>
                        <a:lnTo>
                          <a:pt x="182372" y="111379"/>
                        </a:lnTo>
                        <a:lnTo>
                          <a:pt x="182372" y="115443"/>
                        </a:lnTo>
                        <a:lnTo>
                          <a:pt x="180467" y="121666"/>
                        </a:lnTo>
                        <a:lnTo>
                          <a:pt x="180467" y="127889"/>
                        </a:lnTo>
                        <a:lnTo>
                          <a:pt x="178435" y="132080"/>
                        </a:lnTo>
                        <a:lnTo>
                          <a:pt x="178435" y="138303"/>
                        </a:lnTo>
                        <a:lnTo>
                          <a:pt x="174498" y="148590"/>
                        </a:lnTo>
                        <a:lnTo>
                          <a:pt x="174498" y="152654"/>
                        </a:lnTo>
                        <a:lnTo>
                          <a:pt x="166624" y="175387"/>
                        </a:lnTo>
                        <a:lnTo>
                          <a:pt x="162560" y="181483"/>
                        </a:lnTo>
                        <a:lnTo>
                          <a:pt x="160655" y="185801"/>
                        </a:lnTo>
                        <a:lnTo>
                          <a:pt x="152527" y="197993"/>
                        </a:lnTo>
                        <a:lnTo>
                          <a:pt x="148717" y="202057"/>
                        </a:lnTo>
                        <a:lnTo>
                          <a:pt x="140843" y="214503"/>
                        </a:lnTo>
                        <a:lnTo>
                          <a:pt x="122809" y="233045"/>
                        </a:lnTo>
                        <a:lnTo>
                          <a:pt x="101219" y="249555"/>
                        </a:lnTo>
                        <a:lnTo>
                          <a:pt x="89154" y="253619"/>
                        </a:lnTo>
                        <a:lnTo>
                          <a:pt x="83185" y="257937"/>
                        </a:lnTo>
                        <a:lnTo>
                          <a:pt x="77470" y="259969"/>
                        </a:lnTo>
                        <a:lnTo>
                          <a:pt x="69342" y="259969"/>
                        </a:lnTo>
                        <a:lnTo>
                          <a:pt x="63373" y="262001"/>
                        </a:lnTo>
                        <a:lnTo>
                          <a:pt x="35687" y="262001"/>
                        </a:lnTo>
                        <a:lnTo>
                          <a:pt x="23749" y="257937"/>
                        </a:lnTo>
                        <a:lnTo>
                          <a:pt x="12065" y="249555"/>
                        </a:lnTo>
                        <a:lnTo>
                          <a:pt x="8128" y="243332"/>
                        </a:lnTo>
                        <a:lnTo>
                          <a:pt x="2159" y="220853"/>
                        </a:lnTo>
                        <a:lnTo>
                          <a:pt x="2159" y="212471"/>
                        </a:lnTo>
                        <a:lnTo>
                          <a:pt x="0" y="202057"/>
                        </a:lnTo>
                        <a:lnTo>
                          <a:pt x="0" y="191770"/>
                        </a:lnTo>
                        <a:lnTo>
                          <a:pt x="2159" y="181483"/>
                        </a:lnTo>
                        <a:lnTo>
                          <a:pt x="2159" y="169164"/>
                        </a:lnTo>
                        <a:lnTo>
                          <a:pt x="5969" y="146431"/>
                        </a:lnTo>
                        <a:lnTo>
                          <a:pt x="12065" y="123825"/>
                        </a:lnTo>
                        <a:lnTo>
                          <a:pt x="13843" y="111379"/>
                        </a:lnTo>
                        <a:lnTo>
                          <a:pt x="18034" y="101092"/>
                        </a:lnTo>
                        <a:lnTo>
                          <a:pt x="19812" y="88646"/>
                        </a:lnTo>
                        <a:lnTo>
                          <a:pt x="23749" y="78232"/>
                        </a:lnTo>
                        <a:lnTo>
                          <a:pt x="25781" y="67945"/>
                        </a:lnTo>
                        <a:lnTo>
                          <a:pt x="33655" y="49530"/>
                        </a:lnTo>
                        <a:lnTo>
                          <a:pt x="35687" y="39116"/>
                        </a:lnTo>
                        <a:lnTo>
                          <a:pt x="41783" y="24765"/>
                        </a:lnTo>
                        <a:lnTo>
                          <a:pt x="45720" y="12319"/>
                        </a:lnTo>
                        <a:lnTo>
                          <a:pt x="49530" y="4191"/>
                        </a:lnTo>
                        <a:close/>
                      </a:path>
                    </a:pathLst>
                  </a:custGeom>
                  <a:solidFill>
                    <a:srgbClr val="333333"/>
                  </a:solidFill>
                  <a:ln w="0" cap="flat" cmpd="sng" algn="ctr">
                    <a:solidFill>
                      <a:srgbClr val="3333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1412875" y="2256536"/>
                    <a:ext cx="211964" cy="111253"/>
                  </a:xfrm>
                  <a:custGeom>
                    <a:avLst/>
                    <a:gdLst/>
                    <a:ahLst/>
                    <a:cxnLst/>
                    <a:rect l="0" t="0" r="0" b="0"/>
                    <a:pathLst>
                      <a:path w="211964" h="111253">
                        <a:moveTo>
                          <a:pt x="0" y="12192"/>
                        </a:moveTo>
                        <a:lnTo>
                          <a:pt x="0" y="10287"/>
                        </a:lnTo>
                        <a:lnTo>
                          <a:pt x="5842" y="10287"/>
                        </a:lnTo>
                        <a:lnTo>
                          <a:pt x="7874" y="8128"/>
                        </a:lnTo>
                        <a:lnTo>
                          <a:pt x="11811" y="8128"/>
                        </a:lnTo>
                        <a:lnTo>
                          <a:pt x="13843" y="6223"/>
                        </a:lnTo>
                        <a:lnTo>
                          <a:pt x="17780" y="6223"/>
                        </a:lnTo>
                        <a:lnTo>
                          <a:pt x="21717" y="4064"/>
                        </a:lnTo>
                        <a:lnTo>
                          <a:pt x="27686" y="4064"/>
                        </a:lnTo>
                        <a:lnTo>
                          <a:pt x="31623" y="1905"/>
                        </a:lnTo>
                        <a:lnTo>
                          <a:pt x="45466" y="1905"/>
                        </a:lnTo>
                        <a:lnTo>
                          <a:pt x="49530" y="0"/>
                        </a:lnTo>
                        <a:lnTo>
                          <a:pt x="71247" y="0"/>
                        </a:lnTo>
                        <a:lnTo>
                          <a:pt x="75184" y="1905"/>
                        </a:lnTo>
                        <a:lnTo>
                          <a:pt x="87122" y="1905"/>
                        </a:lnTo>
                        <a:lnTo>
                          <a:pt x="93091" y="4064"/>
                        </a:lnTo>
                        <a:lnTo>
                          <a:pt x="99060" y="4064"/>
                        </a:lnTo>
                        <a:lnTo>
                          <a:pt x="104902" y="6223"/>
                        </a:lnTo>
                        <a:lnTo>
                          <a:pt x="142621" y="18415"/>
                        </a:lnTo>
                        <a:lnTo>
                          <a:pt x="162433" y="30861"/>
                        </a:lnTo>
                        <a:lnTo>
                          <a:pt x="166370" y="34925"/>
                        </a:lnTo>
                        <a:lnTo>
                          <a:pt x="170307" y="37084"/>
                        </a:lnTo>
                        <a:lnTo>
                          <a:pt x="174244" y="41275"/>
                        </a:lnTo>
                        <a:lnTo>
                          <a:pt x="178308" y="43180"/>
                        </a:lnTo>
                        <a:lnTo>
                          <a:pt x="182245" y="47498"/>
                        </a:lnTo>
                        <a:lnTo>
                          <a:pt x="186182" y="49403"/>
                        </a:lnTo>
                        <a:lnTo>
                          <a:pt x="188214" y="53467"/>
                        </a:lnTo>
                        <a:lnTo>
                          <a:pt x="196088" y="61849"/>
                        </a:lnTo>
                        <a:lnTo>
                          <a:pt x="198120" y="65913"/>
                        </a:lnTo>
                        <a:lnTo>
                          <a:pt x="202057" y="69977"/>
                        </a:lnTo>
                        <a:lnTo>
                          <a:pt x="203962" y="74041"/>
                        </a:lnTo>
                        <a:lnTo>
                          <a:pt x="205994" y="76200"/>
                        </a:lnTo>
                        <a:lnTo>
                          <a:pt x="205994" y="78359"/>
                        </a:lnTo>
                        <a:lnTo>
                          <a:pt x="208153" y="80391"/>
                        </a:lnTo>
                        <a:lnTo>
                          <a:pt x="208153" y="82423"/>
                        </a:lnTo>
                        <a:lnTo>
                          <a:pt x="209931" y="84455"/>
                        </a:lnTo>
                        <a:lnTo>
                          <a:pt x="209931" y="86614"/>
                        </a:lnTo>
                        <a:lnTo>
                          <a:pt x="211963" y="86614"/>
                        </a:lnTo>
                        <a:lnTo>
                          <a:pt x="211963" y="88773"/>
                        </a:lnTo>
                        <a:lnTo>
                          <a:pt x="209931" y="88773"/>
                        </a:lnTo>
                        <a:lnTo>
                          <a:pt x="208153" y="90678"/>
                        </a:lnTo>
                        <a:lnTo>
                          <a:pt x="203962" y="90678"/>
                        </a:lnTo>
                        <a:lnTo>
                          <a:pt x="202057" y="92837"/>
                        </a:lnTo>
                        <a:lnTo>
                          <a:pt x="198120" y="92837"/>
                        </a:lnTo>
                        <a:lnTo>
                          <a:pt x="196088" y="94742"/>
                        </a:lnTo>
                        <a:lnTo>
                          <a:pt x="194056" y="94742"/>
                        </a:lnTo>
                        <a:lnTo>
                          <a:pt x="190119" y="96901"/>
                        </a:lnTo>
                        <a:lnTo>
                          <a:pt x="184150" y="96901"/>
                        </a:lnTo>
                        <a:lnTo>
                          <a:pt x="182245" y="99060"/>
                        </a:lnTo>
                        <a:lnTo>
                          <a:pt x="178308" y="99060"/>
                        </a:lnTo>
                        <a:lnTo>
                          <a:pt x="174244" y="100965"/>
                        </a:lnTo>
                        <a:lnTo>
                          <a:pt x="172339" y="100965"/>
                        </a:lnTo>
                        <a:lnTo>
                          <a:pt x="168402" y="103124"/>
                        </a:lnTo>
                        <a:lnTo>
                          <a:pt x="164338" y="103124"/>
                        </a:lnTo>
                        <a:lnTo>
                          <a:pt x="160401" y="105029"/>
                        </a:lnTo>
                        <a:lnTo>
                          <a:pt x="156464" y="105029"/>
                        </a:lnTo>
                        <a:lnTo>
                          <a:pt x="152527" y="107188"/>
                        </a:lnTo>
                        <a:lnTo>
                          <a:pt x="144526" y="107188"/>
                        </a:lnTo>
                        <a:lnTo>
                          <a:pt x="140589" y="109347"/>
                        </a:lnTo>
                        <a:lnTo>
                          <a:pt x="136652" y="109347"/>
                        </a:lnTo>
                        <a:lnTo>
                          <a:pt x="132715" y="111252"/>
                        </a:lnTo>
                        <a:lnTo>
                          <a:pt x="104902" y="111252"/>
                        </a:lnTo>
                        <a:lnTo>
                          <a:pt x="100965" y="109347"/>
                        </a:lnTo>
                        <a:lnTo>
                          <a:pt x="94996" y="109347"/>
                        </a:lnTo>
                        <a:lnTo>
                          <a:pt x="87122" y="105029"/>
                        </a:lnTo>
                        <a:lnTo>
                          <a:pt x="81153" y="103124"/>
                        </a:lnTo>
                        <a:lnTo>
                          <a:pt x="77216" y="99060"/>
                        </a:lnTo>
                        <a:lnTo>
                          <a:pt x="63373" y="90678"/>
                        </a:lnTo>
                        <a:lnTo>
                          <a:pt x="59436" y="86614"/>
                        </a:lnTo>
                        <a:lnTo>
                          <a:pt x="49530" y="80391"/>
                        </a:lnTo>
                        <a:lnTo>
                          <a:pt x="33655" y="63754"/>
                        </a:lnTo>
                        <a:lnTo>
                          <a:pt x="29718" y="57785"/>
                        </a:lnTo>
                        <a:lnTo>
                          <a:pt x="21717" y="49403"/>
                        </a:lnTo>
                        <a:lnTo>
                          <a:pt x="19812" y="45339"/>
                        </a:lnTo>
                        <a:lnTo>
                          <a:pt x="15748" y="41275"/>
                        </a:lnTo>
                        <a:lnTo>
                          <a:pt x="13843" y="37084"/>
                        </a:lnTo>
                        <a:lnTo>
                          <a:pt x="9906" y="32893"/>
                        </a:lnTo>
                        <a:lnTo>
                          <a:pt x="5842" y="24638"/>
                        </a:lnTo>
                        <a:lnTo>
                          <a:pt x="3937" y="18415"/>
                        </a:lnTo>
                        <a:lnTo>
                          <a:pt x="1905" y="16510"/>
                        </a:lnTo>
                        <a:close/>
                      </a:path>
                    </a:pathLst>
                  </a:custGeom>
                  <a:solidFill>
                    <a:srgbClr val="333333"/>
                  </a:solidFill>
                  <a:ln w="0" cap="flat" cmpd="sng" algn="ctr">
                    <a:solidFill>
                      <a:srgbClr val="3333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Freeform 121"/>
                  <p:cNvSpPr/>
                  <p:nvPr/>
                </p:nvSpPr>
                <p:spPr>
                  <a:xfrm>
                    <a:off x="1083818" y="2260600"/>
                    <a:ext cx="210186" cy="103125"/>
                  </a:xfrm>
                  <a:custGeom>
                    <a:avLst/>
                    <a:gdLst/>
                    <a:ahLst/>
                    <a:cxnLst/>
                    <a:rect l="0" t="0" r="0" b="0"/>
                    <a:pathLst>
                      <a:path w="210186" h="103125">
                        <a:moveTo>
                          <a:pt x="210185" y="12446"/>
                        </a:moveTo>
                        <a:lnTo>
                          <a:pt x="205994" y="16510"/>
                        </a:lnTo>
                        <a:lnTo>
                          <a:pt x="205994" y="18415"/>
                        </a:lnTo>
                        <a:lnTo>
                          <a:pt x="202057" y="20574"/>
                        </a:lnTo>
                        <a:lnTo>
                          <a:pt x="200279" y="24638"/>
                        </a:lnTo>
                        <a:lnTo>
                          <a:pt x="174498" y="51562"/>
                        </a:lnTo>
                        <a:lnTo>
                          <a:pt x="168402" y="55626"/>
                        </a:lnTo>
                        <a:lnTo>
                          <a:pt x="164592" y="59690"/>
                        </a:lnTo>
                        <a:lnTo>
                          <a:pt x="158496" y="64008"/>
                        </a:lnTo>
                        <a:lnTo>
                          <a:pt x="154686" y="68072"/>
                        </a:lnTo>
                        <a:lnTo>
                          <a:pt x="148590" y="72136"/>
                        </a:lnTo>
                        <a:lnTo>
                          <a:pt x="144780" y="76327"/>
                        </a:lnTo>
                        <a:lnTo>
                          <a:pt x="132715" y="84709"/>
                        </a:lnTo>
                        <a:lnTo>
                          <a:pt x="128778" y="88773"/>
                        </a:lnTo>
                        <a:lnTo>
                          <a:pt x="122809" y="90678"/>
                        </a:lnTo>
                        <a:lnTo>
                          <a:pt x="116840" y="94996"/>
                        </a:lnTo>
                        <a:lnTo>
                          <a:pt x="111125" y="96901"/>
                        </a:lnTo>
                        <a:lnTo>
                          <a:pt x="106934" y="99060"/>
                        </a:lnTo>
                        <a:lnTo>
                          <a:pt x="101219" y="100965"/>
                        </a:lnTo>
                        <a:lnTo>
                          <a:pt x="97028" y="100965"/>
                        </a:lnTo>
                        <a:lnTo>
                          <a:pt x="91313" y="103124"/>
                        </a:lnTo>
                        <a:lnTo>
                          <a:pt x="87122" y="103124"/>
                        </a:lnTo>
                        <a:lnTo>
                          <a:pt x="81280" y="100965"/>
                        </a:lnTo>
                        <a:lnTo>
                          <a:pt x="73279" y="100965"/>
                        </a:lnTo>
                        <a:lnTo>
                          <a:pt x="65405" y="96901"/>
                        </a:lnTo>
                        <a:lnTo>
                          <a:pt x="61468" y="96901"/>
                        </a:lnTo>
                        <a:lnTo>
                          <a:pt x="57404" y="94996"/>
                        </a:lnTo>
                        <a:lnTo>
                          <a:pt x="53467" y="94996"/>
                        </a:lnTo>
                        <a:lnTo>
                          <a:pt x="41656" y="88773"/>
                        </a:lnTo>
                        <a:lnTo>
                          <a:pt x="37592" y="88773"/>
                        </a:lnTo>
                        <a:lnTo>
                          <a:pt x="35687" y="86614"/>
                        </a:lnTo>
                        <a:lnTo>
                          <a:pt x="31750" y="84709"/>
                        </a:lnTo>
                        <a:lnTo>
                          <a:pt x="29718" y="84709"/>
                        </a:lnTo>
                        <a:lnTo>
                          <a:pt x="25781" y="82550"/>
                        </a:lnTo>
                        <a:lnTo>
                          <a:pt x="23749" y="80391"/>
                        </a:lnTo>
                        <a:lnTo>
                          <a:pt x="19812" y="78359"/>
                        </a:lnTo>
                        <a:lnTo>
                          <a:pt x="17780" y="78359"/>
                        </a:lnTo>
                        <a:lnTo>
                          <a:pt x="13843" y="74295"/>
                        </a:lnTo>
                        <a:lnTo>
                          <a:pt x="11938" y="74295"/>
                        </a:lnTo>
                        <a:lnTo>
                          <a:pt x="7874" y="69977"/>
                        </a:lnTo>
                        <a:lnTo>
                          <a:pt x="5969" y="69977"/>
                        </a:lnTo>
                        <a:lnTo>
                          <a:pt x="5969" y="68072"/>
                        </a:lnTo>
                        <a:lnTo>
                          <a:pt x="3937" y="68072"/>
                        </a:lnTo>
                        <a:lnTo>
                          <a:pt x="2032" y="65913"/>
                        </a:lnTo>
                        <a:lnTo>
                          <a:pt x="0" y="65913"/>
                        </a:lnTo>
                        <a:lnTo>
                          <a:pt x="2032" y="65913"/>
                        </a:lnTo>
                        <a:lnTo>
                          <a:pt x="2032" y="64008"/>
                        </a:lnTo>
                        <a:lnTo>
                          <a:pt x="3937" y="64008"/>
                        </a:lnTo>
                        <a:lnTo>
                          <a:pt x="3937" y="61849"/>
                        </a:lnTo>
                        <a:lnTo>
                          <a:pt x="5969" y="61849"/>
                        </a:lnTo>
                        <a:lnTo>
                          <a:pt x="9906" y="57785"/>
                        </a:lnTo>
                        <a:lnTo>
                          <a:pt x="13843" y="55626"/>
                        </a:lnTo>
                        <a:lnTo>
                          <a:pt x="17780" y="51562"/>
                        </a:lnTo>
                        <a:lnTo>
                          <a:pt x="25781" y="47498"/>
                        </a:lnTo>
                        <a:lnTo>
                          <a:pt x="27686" y="45339"/>
                        </a:lnTo>
                        <a:lnTo>
                          <a:pt x="35687" y="41275"/>
                        </a:lnTo>
                        <a:lnTo>
                          <a:pt x="39624" y="37211"/>
                        </a:lnTo>
                        <a:lnTo>
                          <a:pt x="69342" y="20574"/>
                        </a:lnTo>
                        <a:lnTo>
                          <a:pt x="79248" y="16510"/>
                        </a:lnTo>
                        <a:lnTo>
                          <a:pt x="83185" y="14351"/>
                        </a:lnTo>
                        <a:lnTo>
                          <a:pt x="89154" y="12446"/>
                        </a:lnTo>
                        <a:lnTo>
                          <a:pt x="97028" y="8128"/>
                        </a:lnTo>
                        <a:lnTo>
                          <a:pt x="102997" y="6223"/>
                        </a:lnTo>
                        <a:lnTo>
                          <a:pt x="106934" y="4064"/>
                        </a:lnTo>
                        <a:lnTo>
                          <a:pt x="111125" y="4064"/>
                        </a:lnTo>
                        <a:lnTo>
                          <a:pt x="116840" y="2159"/>
                        </a:lnTo>
                        <a:lnTo>
                          <a:pt x="130937" y="2159"/>
                        </a:lnTo>
                        <a:lnTo>
                          <a:pt x="134747" y="0"/>
                        </a:lnTo>
                        <a:lnTo>
                          <a:pt x="152527" y="0"/>
                        </a:lnTo>
                        <a:lnTo>
                          <a:pt x="156464" y="2159"/>
                        </a:lnTo>
                        <a:lnTo>
                          <a:pt x="172339" y="2159"/>
                        </a:lnTo>
                        <a:lnTo>
                          <a:pt x="176276" y="4064"/>
                        </a:lnTo>
                        <a:lnTo>
                          <a:pt x="184404" y="4064"/>
                        </a:lnTo>
                        <a:lnTo>
                          <a:pt x="188214" y="6223"/>
                        </a:lnTo>
                        <a:lnTo>
                          <a:pt x="194310" y="6223"/>
                        </a:lnTo>
                        <a:lnTo>
                          <a:pt x="196088" y="8128"/>
                        </a:lnTo>
                        <a:lnTo>
                          <a:pt x="202057" y="8128"/>
                        </a:lnTo>
                        <a:lnTo>
                          <a:pt x="204216" y="10287"/>
                        </a:lnTo>
                        <a:lnTo>
                          <a:pt x="210185" y="10287"/>
                        </a:lnTo>
                        <a:close/>
                      </a:path>
                    </a:pathLst>
                  </a:custGeom>
                  <a:solidFill>
                    <a:srgbClr val="333333"/>
                  </a:solidFill>
                  <a:ln w="0" cap="flat" cmpd="sng" algn="ctr">
                    <a:solidFill>
                      <a:srgbClr val="3333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Freeform 122"/>
                  <p:cNvSpPr/>
                  <p:nvPr/>
                </p:nvSpPr>
                <p:spPr>
                  <a:xfrm>
                    <a:off x="1258316" y="2462784"/>
                    <a:ext cx="9907" cy="16638"/>
                  </a:xfrm>
                  <a:custGeom>
                    <a:avLst/>
                    <a:gdLst/>
                    <a:ahLst/>
                    <a:cxnLst/>
                    <a:rect l="0" t="0" r="0" b="0"/>
                    <a:pathLst>
                      <a:path w="9907" h="16638">
                        <a:moveTo>
                          <a:pt x="9906" y="10414"/>
                        </a:moveTo>
                        <a:lnTo>
                          <a:pt x="9906" y="12319"/>
                        </a:lnTo>
                        <a:lnTo>
                          <a:pt x="7747" y="14478"/>
                        </a:lnTo>
                        <a:lnTo>
                          <a:pt x="7747" y="16637"/>
                        </a:lnTo>
                        <a:lnTo>
                          <a:pt x="0" y="16637"/>
                        </a:lnTo>
                        <a:lnTo>
                          <a:pt x="0" y="4064"/>
                        </a:lnTo>
                        <a:lnTo>
                          <a:pt x="1778" y="2032"/>
                        </a:lnTo>
                        <a:lnTo>
                          <a:pt x="3810" y="2032"/>
                        </a:lnTo>
                        <a:lnTo>
                          <a:pt x="3810" y="0"/>
                        </a:lnTo>
                        <a:lnTo>
                          <a:pt x="7747" y="0"/>
                        </a:lnTo>
                        <a:lnTo>
                          <a:pt x="7747" y="2032"/>
                        </a:lnTo>
                        <a:lnTo>
                          <a:pt x="9906" y="203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1285875" y="2469007"/>
                    <a:ext cx="9907" cy="16384"/>
                  </a:xfrm>
                  <a:custGeom>
                    <a:avLst/>
                    <a:gdLst/>
                    <a:ahLst/>
                    <a:cxnLst/>
                    <a:rect l="0" t="0" r="0" b="0"/>
                    <a:pathLst>
                      <a:path w="9907" h="16384">
                        <a:moveTo>
                          <a:pt x="9906" y="10414"/>
                        </a:moveTo>
                        <a:lnTo>
                          <a:pt x="9906" y="14478"/>
                        </a:lnTo>
                        <a:lnTo>
                          <a:pt x="8128" y="14478"/>
                        </a:lnTo>
                        <a:lnTo>
                          <a:pt x="8128" y="16383"/>
                        </a:lnTo>
                        <a:lnTo>
                          <a:pt x="2159" y="16383"/>
                        </a:lnTo>
                        <a:lnTo>
                          <a:pt x="0" y="14478"/>
                        </a:lnTo>
                        <a:lnTo>
                          <a:pt x="0" y="4191"/>
                        </a:lnTo>
                        <a:lnTo>
                          <a:pt x="2159" y="4191"/>
                        </a:lnTo>
                        <a:lnTo>
                          <a:pt x="2159" y="2032"/>
                        </a:lnTo>
                        <a:lnTo>
                          <a:pt x="3937" y="2032"/>
                        </a:lnTo>
                        <a:lnTo>
                          <a:pt x="3937" y="0"/>
                        </a:lnTo>
                        <a:lnTo>
                          <a:pt x="8128" y="0"/>
                        </a:lnTo>
                        <a:lnTo>
                          <a:pt x="8128" y="2032"/>
                        </a:lnTo>
                        <a:lnTo>
                          <a:pt x="9906" y="203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Freeform 124"/>
                  <p:cNvSpPr/>
                  <p:nvPr/>
                </p:nvSpPr>
                <p:spPr>
                  <a:xfrm>
                    <a:off x="1206627" y="2095500"/>
                    <a:ext cx="295403" cy="204217"/>
                  </a:xfrm>
                  <a:custGeom>
                    <a:avLst/>
                    <a:gdLst/>
                    <a:ahLst/>
                    <a:cxnLst/>
                    <a:rect l="0" t="0" r="0" b="0"/>
                    <a:pathLst>
                      <a:path w="295403" h="204217">
                        <a:moveTo>
                          <a:pt x="81407" y="88773"/>
                        </a:moveTo>
                        <a:lnTo>
                          <a:pt x="77470" y="92837"/>
                        </a:lnTo>
                        <a:lnTo>
                          <a:pt x="75438" y="92837"/>
                        </a:lnTo>
                        <a:lnTo>
                          <a:pt x="73279" y="94996"/>
                        </a:lnTo>
                        <a:lnTo>
                          <a:pt x="71501" y="94996"/>
                        </a:lnTo>
                        <a:lnTo>
                          <a:pt x="71501" y="96901"/>
                        </a:lnTo>
                        <a:lnTo>
                          <a:pt x="67564" y="96901"/>
                        </a:lnTo>
                        <a:lnTo>
                          <a:pt x="65405" y="99060"/>
                        </a:lnTo>
                        <a:lnTo>
                          <a:pt x="53467" y="99060"/>
                        </a:lnTo>
                        <a:lnTo>
                          <a:pt x="49530" y="94996"/>
                        </a:lnTo>
                        <a:lnTo>
                          <a:pt x="49530" y="90678"/>
                        </a:lnTo>
                        <a:lnTo>
                          <a:pt x="47752" y="90678"/>
                        </a:lnTo>
                        <a:lnTo>
                          <a:pt x="47752" y="72263"/>
                        </a:lnTo>
                        <a:lnTo>
                          <a:pt x="49530" y="72263"/>
                        </a:lnTo>
                        <a:lnTo>
                          <a:pt x="49530" y="64008"/>
                        </a:lnTo>
                        <a:lnTo>
                          <a:pt x="51689" y="61849"/>
                        </a:lnTo>
                        <a:lnTo>
                          <a:pt x="51689" y="59690"/>
                        </a:lnTo>
                        <a:lnTo>
                          <a:pt x="53467" y="55626"/>
                        </a:lnTo>
                        <a:lnTo>
                          <a:pt x="53467" y="53721"/>
                        </a:lnTo>
                        <a:lnTo>
                          <a:pt x="55499" y="51562"/>
                        </a:lnTo>
                        <a:lnTo>
                          <a:pt x="57658" y="47498"/>
                        </a:lnTo>
                        <a:lnTo>
                          <a:pt x="59436" y="45339"/>
                        </a:lnTo>
                        <a:lnTo>
                          <a:pt x="59436" y="43434"/>
                        </a:lnTo>
                        <a:lnTo>
                          <a:pt x="61595" y="39116"/>
                        </a:lnTo>
                        <a:lnTo>
                          <a:pt x="77470" y="22733"/>
                        </a:lnTo>
                        <a:lnTo>
                          <a:pt x="81407" y="20574"/>
                        </a:lnTo>
                        <a:lnTo>
                          <a:pt x="83185" y="18542"/>
                        </a:lnTo>
                        <a:lnTo>
                          <a:pt x="87376" y="16510"/>
                        </a:lnTo>
                        <a:lnTo>
                          <a:pt x="89154" y="14351"/>
                        </a:lnTo>
                        <a:lnTo>
                          <a:pt x="97282" y="10287"/>
                        </a:lnTo>
                        <a:lnTo>
                          <a:pt x="99060" y="8128"/>
                        </a:lnTo>
                        <a:lnTo>
                          <a:pt x="102997" y="8128"/>
                        </a:lnTo>
                        <a:lnTo>
                          <a:pt x="111125" y="4064"/>
                        </a:lnTo>
                        <a:lnTo>
                          <a:pt x="115062" y="4064"/>
                        </a:lnTo>
                        <a:lnTo>
                          <a:pt x="118872" y="2159"/>
                        </a:lnTo>
                        <a:lnTo>
                          <a:pt x="127000" y="2159"/>
                        </a:lnTo>
                        <a:lnTo>
                          <a:pt x="132715" y="0"/>
                        </a:lnTo>
                        <a:lnTo>
                          <a:pt x="150749" y="0"/>
                        </a:lnTo>
                        <a:lnTo>
                          <a:pt x="152527" y="2159"/>
                        </a:lnTo>
                        <a:lnTo>
                          <a:pt x="160655" y="2159"/>
                        </a:lnTo>
                        <a:lnTo>
                          <a:pt x="164592" y="4064"/>
                        </a:lnTo>
                        <a:lnTo>
                          <a:pt x="170561" y="4064"/>
                        </a:lnTo>
                        <a:lnTo>
                          <a:pt x="174498" y="6223"/>
                        </a:lnTo>
                        <a:lnTo>
                          <a:pt x="176530" y="6223"/>
                        </a:lnTo>
                        <a:lnTo>
                          <a:pt x="180467" y="8128"/>
                        </a:lnTo>
                        <a:lnTo>
                          <a:pt x="182245" y="10287"/>
                        </a:lnTo>
                        <a:lnTo>
                          <a:pt x="186436" y="10287"/>
                        </a:lnTo>
                        <a:lnTo>
                          <a:pt x="188341" y="12446"/>
                        </a:lnTo>
                        <a:lnTo>
                          <a:pt x="192278" y="14351"/>
                        </a:lnTo>
                        <a:lnTo>
                          <a:pt x="194310" y="14351"/>
                        </a:lnTo>
                        <a:lnTo>
                          <a:pt x="196342" y="16510"/>
                        </a:lnTo>
                        <a:lnTo>
                          <a:pt x="200279" y="18542"/>
                        </a:lnTo>
                        <a:lnTo>
                          <a:pt x="216154" y="35052"/>
                        </a:lnTo>
                        <a:lnTo>
                          <a:pt x="218059" y="39116"/>
                        </a:lnTo>
                        <a:lnTo>
                          <a:pt x="218059" y="41275"/>
                        </a:lnTo>
                        <a:lnTo>
                          <a:pt x="221996" y="45339"/>
                        </a:lnTo>
                        <a:lnTo>
                          <a:pt x="221996" y="49403"/>
                        </a:lnTo>
                        <a:lnTo>
                          <a:pt x="224028" y="51562"/>
                        </a:lnTo>
                        <a:lnTo>
                          <a:pt x="224028" y="53721"/>
                        </a:lnTo>
                        <a:lnTo>
                          <a:pt x="226060" y="55626"/>
                        </a:lnTo>
                        <a:lnTo>
                          <a:pt x="226060" y="68072"/>
                        </a:lnTo>
                        <a:lnTo>
                          <a:pt x="227965" y="68072"/>
                        </a:lnTo>
                        <a:lnTo>
                          <a:pt x="227965" y="74422"/>
                        </a:lnTo>
                        <a:lnTo>
                          <a:pt x="226060" y="74422"/>
                        </a:lnTo>
                        <a:lnTo>
                          <a:pt x="226060" y="84709"/>
                        </a:lnTo>
                        <a:lnTo>
                          <a:pt x="224028" y="86614"/>
                        </a:lnTo>
                        <a:lnTo>
                          <a:pt x="224028" y="90678"/>
                        </a:lnTo>
                        <a:lnTo>
                          <a:pt x="216154" y="99060"/>
                        </a:lnTo>
                        <a:lnTo>
                          <a:pt x="212090" y="99060"/>
                        </a:lnTo>
                        <a:lnTo>
                          <a:pt x="212090" y="100965"/>
                        </a:lnTo>
                        <a:lnTo>
                          <a:pt x="206248" y="100965"/>
                        </a:lnTo>
                        <a:lnTo>
                          <a:pt x="204216" y="99060"/>
                        </a:lnTo>
                        <a:lnTo>
                          <a:pt x="200279" y="99060"/>
                        </a:lnTo>
                        <a:lnTo>
                          <a:pt x="198247" y="96901"/>
                        </a:lnTo>
                        <a:lnTo>
                          <a:pt x="194310" y="96901"/>
                        </a:lnTo>
                        <a:lnTo>
                          <a:pt x="194310" y="94996"/>
                        </a:lnTo>
                        <a:lnTo>
                          <a:pt x="192278" y="94996"/>
                        </a:lnTo>
                        <a:lnTo>
                          <a:pt x="192278" y="92837"/>
                        </a:lnTo>
                        <a:lnTo>
                          <a:pt x="188341" y="92837"/>
                        </a:lnTo>
                        <a:lnTo>
                          <a:pt x="188341" y="90678"/>
                        </a:lnTo>
                        <a:lnTo>
                          <a:pt x="186436" y="90678"/>
                        </a:lnTo>
                        <a:lnTo>
                          <a:pt x="186436" y="88773"/>
                        </a:lnTo>
                        <a:lnTo>
                          <a:pt x="184404" y="88773"/>
                        </a:lnTo>
                        <a:lnTo>
                          <a:pt x="184404" y="86614"/>
                        </a:lnTo>
                        <a:lnTo>
                          <a:pt x="182245" y="86614"/>
                        </a:lnTo>
                        <a:lnTo>
                          <a:pt x="182245" y="84709"/>
                        </a:lnTo>
                        <a:lnTo>
                          <a:pt x="180467" y="84709"/>
                        </a:lnTo>
                        <a:lnTo>
                          <a:pt x="180467" y="82550"/>
                        </a:lnTo>
                        <a:lnTo>
                          <a:pt x="178435" y="82550"/>
                        </a:lnTo>
                        <a:lnTo>
                          <a:pt x="178435" y="78486"/>
                        </a:lnTo>
                        <a:lnTo>
                          <a:pt x="176530" y="78486"/>
                        </a:lnTo>
                        <a:lnTo>
                          <a:pt x="176530" y="72263"/>
                        </a:lnTo>
                        <a:lnTo>
                          <a:pt x="174498" y="72263"/>
                        </a:lnTo>
                        <a:lnTo>
                          <a:pt x="174498" y="66040"/>
                        </a:lnTo>
                        <a:lnTo>
                          <a:pt x="176530" y="66040"/>
                        </a:lnTo>
                        <a:lnTo>
                          <a:pt x="176530" y="57785"/>
                        </a:lnTo>
                        <a:lnTo>
                          <a:pt x="178435" y="57785"/>
                        </a:lnTo>
                        <a:lnTo>
                          <a:pt x="178435" y="55626"/>
                        </a:lnTo>
                        <a:lnTo>
                          <a:pt x="180467" y="53721"/>
                        </a:lnTo>
                        <a:lnTo>
                          <a:pt x="180467" y="51562"/>
                        </a:lnTo>
                        <a:lnTo>
                          <a:pt x="182245" y="51562"/>
                        </a:lnTo>
                        <a:lnTo>
                          <a:pt x="182245" y="49403"/>
                        </a:lnTo>
                        <a:lnTo>
                          <a:pt x="184404" y="49403"/>
                        </a:lnTo>
                        <a:lnTo>
                          <a:pt x="184404" y="47498"/>
                        </a:lnTo>
                        <a:lnTo>
                          <a:pt x="186436" y="47498"/>
                        </a:lnTo>
                        <a:lnTo>
                          <a:pt x="186436" y="45339"/>
                        </a:lnTo>
                        <a:lnTo>
                          <a:pt x="188341" y="45339"/>
                        </a:lnTo>
                        <a:lnTo>
                          <a:pt x="188341" y="43434"/>
                        </a:lnTo>
                        <a:lnTo>
                          <a:pt x="190373" y="43434"/>
                        </a:lnTo>
                        <a:lnTo>
                          <a:pt x="192278" y="41275"/>
                        </a:lnTo>
                        <a:lnTo>
                          <a:pt x="194310" y="41275"/>
                        </a:lnTo>
                        <a:lnTo>
                          <a:pt x="196342" y="39116"/>
                        </a:lnTo>
                        <a:lnTo>
                          <a:pt x="198247" y="39116"/>
                        </a:lnTo>
                        <a:lnTo>
                          <a:pt x="198247" y="37211"/>
                        </a:lnTo>
                        <a:lnTo>
                          <a:pt x="200279" y="37211"/>
                        </a:lnTo>
                        <a:lnTo>
                          <a:pt x="204216" y="35052"/>
                        </a:lnTo>
                        <a:lnTo>
                          <a:pt x="208153" y="35052"/>
                        </a:lnTo>
                        <a:lnTo>
                          <a:pt x="210185" y="33147"/>
                        </a:lnTo>
                        <a:lnTo>
                          <a:pt x="233934" y="33147"/>
                        </a:lnTo>
                        <a:lnTo>
                          <a:pt x="235966" y="35052"/>
                        </a:lnTo>
                        <a:lnTo>
                          <a:pt x="241808" y="35052"/>
                        </a:lnTo>
                        <a:lnTo>
                          <a:pt x="243840" y="37211"/>
                        </a:lnTo>
                        <a:lnTo>
                          <a:pt x="247777" y="37211"/>
                        </a:lnTo>
                        <a:lnTo>
                          <a:pt x="251714" y="39116"/>
                        </a:lnTo>
                        <a:lnTo>
                          <a:pt x="253746" y="39116"/>
                        </a:lnTo>
                        <a:lnTo>
                          <a:pt x="257683" y="43434"/>
                        </a:lnTo>
                        <a:lnTo>
                          <a:pt x="259715" y="43434"/>
                        </a:lnTo>
                        <a:lnTo>
                          <a:pt x="263652" y="45339"/>
                        </a:lnTo>
                        <a:lnTo>
                          <a:pt x="265684" y="47498"/>
                        </a:lnTo>
                        <a:lnTo>
                          <a:pt x="267589" y="47498"/>
                        </a:lnTo>
                        <a:lnTo>
                          <a:pt x="271526" y="51562"/>
                        </a:lnTo>
                        <a:lnTo>
                          <a:pt x="275590" y="53721"/>
                        </a:lnTo>
                        <a:lnTo>
                          <a:pt x="275590" y="55626"/>
                        </a:lnTo>
                        <a:lnTo>
                          <a:pt x="277495" y="55626"/>
                        </a:lnTo>
                        <a:lnTo>
                          <a:pt x="277495" y="57785"/>
                        </a:lnTo>
                        <a:lnTo>
                          <a:pt x="279527" y="57785"/>
                        </a:lnTo>
                        <a:lnTo>
                          <a:pt x="279527" y="59690"/>
                        </a:lnTo>
                        <a:lnTo>
                          <a:pt x="281432" y="59690"/>
                        </a:lnTo>
                        <a:lnTo>
                          <a:pt x="281432" y="61849"/>
                        </a:lnTo>
                        <a:lnTo>
                          <a:pt x="283464" y="61849"/>
                        </a:lnTo>
                        <a:lnTo>
                          <a:pt x="283464" y="64008"/>
                        </a:lnTo>
                        <a:lnTo>
                          <a:pt x="287401" y="68072"/>
                        </a:lnTo>
                        <a:lnTo>
                          <a:pt x="287401" y="70104"/>
                        </a:lnTo>
                        <a:lnTo>
                          <a:pt x="289433" y="72263"/>
                        </a:lnTo>
                        <a:lnTo>
                          <a:pt x="289433" y="76327"/>
                        </a:lnTo>
                        <a:lnTo>
                          <a:pt x="291338" y="76327"/>
                        </a:lnTo>
                        <a:lnTo>
                          <a:pt x="291338" y="80391"/>
                        </a:lnTo>
                        <a:lnTo>
                          <a:pt x="293370" y="82550"/>
                        </a:lnTo>
                        <a:lnTo>
                          <a:pt x="293370" y="88773"/>
                        </a:lnTo>
                        <a:lnTo>
                          <a:pt x="295402" y="90678"/>
                        </a:lnTo>
                        <a:lnTo>
                          <a:pt x="295402" y="113538"/>
                        </a:lnTo>
                        <a:lnTo>
                          <a:pt x="293370" y="115697"/>
                        </a:lnTo>
                        <a:lnTo>
                          <a:pt x="293370" y="121666"/>
                        </a:lnTo>
                        <a:lnTo>
                          <a:pt x="291338" y="123825"/>
                        </a:lnTo>
                        <a:lnTo>
                          <a:pt x="291338" y="127889"/>
                        </a:lnTo>
                        <a:lnTo>
                          <a:pt x="289433" y="131953"/>
                        </a:lnTo>
                        <a:lnTo>
                          <a:pt x="289433" y="134112"/>
                        </a:lnTo>
                        <a:lnTo>
                          <a:pt x="287401" y="136271"/>
                        </a:lnTo>
                        <a:lnTo>
                          <a:pt x="287401" y="138176"/>
                        </a:lnTo>
                        <a:lnTo>
                          <a:pt x="285496" y="140335"/>
                        </a:lnTo>
                        <a:lnTo>
                          <a:pt x="285496" y="142240"/>
                        </a:lnTo>
                        <a:lnTo>
                          <a:pt x="283464" y="144399"/>
                        </a:lnTo>
                        <a:lnTo>
                          <a:pt x="281432" y="148463"/>
                        </a:lnTo>
                        <a:lnTo>
                          <a:pt x="279527" y="150622"/>
                        </a:lnTo>
                        <a:lnTo>
                          <a:pt x="279527" y="152654"/>
                        </a:lnTo>
                        <a:lnTo>
                          <a:pt x="273558" y="158877"/>
                        </a:lnTo>
                        <a:lnTo>
                          <a:pt x="271526" y="162941"/>
                        </a:lnTo>
                        <a:lnTo>
                          <a:pt x="269621" y="165100"/>
                        </a:lnTo>
                        <a:lnTo>
                          <a:pt x="265684" y="167259"/>
                        </a:lnTo>
                        <a:lnTo>
                          <a:pt x="263652" y="169164"/>
                        </a:lnTo>
                        <a:lnTo>
                          <a:pt x="261620" y="173228"/>
                        </a:lnTo>
                        <a:lnTo>
                          <a:pt x="257683" y="175387"/>
                        </a:lnTo>
                        <a:lnTo>
                          <a:pt x="255778" y="177546"/>
                        </a:lnTo>
                        <a:lnTo>
                          <a:pt x="251714" y="179451"/>
                        </a:lnTo>
                        <a:lnTo>
                          <a:pt x="249809" y="181610"/>
                        </a:lnTo>
                        <a:lnTo>
                          <a:pt x="245872" y="183515"/>
                        </a:lnTo>
                        <a:lnTo>
                          <a:pt x="241808" y="187833"/>
                        </a:lnTo>
                        <a:lnTo>
                          <a:pt x="237871" y="187833"/>
                        </a:lnTo>
                        <a:lnTo>
                          <a:pt x="233934" y="191897"/>
                        </a:lnTo>
                        <a:lnTo>
                          <a:pt x="227965" y="191897"/>
                        </a:lnTo>
                        <a:lnTo>
                          <a:pt x="226060" y="193929"/>
                        </a:lnTo>
                        <a:lnTo>
                          <a:pt x="204216" y="193929"/>
                        </a:lnTo>
                        <a:lnTo>
                          <a:pt x="202184" y="191897"/>
                        </a:lnTo>
                        <a:lnTo>
                          <a:pt x="198247" y="191897"/>
                        </a:lnTo>
                        <a:lnTo>
                          <a:pt x="196342" y="189738"/>
                        </a:lnTo>
                        <a:lnTo>
                          <a:pt x="194310" y="189738"/>
                        </a:lnTo>
                        <a:lnTo>
                          <a:pt x="194310" y="187833"/>
                        </a:lnTo>
                        <a:lnTo>
                          <a:pt x="192278" y="187833"/>
                        </a:lnTo>
                        <a:lnTo>
                          <a:pt x="182245" y="177546"/>
                        </a:lnTo>
                        <a:lnTo>
                          <a:pt x="182245" y="175387"/>
                        </a:lnTo>
                        <a:lnTo>
                          <a:pt x="180467" y="175387"/>
                        </a:lnTo>
                        <a:lnTo>
                          <a:pt x="180467" y="171323"/>
                        </a:lnTo>
                        <a:lnTo>
                          <a:pt x="178435" y="171323"/>
                        </a:lnTo>
                        <a:lnTo>
                          <a:pt x="178435" y="167259"/>
                        </a:lnTo>
                        <a:lnTo>
                          <a:pt x="176530" y="167259"/>
                        </a:lnTo>
                        <a:lnTo>
                          <a:pt x="176530" y="150622"/>
                        </a:lnTo>
                        <a:lnTo>
                          <a:pt x="178435" y="150622"/>
                        </a:lnTo>
                        <a:lnTo>
                          <a:pt x="178435" y="146558"/>
                        </a:lnTo>
                        <a:lnTo>
                          <a:pt x="180467" y="146558"/>
                        </a:lnTo>
                        <a:lnTo>
                          <a:pt x="182245" y="144399"/>
                        </a:lnTo>
                        <a:lnTo>
                          <a:pt x="184404" y="144399"/>
                        </a:lnTo>
                        <a:lnTo>
                          <a:pt x="184404" y="142240"/>
                        </a:lnTo>
                        <a:lnTo>
                          <a:pt x="190373" y="142240"/>
                        </a:lnTo>
                        <a:lnTo>
                          <a:pt x="190373" y="140335"/>
                        </a:lnTo>
                        <a:lnTo>
                          <a:pt x="210185" y="140335"/>
                        </a:lnTo>
                        <a:lnTo>
                          <a:pt x="212090" y="142240"/>
                        </a:lnTo>
                        <a:lnTo>
                          <a:pt x="214122" y="142240"/>
                        </a:lnTo>
                        <a:lnTo>
                          <a:pt x="216154" y="144399"/>
                        </a:lnTo>
                        <a:lnTo>
                          <a:pt x="218059" y="144399"/>
                        </a:lnTo>
                        <a:lnTo>
                          <a:pt x="218059" y="148463"/>
                        </a:lnTo>
                        <a:lnTo>
                          <a:pt x="220091" y="150622"/>
                        </a:lnTo>
                        <a:lnTo>
                          <a:pt x="220091" y="156845"/>
                        </a:lnTo>
                        <a:lnTo>
                          <a:pt x="218059" y="156845"/>
                        </a:lnTo>
                        <a:lnTo>
                          <a:pt x="218059" y="162941"/>
                        </a:lnTo>
                        <a:lnTo>
                          <a:pt x="216154" y="165100"/>
                        </a:lnTo>
                        <a:lnTo>
                          <a:pt x="216154" y="167259"/>
                        </a:lnTo>
                        <a:lnTo>
                          <a:pt x="214122" y="169164"/>
                        </a:lnTo>
                        <a:lnTo>
                          <a:pt x="214122" y="171323"/>
                        </a:lnTo>
                        <a:lnTo>
                          <a:pt x="212090" y="173228"/>
                        </a:lnTo>
                        <a:lnTo>
                          <a:pt x="212090" y="175387"/>
                        </a:lnTo>
                        <a:lnTo>
                          <a:pt x="210185" y="177546"/>
                        </a:lnTo>
                        <a:lnTo>
                          <a:pt x="208153" y="177546"/>
                        </a:lnTo>
                        <a:lnTo>
                          <a:pt x="204216" y="181610"/>
                        </a:lnTo>
                        <a:lnTo>
                          <a:pt x="204216" y="183515"/>
                        </a:lnTo>
                        <a:lnTo>
                          <a:pt x="200279" y="187833"/>
                        </a:lnTo>
                        <a:lnTo>
                          <a:pt x="196342" y="189738"/>
                        </a:lnTo>
                        <a:lnTo>
                          <a:pt x="194310" y="189738"/>
                        </a:lnTo>
                        <a:lnTo>
                          <a:pt x="190373" y="193929"/>
                        </a:lnTo>
                        <a:lnTo>
                          <a:pt x="188341" y="193929"/>
                        </a:lnTo>
                        <a:lnTo>
                          <a:pt x="184404" y="195961"/>
                        </a:lnTo>
                        <a:lnTo>
                          <a:pt x="182245" y="198120"/>
                        </a:lnTo>
                        <a:lnTo>
                          <a:pt x="180467" y="198120"/>
                        </a:lnTo>
                        <a:lnTo>
                          <a:pt x="176530" y="200152"/>
                        </a:lnTo>
                        <a:lnTo>
                          <a:pt x="174498" y="200152"/>
                        </a:lnTo>
                        <a:lnTo>
                          <a:pt x="170561" y="202311"/>
                        </a:lnTo>
                        <a:lnTo>
                          <a:pt x="164592" y="202311"/>
                        </a:lnTo>
                        <a:lnTo>
                          <a:pt x="162433" y="204216"/>
                        </a:lnTo>
                        <a:lnTo>
                          <a:pt x="130937" y="204216"/>
                        </a:lnTo>
                        <a:lnTo>
                          <a:pt x="128905" y="202311"/>
                        </a:lnTo>
                        <a:lnTo>
                          <a:pt x="121031" y="202311"/>
                        </a:lnTo>
                        <a:lnTo>
                          <a:pt x="117094" y="200152"/>
                        </a:lnTo>
                        <a:lnTo>
                          <a:pt x="112903" y="200152"/>
                        </a:lnTo>
                        <a:lnTo>
                          <a:pt x="111125" y="198120"/>
                        </a:lnTo>
                        <a:lnTo>
                          <a:pt x="108966" y="198120"/>
                        </a:lnTo>
                        <a:lnTo>
                          <a:pt x="107188" y="195961"/>
                        </a:lnTo>
                        <a:lnTo>
                          <a:pt x="105156" y="195961"/>
                        </a:lnTo>
                        <a:lnTo>
                          <a:pt x="102997" y="193929"/>
                        </a:lnTo>
                        <a:lnTo>
                          <a:pt x="101219" y="193929"/>
                        </a:lnTo>
                        <a:lnTo>
                          <a:pt x="99060" y="191897"/>
                        </a:lnTo>
                        <a:lnTo>
                          <a:pt x="97282" y="191897"/>
                        </a:lnTo>
                        <a:lnTo>
                          <a:pt x="95250" y="189738"/>
                        </a:lnTo>
                        <a:lnTo>
                          <a:pt x="93091" y="189738"/>
                        </a:lnTo>
                        <a:lnTo>
                          <a:pt x="91313" y="187833"/>
                        </a:lnTo>
                        <a:lnTo>
                          <a:pt x="89154" y="187833"/>
                        </a:lnTo>
                        <a:lnTo>
                          <a:pt x="89154" y="185674"/>
                        </a:lnTo>
                        <a:lnTo>
                          <a:pt x="87376" y="183515"/>
                        </a:lnTo>
                        <a:lnTo>
                          <a:pt x="85344" y="183515"/>
                        </a:lnTo>
                        <a:lnTo>
                          <a:pt x="83185" y="181610"/>
                        </a:lnTo>
                        <a:lnTo>
                          <a:pt x="83185" y="179451"/>
                        </a:lnTo>
                        <a:lnTo>
                          <a:pt x="79248" y="175387"/>
                        </a:lnTo>
                        <a:lnTo>
                          <a:pt x="79248" y="173228"/>
                        </a:lnTo>
                        <a:lnTo>
                          <a:pt x="77470" y="171323"/>
                        </a:lnTo>
                        <a:lnTo>
                          <a:pt x="77470" y="169164"/>
                        </a:lnTo>
                        <a:lnTo>
                          <a:pt x="75438" y="167259"/>
                        </a:lnTo>
                        <a:lnTo>
                          <a:pt x="75438" y="148463"/>
                        </a:lnTo>
                        <a:lnTo>
                          <a:pt x="77470" y="146558"/>
                        </a:lnTo>
                        <a:lnTo>
                          <a:pt x="77470" y="144399"/>
                        </a:lnTo>
                        <a:lnTo>
                          <a:pt x="79248" y="144399"/>
                        </a:lnTo>
                        <a:lnTo>
                          <a:pt x="79248" y="142240"/>
                        </a:lnTo>
                        <a:lnTo>
                          <a:pt x="83185" y="138176"/>
                        </a:lnTo>
                        <a:lnTo>
                          <a:pt x="85344" y="138176"/>
                        </a:lnTo>
                        <a:lnTo>
                          <a:pt x="85344" y="136271"/>
                        </a:lnTo>
                        <a:lnTo>
                          <a:pt x="89154" y="136271"/>
                        </a:lnTo>
                        <a:lnTo>
                          <a:pt x="89154" y="134112"/>
                        </a:lnTo>
                        <a:lnTo>
                          <a:pt x="102997" y="134112"/>
                        </a:lnTo>
                        <a:lnTo>
                          <a:pt x="105156" y="136271"/>
                        </a:lnTo>
                        <a:lnTo>
                          <a:pt x="108966" y="136271"/>
                        </a:lnTo>
                        <a:lnTo>
                          <a:pt x="111125" y="138176"/>
                        </a:lnTo>
                        <a:lnTo>
                          <a:pt x="112903" y="138176"/>
                        </a:lnTo>
                        <a:lnTo>
                          <a:pt x="115062" y="140335"/>
                        </a:lnTo>
                        <a:lnTo>
                          <a:pt x="117094" y="140335"/>
                        </a:lnTo>
                        <a:lnTo>
                          <a:pt x="117094" y="142240"/>
                        </a:lnTo>
                        <a:lnTo>
                          <a:pt x="118872" y="144399"/>
                        </a:lnTo>
                        <a:lnTo>
                          <a:pt x="118872" y="150622"/>
                        </a:lnTo>
                        <a:lnTo>
                          <a:pt x="117094" y="152654"/>
                        </a:lnTo>
                        <a:lnTo>
                          <a:pt x="117094" y="156845"/>
                        </a:lnTo>
                        <a:lnTo>
                          <a:pt x="115062" y="156845"/>
                        </a:lnTo>
                        <a:lnTo>
                          <a:pt x="112903" y="158877"/>
                        </a:lnTo>
                        <a:lnTo>
                          <a:pt x="112903" y="161036"/>
                        </a:lnTo>
                        <a:lnTo>
                          <a:pt x="99060" y="175387"/>
                        </a:lnTo>
                        <a:lnTo>
                          <a:pt x="97282" y="175387"/>
                        </a:lnTo>
                        <a:lnTo>
                          <a:pt x="93091" y="177546"/>
                        </a:lnTo>
                        <a:lnTo>
                          <a:pt x="89154" y="181610"/>
                        </a:lnTo>
                        <a:lnTo>
                          <a:pt x="85344" y="183515"/>
                        </a:lnTo>
                        <a:lnTo>
                          <a:pt x="83185" y="183515"/>
                        </a:lnTo>
                        <a:lnTo>
                          <a:pt x="79248" y="185674"/>
                        </a:lnTo>
                        <a:lnTo>
                          <a:pt x="77470" y="187833"/>
                        </a:lnTo>
                        <a:lnTo>
                          <a:pt x="73279" y="187833"/>
                        </a:lnTo>
                        <a:lnTo>
                          <a:pt x="71501" y="189738"/>
                        </a:lnTo>
                        <a:lnTo>
                          <a:pt x="67564" y="189738"/>
                        </a:lnTo>
                        <a:lnTo>
                          <a:pt x="65405" y="191897"/>
                        </a:lnTo>
                        <a:lnTo>
                          <a:pt x="57658" y="191897"/>
                        </a:lnTo>
                        <a:lnTo>
                          <a:pt x="55499" y="193929"/>
                        </a:lnTo>
                        <a:lnTo>
                          <a:pt x="39624" y="193929"/>
                        </a:lnTo>
                        <a:lnTo>
                          <a:pt x="35687" y="191897"/>
                        </a:lnTo>
                        <a:lnTo>
                          <a:pt x="29718" y="191897"/>
                        </a:lnTo>
                        <a:lnTo>
                          <a:pt x="25781" y="187833"/>
                        </a:lnTo>
                        <a:lnTo>
                          <a:pt x="23749" y="187833"/>
                        </a:lnTo>
                        <a:lnTo>
                          <a:pt x="21971" y="185674"/>
                        </a:lnTo>
                        <a:lnTo>
                          <a:pt x="19812" y="185674"/>
                        </a:lnTo>
                        <a:lnTo>
                          <a:pt x="18034" y="183515"/>
                        </a:lnTo>
                        <a:lnTo>
                          <a:pt x="18034" y="181610"/>
                        </a:lnTo>
                        <a:lnTo>
                          <a:pt x="15875" y="181610"/>
                        </a:lnTo>
                        <a:lnTo>
                          <a:pt x="13843" y="179451"/>
                        </a:lnTo>
                        <a:lnTo>
                          <a:pt x="13843" y="177546"/>
                        </a:lnTo>
                        <a:lnTo>
                          <a:pt x="8128" y="171323"/>
                        </a:lnTo>
                        <a:lnTo>
                          <a:pt x="8128" y="169164"/>
                        </a:lnTo>
                        <a:lnTo>
                          <a:pt x="5969" y="165100"/>
                        </a:lnTo>
                        <a:lnTo>
                          <a:pt x="5969" y="161036"/>
                        </a:lnTo>
                        <a:lnTo>
                          <a:pt x="3937" y="158877"/>
                        </a:lnTo>
                        <a:lnTo>
                          <a:pt x="3937" y="156845"/>
                        </a:lnTo>
                        <a:lnTo>
                          <a:pt x="2032" y="154813"/>
                        </a:lnTo>
                        <a:lnTo>
                          <a:pt x="2032" y="144399"/>
                        </a:lnTo>
                        <a:lnTo>
                          <a:pt x="0" y="140335"/>
                        </a:lnTo>
                        <a:lnTo>
                          <a:pt x="0" y="90678"/>
                        </a:lnTo>
                        <a:lnTo>
                          <a:pt x="2032" y="86614"/>
                        </a:lnTo>
                        <a:lnTo>
                          <a:pt x="2032" y="82550"/>
                        </a:lnTo>
                        <a:lnTo>
                          <a:pt x="3937" y="80391"/>
                        </a:lnTo>
                        <a:lnTo>
                          <a:pt x="3937" y="76327"/>
                        </a:lnTo>
                        <a:lnTo>
                          <a:pt x="5969" y="74422"/>
                        </a:lnTo>
                        <a:lnTo>
                          <a:pt x="5969" y="70104"/>
                        </a:lnTo>
                        <a:lnTo>
                          <a:pt x="8128" y="68072"/>
                        </a:lnTo>
                        <a:lnTo>
                          <a:pt x="9906" y="64008"/>
                        </a:lnTo>
                        <a:lnTo>
                          <a:pt x="15875" y="57785"/>
                        </a:lnTo>
                        <a:lnTo>
                          <a:pt x="18034" y="53721"/>
                        </a:lnTo>
                        <a:lnTo>
                          <a:pt x="21971" y="49403"/>
                        </a:lnTo>
                        <a:lnTo>
                          <a:pt x="23749" y="49403"/>
                        </a:lnTo>
                        <a:lnTo>
                          <a:pt x="29718" y="43434"/>
                        </a:lnTo>
                        <a:lnTo>
                          <a:pt x="33655" y="43434"/>
                        </a:lnTo>
                        <a:lnTo>
                          <a:pt x="35687" y="41275"/>
                        </a:lnTo>
                        <a:lnTo>
                          <a:pt x="41783" y="41275"/>
                        </a:lnTo>
                        <a:lnTo>
                          <a:pt x="45593" y="39116"/>
                        </a:lnTo>
                        <a:lnTo>
                          <a:pt x="59436" y="39116"/>
                        </a:lnTo>
                        <a:lnTo>
                          <a:pt x="61595" y="41275"/>
                        </a:lnTo>
                        <a:lnTo>
                          <a:pt x="67564" y="41275"/>
                        </a:lnTo>
                        <a:lnTo>
                          <a:pt x="69342" y="43434"/>
                        </a:lnTo>
                        <a:lnTo>
                          <a:pt x="73279" y="43434"/>
                        </a:lnTo>
                        <a:lnTo>
                          <a:pt x="75438" y="45339"/>
                        </a:lnTo>
                        <a:lnTo>
                          <a:pt x="77470" y="45339"/>
                        </a:lnTo>
                        <a:lnTo>
                          <a:pt x="79248" y="47498"/>
                        </a:lnTo>
                        <a:lnTo>
                          <a:pt x="81407" y="47498"/>
                        </a:lnTo>
                        <a:lnTo>
                          <a:pt x="91313" y="57785"/>
                        </a:lnTo>
                        <a:lnTo>
                          <a:pt x="91313" y="59690"/>
                        </a:lnTo>
                        <a:lnTo>
                          <a:pt x="93091" y="59690"/>
                        </a:lnTo>
                        <a:lnTo>
                          <a:pt x="93091" y="64008"/>
                        </a:lnTo>
                        <a:lnTo>
                          <a:pt x="95250" y="66040"/>
                        </a:lnTo>
                        <a:lnTo>
                          <a:pt x="95250" y="70104"/>
                        </a:lnTo>
                        <a:lnTo>
                          <a:pt x="93091" y="72263"/>
                        </a:lnTo>
                        <a:lnTo>
                          <a:pt x="93091" y="76327"/>
                        </a:lnTo>
                        <a:lnTo>
                          <a:pt x="91313" y="76327"/>
                        </a:lnTo>
                        <a:lnTo>
                          <a:pt x="91313" y="80391"/>
                        </a:lnTo>
                        <a:lnTo>
                          <a:pt x="89154" y="80391"/>
                        </a:lnTo>
                        <a:lnTo>
                          <a:pt x="89154" y="82550"/>
                        </a:lnTo>
                        <a:lnTo>
                          <a:pt x="87376" y="82550"/>
                        </a:lnTo>
                        <a:lnTo>
                          <a:pt x="87376" y="84709"/>
                        </a:lnTo>
                        <a:lnTo>
                          <a:pt x="85344" y="84709"/>
                        </a:lnTo>
                        <a:lnTo>
                          <a:pt x="85344" y="86614"/>
                        </a:lnTo>
                        <a:lnTo>
                          <a:pt x="83185" y="86614"/>
                        </a:lnTo>
                        <a:lnTo>
                          <a:pt x="83185" y="88773"/>
                        </a:lnTo>
                        <a:close/>
                      </a:path>
                    </a:pathLst>
                  </a:custGeom>
                  <a:solidFill>
                    <a:srgbClr val="CCCCCC"/>
                  </a:solidFill>
                  <a:ln w="0" cap="flat" cmpd="sng" algn="ctr">
                    <a:solidFill>
                      <a:srgbClr val="CCCC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Freeform 125"/>
                  <p:cNvSpPr/>
                  <p:nvPr/>
                </p:nvSpPr>
                <p:spPr>
                  <a:xfrm>
                    <a:off x="1196721" y="2095500"/>
                    <a:ext cx="313183" cy="212599"/>
                  </a:xfrm>
                  <a:custGeom>
                    <a:avLst/>
                    <a:gdLst/>
                    <a:ahLst/>
                    <a:cxnLst/>
                    <a:rect l="0" t="0" r="0" b="0"/>
                    <a:pathLst>
                      <a:path w="313183" h="212599">
                        <a:moveTo>
                          <a:pt x="174498" y="2159"/>
                        </a:moveTo>
                        <a:lnTo>
                          <a:pt x="184404" y="2159"/>
                        </a:lnTo>
                        <a:lnTo>
                          <a:pt x="186436" y="4064"/>
                        </a:lnTo>
                        <a:lnTo>
                          <a:pt x="194310" y="4064"/>
                        </a:lnTo>
                        <a:lnTo>
                          <a:pt x="196342" y="6223"/>
                        </a:lnTo>
                        <a:lnTo>
                          <a:pt x="200279" y="6223"/>
                        </a:lnTo>
                        <a:lnTo>
                          <a:pt x="204216" y="10287"/>
                        </a:lnTo>
                        <a:lnTo>
                          <a:pt x="208153" y="10287"/>
                        </a:lnTo>
                        <a:lnTo>
                          <a:pt x="210185" y="12446"/>
                        </a:lnTo>
                        <a:lnTo>
                          <a:pt x="214122" y="14351"/>
                        </a:lnTo>
                        <a:lnTo>
                          <a:pt x="216154" y="16510"/>
                        </a:lnTo>
                        <a:lnTo>
                          <a:pt x="220091" y="18542"/>
                        </a:lnTo>
                        <a:lnTo>
                          <a:pt x="221996" y="20574"/>
                        </a:lnTo>
                        <a:lnTo>
                          <a:pt x="224028" y="24765"/>
                        </a:lnTo>
                        <a:lnTo>
                          <a:pt x="227965" y="26924"/>
                        </a:lnTo>
                        <a:lnTo>
                          <a:pt x="231902" y="35052"/>
                        </a:lnTo>
                        <a:lnTo>
                          <a:pt x="235966" y="39116"/>
                        </a:lnTo>
                        <a:lnTo>
                          <a:pt x="241808" y="51562"/>
                        </a:lnTo>
                        <a:lnTo>
                          <a:pt x="243840" y="53721"/>
                        </a:lnTo>
                        <a:lnTo>
                          <a:pt x="243840" y="59690"/>
                        </a:lnTo>
                        <a:lnTo>
                          <a:pt x="245872" y="61849"/>
                        </a:lnTo>
                        <a:lnTo>
                          <a:pt x="245872" y="82550"/>
                        </a:lnTo>
                        <a:lnTo>
                          <a:pt x="243840" y="82550"/>
                        </a:lnTo>
                        <a:lnTo>
                          <a:pt x="243840" y="88773"/>
                        </a:lnTo>
                        <a:lnTo>
                          <a:pt x="241808" y="90678"/>
                        </a:lnTo>
                        <a:lnTo>
                          <a:pt x="241808" y="92837"/>
                        </a:lnTo>
                        <a:lnTo>
                          <a:pt x="237871" y="96901"/>
                        </a:lnTo>
                        <a:lnTo>
                          <a:pt x="237871" y="99060"/>
                        </a:lnTo>
                        <a:lnTo>
                          <a:pt x="233934" y="103124"/>
                        </a:lnTo>
                        <a:lnTo>
                          <a:pt x="231902" y="103124"/>
                        </a:lnTo>
                        <a:lnTo>
                          <a:pt x="231902" y="105283"/>
                        </a:lnTo>
                        <a:lnTo>
                          <a:pt x="229997" y="105283"/>
                        </a:lnTo>
                        <a:lnTo>
                          <a:pt x="229997" y="107315"/>
                        </a:lnTo>
                        <a:lnTo>
                          <a:pt x="224028" y="107315"/>
                        </a:lnTo>
                        <a:lnTo>
                          <a:pt x="224028" y="109347"/>
                        </a:lnTo>
                        <a:lnTo>
                          <a:pt x="214122" y="109347"/>
                        </a:lnTo>
                        <a:lnTo>
                          <a:pt x="212090" y="107315"/>
                        </a:lnTo>
                        <a:lnTo>
                          <a:pt x="206248" y="107315"/>
                        </a:lnTo>
                        <a:lnTo>
                          <a:pt x="206248" y="105283"/>
                        </a:lnTo>
                        <a:lnTo>
                          <a:pt x="202184" y="105283"/>
                        </a:lnTo>
                        <a:lnTo>
                          <a:pt x="202184" y="103124"/>
                        </a:lnTo>
                        <a:lnTo>
                          <a:pt x="200279" y="103124"/>
                        </a:lnTo>
                        <a:lnTo>
                          <a:pt x="198247" y="100965"/>
                        </a:lnTo>
                        <a:lnTo>
                          <a:pt x="196342" y="100965"/>
                        </a:lnTo>
                        <a:lnTo>
                          <a:pt x="194310" y="99060"/>
                        </a:lnTo>
                        <a:lnTo>
                          <a:pt x="192151" y="99060"/>
                        </a:lnTo>
                        <a:lnTo>
                          <a:pt x="192151" y="96901"/>
                        </a:lnTo>
                        <a:lnTo>
                          <a:pt x="190373" y="94996"/>
                        </a:lnTo>
                        <a:lnTo>
                          <a:pt x="188341" y="94996"/>
                        </a:lnTo>
                        <a:lnTo>
                          <a:pt x="188341" y="92837"/>
                        </a:lnTo>
                        <a:lnTo>
                          <a:pt x="186436" y="92837"/>
                        </a:lnTo>
                        <a:lnTo>
                          <a:pt x="186436" y="90678"/>
                        </a:lnTo>
                        <a:lnTo>
                          <a:pt x="184404" y="90678"/>
                        </a:lnTo>
                        <a:lnTo>
                          <a:pt x="184404" y="88773"/>
                        </a:lnTo>
                        <a:lnTo>
                          <a:pt x="180467" y="84709"/>
                        </a:lnTo>
                        <a:lnTo>
                          <a:pt x="180467" y="82550"/>
                        </a:lnTo>
                        <a:lnTo>
                          <a:pt x="178435" y="80391"/>
                        </a:lnTo>
                        <a:lnTo>
                          <a:pt x="178435" y="76327"/>
                        </a:lnTo>
                        <a:lnTo>
                          <a:pt x="176530" y="74422"/>
                        </a:lnTo>
                        <a:lnTo>
                          <a:pt x="176530" y="64008"/>
                        </a:lnTo>
                        <a:lnTo>
                          <a:pt x="178435" y="61849"/>
                        </a:lnTo>
                        <a:lnTo>
                          <a:pt x="178435" y="57785"/>
                        </a:lnTo>
                        <a:lnTo>
                          <a:pt x="180467" y="55626"/>
                        </a:lnTo>
                        <a:lnTo>
                          <a:pt x="180467" y="51562"/>
                        </a:lnTo>
                        <a:lnTo>
                          <a:pt x="184404" y="47498"/>
                        </a:lnTo>
                        <a:lnTo>
                          <a:pt x="184404" y="45339"/>
                        </a:lnTo>
                        <a:lnTo>
                          <a:pt x="188341" y="41275"/>
                        </a:lnTo>
                        <a:lnTo>
                          <a:pt x="190373" y="41275"/>
                        </a:lnTo>
                        <a:lnTo>
                          <a:pt x="190373" y="39116"/>
                        </a:lnTo>
                        <a:lnTo>
                          <a:pt x="192151" y="39116"/>
                        </a:lnTo>
                        <a:lnTo>
                          <a:pt x="192151" y="37211"/>
                        </a:lnTo>
                        <a:lnTo>
                          <a:pt x="194310" y="37211"/>
                        </a:lnTo>
                        <a:lnTo>
                          <a:pt x="198247" y="33147"/>
                        </a:lnTo>
                        <a:lnTo>
                          <a:pt x="200279" y="33147"/>
                        </a:lnTo>
                        <a:lnTo>
                          <a:pt x="200279" y="30988"/>
                        </a:lnTo>
                        <a:lnTo>
                          <a:pt x="204216" y="30988"/>
                        </a:lnTo>
                        <a:lnTo>
                          <a:pt x="206248" y="28829"/>
                        </a:lnTo>
                        <a:lnTo>
                          <a:pt x="208153" y="28829"/>
                        </a:lnTo>
                        <a:lnTo>
                          <a:pt x="210185" y="26924"/>
                        </a:lnTo>
                        <a:lnTo>
                          <a:pt x="216154" y="26924"/>
                        </a:lnTo>
                        <a:lnTo>
                          <a:pt x="218059" y="24765"/>
                        </a:lnTo>
                        <a:lnTo>
                          <a:pt x="247777" y="24765"/>
                        </a:lnTo>
                        <a:lnTo>
                          <a:pt x="249809" y="26924"/>
                        </a:lnTo>
                        <a:lnTo>
                          <a:pt x="255778" y="26924"/>
                        </a:lnTo>
                        <a:lnTo>
                          <a:pt x="257683" y="28829"/>
                        </a:lnTo>
                        <a:lnTo>
                          <a:pt x="261620" y="28829"/>
                        </a:lnTo>
                        <a:lnTo>
                          <a:pt x="263652" y="30988"/>
                        </a:lnTo>
                        <a:lnTo>
                          <a:pt x="265684" y="30988"/>
                        </a:lnTo>
                        <a:lnTo>
                          <a:pt x="269621" y="33147"/>
                        </a:lnTo>
                        <a:lnTo>
                          <a:pt x="273558" y="37211"/>
                        </a:lnTo>
                        <a:lnTo>
                          <a:pt x="277495" y="37211"/>
                        </a:lnTo>
                        <a:lnTo>
                          <a:pt x="281432" y="41275"/>
                        </a:lnTo>
                        <a:lnTo>
                          <a:pt x="285496" y="43434"/>
                        </a:lnTo>
                        <a:lnTo>
                          <a:pt x="289433" y="47498"/>
                        </a:lnTo>
                        <a:lnTo>
                          <a:pt x="291338" y="47498"/>
                        </a:lnTo>
                        <a:lnTo>
                          <a:pt x="293370" y="49403"/>
                        </a:lnTo>
                        <a:lnTo>
                          <a:pt x="293370" y="51562"/>
                        </a:lnTo>
                        <a:lnTo>
                          <a:pt x="295402" y="51562"/>
                        </a:lnTo>
                        <a:lnTo>
                          <a:pt x="295402" y="53721"/>
                        </a:lnTo>
                        <a:lnTo>
                          <a:pt x="297307" y="55626"/>
                        </a:lnTo>
                        <a:lnTo>
                          <a:pt x="299339" y="55626"/>
                        </a:lnTo>
                        <a:lnTo>
                          <a:pt x="299339" y="57785"/>
                        </a:lnTo>
                        <a:lnTo>
                          <a:pt x="303276" y="61849"/>
                        </a:lnTo>
                        <a:lnTo>
                          <a:pt x="303276" y="64008"/>
                        </a:lnTo>
                        <a:lnTo>
                          <a:pt x="305308" y="66040"/>
                        </a:lnTo>
                        <a:lnTo>
                          <a:pt x="305308" y="68072"/>
                        </a:lnTo>
                        <a:lnTo>
                          <a:pt x="307213" y="70104"/>
                        </a:lnTo>
                        <a:lnTo>
                          <a:pt x="307213" y="72263"/>
                        </a:lnTo>
                        <a:lnTo>
                          <a:pt x="309245" y="74422"/>
                        </a:lnTo>
                        <a:lnTo>
                          <a:pt x="309245" y="76327"/>
                        </a:lnTo>
                        <a:lnTo>
                          <a:pt x="311150" y="78486"/>
                        </a:lnTo>
                        <a:lnTo>
                          <a:pt x="311150" y="86614"/>
                        </a:lnTo>
                        <a:lnTo>
                          <a:pt x="313182" y="88773"/>
                        </a:lnTo>
                        <a:lnTo>
                          <a:pt x="313182" y="117602"/>
                        </a:lnTo>
                        <a:lnTo>
                          <a:pt x="311150" y="119761"/>
                        </a:lnTo>
                        <a:lnTo>
                          <a:pt x="311150" y="127889"/>
                        </a:lnTo>
                        <a:lnTo>
                          <a:pt x="309245" y="130048"/>
                        </a:lnTo>
                        <a:lnTo>
                          <a:pt x="309245" y="131953"/>
                        </a:lnTo>
                        <a:lnTo>
                          <a:pt x="307213" y="134112"/>
                        </a:lnTo>
                        <a:lnTo>
                          <a:pt x="307213" y="136271"/>
                        </a:lnTo>
                        <a:lnTo>
                          <a:pt x="305308" y="138176"/>
                        </a:lnTo>
                        <a:lnTo>
                          <a:pt x="305308" y="142240"/>
                        </a:lnTo>
                        <a:lnTo>
                          <a:pt x="301244" y="146558"/>
                        </a:lnTo>
                        <a:lnTo>
                          <a:pt x="301244" y="148463"/>
                        </a:lnTo>
                        <a:lnTo>
                          <a:pt x="299339" y="152654"/>
                        </a:lnTo>
                        <a:lnTo>
                          <a:pt x="295402" y="156845"/>
                        </a:lnTo>
                        <a:lnTo>
                          <a:pt x="293370" y="161036"/>
                        </a:lnTo>
                        <a:lnTo>
                          <a:pt x="287401" y="167259"/>
                        </a:lnTo>
                        <a:lnTo>
                          <a:pt x="285496" y="171323"/>
                        </a:lnTo>
                        <a:lnTo>
                          <a:pt x="281432" y="173228"/>
                        </a:lnTo>
                        <a:lnTo>
                          <a:pt x="269621" y="185674"/>
                        </a:lnTo>
                        <a:lnTo>
                          <a:pt x="265684" y="187833"/>
                        </a:lnTo>
                        <a:lnTo>
                          <a:pt x="263652" y="189738"/>
                        </a:lnTo>
                        <a:lnTo>
                          <a:pt x="259715" y="191897"/>
                        </a:lnTo>
                        <a:lnTo>
                          <a:pt x="257683" y="193929"/>
                        </a:lnTo>
                        <a:lnTo>
                          <a:pt x="253746" y="195961"/>
                        </a:lnTo>
                        <a:lnTo>
                          <a:pt x="251714" y="195961"/>
                        </a:lnTo>
                        <a:lnTo>
                          <a:pt x="247777" y="198120"/>
                        </a:lnTo>
                        <a:lnTo>
                          <a:pt x="245872" y="200152"/>
                        </a:lnTo>
                        <a:lnTo>
                          <a:pt x="239903" y="200152"/>
                        </a:lnTo>
                        <a:lnTo>
                          <a:pt x="237871" y="202311"/>
                        </a:lnTo>
                        <a:lnTo>
                          <a:pt x="212090" y="202311"/>
                        </a:lnTo>
                        <a:lnTo>
                          <a:pt x="212090" y="200152"/>
                        </a:lnTo>
                        <a:lnTo>
                          <a:pt x="206248" y="200152"/>
                        </a:lnTo>
                        <a:lnTo>
                          <a:pt x="204216" y="198120"/>
                        </a:lnTo>
                        <a:lnTo>
                          <a:pt x="202184" y="198120"/>
                        </a:lnTo>
                        <a:lnTo>
                          <a:pt x="200279" y="195961"/>
                        </a:lnTo>
                        <a:lnTo>
                          <a:pt x="198247" y="195961"/>
                        </a:lnTo>
                        <a:lnTo>
                          <a:pt x="198247" y="193929"/>
                        </a:lnTo>
                        <a:lnTo>
                          <a:pt x="196342" y="193929"/>
                        </a:lnTo>
                        <a:lnTo>
                          <a:pt x="190373" y="187833"/>
                        </a:lnTo>
                        <a:lnTo>
                          <a:pt x="188341" y="187833"/>
                        </a:lnTo>
                        <a:lnTo>
                          <a:pt x="188341" y="185674"/>
                        </a:lnTo>
                        <a:lnTo>
                          <a:pt x="184404" y="181610"/>
                        </a:lnTo>
                        <a:lnTo>
                          <a:pt x="184404" y="179451"/>
                        </a:lnTo>
                        <a:lnTo>
                          <a:pt x="182245" y="177546"/>
                        </a:lnTo>
                        <a:lnTo>
                          <a:pt x="182245" y="175387"/>
                        </a:lnTo>
                        <a:lnTo>
                          <a:pt x="180467" y="173228"/>
                        </a:lnTo>
                        <a:lnTo>
                          <a:pt x="180467" y="171323"/>
                        </a:lnTo>
                        <a:lnTo>
                          <a:pt x="178435" y="169164"/>
                        </a:lnTo>
                        <a:lnTo>
                          <a:pt x="178435" y="148463"/>
                        </a:lnTo>
                        <a:lnTo>
                          <a:pt x="180467" y="146558"/>
                        </a:lnTo>
                        <a:lnTo>
                          <a:pt x="180467" y="144399"/>
                        </a:lnTo>
                        <a:lnTo>
                          <a:pt x="182245" y="144399"/>
                        </a:lnTo>
                        <a:lnTo>
                          <a:pt x="182245" y="142240"/>
                        </a:lnTo>
                        <a:lnTo>
                          <a:pt x="186436" y="138176"/>
                        </a:lnTo>
                        <a:lnTo>
                          <a:pt x="188341" y="138176"/>
                        </a:lnTo>
                        <a:lnTo>
                          <a:pt x="188341" y="136271"/>
                        </a:lnTo>
                        <a:lnTo>
                          <a:pt x="192151" y="136271"/>
                        </a:lnTo>
                        <a:lnTo>
                          <a:pt x="192151" y="134112"/>
                        </a:lnTo>
                        <a:lnTo>
                          <a:pt x="198247" y="134112"/>
                        </a:lnTo>
                        <a:lnTo>
                          <a:pt x="200279" y="131953"/>
                        </a:lnTo>
                        <a:lnTo>
                          <a:pt x="221996" y="131953"/>
                        </a:lnTo>
                        <a:lnTo>
                          <a:pt x="221996" y="134112"/>
                        </a:lnTo>
                        <a:lnTo>
                          <a:pt x="227965" y="134112"/>
                        </a:lnTo>
                        <a:lnTo>
                          <a:pt x="227965" y="136271"/>
                        </a:lnTo>
                        <a:lnTo>
                          <a:pt x="229997" y="136271"/>
                        </a:lnTo>
                        <a:lnTo>
                          <a:pt x="229997" y="138176"/>
                        </a:lnTo>
                        <a:lnTo>
                          <a:pt x="231902" y="138176"/>
                        </a:lnTo>
                        <a:lnTo>
                          <a:pt x="231902" y="140335"/>
                        </a:lnTo>
                        <a:lnTo>
                          <a:pt x="233934" y="140335"/>
                        </a:lnTo>
                        <a:lnTo>
                          <a:pt x="233934" y="142240"/>
                        </a:lnTo>
                        <a:lnTo>
                          <a:pt x="235966" y="142240"/>
                        </a:lnTo>
                        <a:lnTo>
                          <a:pt x="235966" y="146558"/>
                        </a:lnTo>
                        <a:lnTo>
                          <a:pt x="237871" y="146558"/>
                        </a:lnTo>
                        <a:lnTo>
                          <a:pt x="237871" y="161036"/>
                        </a:lnTo>
                        <a:lnTo>
                          <a:pt x="235966" y="161036"/>
                        </a:lnTo>
                        <a:lnTo>
                          <a:pt x="235966" y="165100"/>
                        </a:lnTo>
                        <a:lnTo>
                          <a:pt x="233934" y="167259"/>
                        </a:lnTo>
                        <a:lnTo>
                          <a:pt x="233934" y="171323"/>
                        </a:lnTo>
                        <a:lnTo>
                          <a:pt x="231902" y="171323"/>
                        </a:lnTo>
                        <a:lnTo>
                          <a:pt x="231902" y="175387"/>
                        </a:lnTo>
                        <a:lnTo>
                          <a:pt x="210185" y="198120"/>
                        </a:lnTo>
                        <a:lnTo>
                          <a:pt x="208153" y="198120"/>
                        </a:lnTo>
                        <a:lnTo>
                          <a:pt x="204216" y="200152"/>
                        </a:lnTo>
                        <a:lnTo>
                          <a:pt x="202184" y="202311"/>
                        </a:lnTo>
                        <a:lnTo>
                          <a:pt x="198247" y="204216"/>
                        </a:lnTo>
                        <a:lnTo>
                          <a:pt x="196342" y="204216"/>
                        </a:lnTo>
                        <a:lnTo>
                          <a:pt x="192151" y="206375"/>
                        </a:lnTo>
                        <a:lnTo>
                          <a:pt x="190373" y="208534"/>
                        </a:lnTo>
                        <a:lnTo>
                          <a:pt x="186436" y="208534"/>
                        </a:lnTo>
                        <a:lnTo>
                          <a:pt x="184404" y="210439"/>
                        </a:lnTo>
                        <a:lnTo>
                          <a:pt x="176530" y="210439"/>
                        </a:lnTo>
                        <a:lnTo>
                          <a:pt x="174498" y="212598"/>
                        </a:lnTo>
                        <a:lnTo>
                          <a:pt x="136906" y="212598"/>
                        </a:lnTo>
                        <a:lnTo>
                          <a:pt x="132715" y="210439"/>
                        </a:lnTo>
                        <a:lnTo>
                          <a:pt x="128778" y="210439"/>
                        </a:lnTo>
                        <a:lnTo>
                          <a:pt x="124968" y="208534"/>
                        </a:lnTo>
                        <a:lnTo>
                          <a:pt x="121031" y="208534"/>
                        </a:lnTo>
                        <a:lnTo>
                          <a:pt x="117094" y="206375"/>
                        </a:lnTo>
                        <a:lnTo>
                          <a:pt x="115062" y="206375"/>
                        </a:lnTo>
                        <a:lnTo>
                          <a:pt x="112903" y="204216"/>
                        </a:lnTo>
                        <a:lnTo>
                          <a:pt x="111125" y="204216"/>
                        </a:lnTo>
                        <a:lnTo>
                          <a:pt x="107188" y="202311"/>
                        </a:lnTo>
                        <a:lnTo>
                          <a:pt x="105156" y="200152"/>
                        </a:lnTo>
                        <a:lnTo>
                          <a:pt x="102997" y="200152"/>
                        </a:lnTo>
                        <a:lnTo>
                          <a:pt x="101219" y="198120"/>
                        </a:lnTo>
                        <a:lnTo>
                          <a:pt x="99060" y="198120"/>
                        </a:lnTo>
                        <a:lnTo>
                          <a:pt x="95250" y="193929"/>
                        </a:lnTo>
                        <a:lnTo>
                          <a:pt x="93091" y="193929"/>
                        </a:lnTo>
                        <a:lnTo>
                          <a:pt x="93091" y="191897"/>
                        </a:lnTo>
                        <a:lnTo>
                          <a:pt x="87376" y="185674"/>
                        </a:lnTo>
                        <a:lnTo>
                          <a:pt x="85344" y="185674"/>
                        </a:lnTo>
                        <a:lnTo>
                          <a:pt x="85344" y="183515"/>
                        </a:lnTo>
                        <a:lnTo>
                          <a:pt x="83185" y="181610"/>
                        </a:lnTo>
                        <a:lnTo>
                          <a:pt x="83185" y="179451"/>
                        </a:lnTo>
                        <a:lnTo>
                          <a:pt x="81407" y="177546"/>
                        </a:lnTo>
                        <a:lnTo>
                          <a:pt x="81407" y="175387"/>
                        </a:lnTo>
                        <a:lnTo>
                          <a:pt x="79248" y="173228"/>
                        </a:lnTo>
                        <a:lnTo>
                          <a:pt x="79248" y="171323"/>
                        </a:lnTo>
                        <a:lnTo>
                          <a:pt x="77470" y="169164"/>
                        </a:lnTo>
                        <a:lnTo>
                          <a:pt x="77470" y="161036"/>
                        </a:lnTo>
                        <a:lnTo>
                          <a:pt x="75311" y="158877"/>
                        </a:lnTo>
                        <a:lnTo>
                          <a:pt x="75311" y="154813"/>
                        </a:lnTo>
                        <a:lnTo>
                          <a:pt x="77470" y="154813"/>
                        </a:lnTo>
                        <a:lnTo>
                          <a:pt x="77470" y="146558"/>
                        </a:lnTo>
                        <a:lnTo>
                          <a:pt x="79248" y="144399"/>
                        </a:lnTo>
                        <a:lnTo>
                          <a:pt x="79248" y="142240"/>
                        </a:lnTo>
                        <a:lnTo>
                          <a:pt x="81407" y="140335"/>
                        </a:lnTo>
                        <a:lnTo>
                          <a:pt x="81407" y="138176"/>
                        </a:lnTo>
                        <a:lnTo>
                          <a:pt x="83185" y="138176"/>
                        </a:lnTo>
                        <a:lnTo>
                          <a:pt x="83185" y="136271"/>
                        </a:lnTo>
                        <a:lnTo>
                          <a:pt x="87376" y="131953"/>
                        </a:lnTo>
                        <a:lnTo>
                          <a:pt x="89154" y="131953"/>
                        </a:lnTo>
                        <a:lnTo>
                          <a:pt x="89154" y="130048"/>
                        </a:lnTo>
                        <a:lnTo>
                          <a:pt x="91313" y="130048"/>
                        </a:lnTo>
                        <a:lnTo>
                          <a:pt x="93091" y="127889"/>
                        </a:lnTo>
                        <a:lnTo>
                          <a:pt x="95250" y="127889"/>
                        </a:lnTo>
                        <a:lnTo>
                          <a:pt x="97282" y="125984"/>
                        </a:lnTo>
                        <a:lnTo>
                          <a:pt x="117094" y="125984"/>
                        </a:lnTo>
                        <a:lnTo>
                          <a:pt x="117094" y="127889"/>
                        </a:lnTo>
                        <a:lnTo>
                          <a:pt x="121031" y="127889"/>
                        </a:lnTo>
                        <a:lnTo>
                          <a:pt x="122809" y="130048"/>
                        </a:lnTo>
                        <a:lnTo>
                          <a:pt x="127000" y="130048"/>
                        </a:lnTo>
                        <a:lnTo>
                          <a:pt x="127000" y="131953"/>
                        </a:lnTo>
                        <a:lnTo>
                          <a:pt x="128778" y="131953"/>
                        </a:lnTo>
                        <a:lnTo>
                          <a:pt x="130937" y="134112"/>
                        </a:lnTo>
                        <a:lnTo>
                          <a:pt x="132715" y="134112"/>
                        </a:lnTo>
                        <a:lnTo>
                          <a:pt x="132715" y="136271"/>
                        </a:lnTo>
                        <a:lnTo>
                          <a:pt x="134874" y="136271"/>
                        </a:lnTo>
                        <a:lnTo>
                          <a:pt x="134874" y="140335"/>
                        </a:lnTo>
                        <a:lnTo>
                          <a:pt x="136906" y="140335"/>
                        </a:lnTo>
                        <a:lnTo>
                          <a:pt x="136906" y="152654"/>
                        </a:lnTo>
                        <a:lnTo>
                          <a:pt x="134874" y="154813"/>
                        </a:lnTo>
                        <a:lnTo>
                          <a:pt x="134874" y="156845"/>
                        </a:lnTo>
                        <a:lnTo>
                          <a:pt x="132715" y="158877"/>
                        </a:lnTo>
                        <a:lnTo>
                          <a:pt x="132715" y="161036"/>
                        </a:lnTo>
                        <a:lnTo>
                          <a:pt x="127000" y="167259"/>
                        </a:lnTo>
                        <a:lnTo>
                          <a:pt x="124968" y="171323"/>
                        </a:lnTo>
                        <a:lnTo>
                          <a:pt x="117094" y="179451"/>
                        </a:lnTo>
                        <a:lnTo>
                          <a:pt x="112903" y="181610"/>
                        </a:lnTo>
                        <a:lnTo>
                          <a:pt x="108966" y="185674"/>
                        </a:lnTo>
                        <a:lnTo>
                          <a:pt x="105156" y="187833"/>
                        </a:lnTo>
                        <a:lnTo>
                          <a:pt x="102997" y="187833"/>
                        </a:lnTo>
                        <a:lnTo>
                          <a:pt x="95250" y="191897"/>
                        </a:lnTo>
                        <a:lnTo>
                          <a:pt x="93091" y="193929"/>
                        </a:lnTo>
                        <a:lnTo>
                          <a:pt x="89154" y="195961"/>
                        </a:lnTo>
                        <a:lnTo>
                          <a:pt x="87376" y="195961"/>
                        </a:lnTo>
                        <a:lnTo>
                          <a:pt x="83185" y="198120"/>
                        </a:lnTo>
                        <a:lnTo>
                          <a:pt x="79248" y="198120"/>
                        </a:lnTo>
                        <a:lnTo>
                          <a:pt x="75311" y="200152"/>
                        </a:lnTo>
                        <a:lnTo>
                          <a:pt x="69342" y="200152"/>
                        </a:lnTo>
                        <a:lnTo>
                          <a:pt x="65405" y="202311"/>
                        </a:lnTo>
                        <a:lnTo>
                          <a:pt x="47752" y="202311"/>
                        </a:lnTo>
                        <a:lnTo>
                          <a:pt x="45593" y="200152"/>
                        </a:lnTo>
                        <a:lnTo>
                          <a:pt x="39624" y="200152"/>
                        </a:lnTo>
                        <a:lnTo>
                          <a:pt x="37846" y="198120"/>
                        </a:lnTo>
                        <a:lnTo>
                          <a:pt x="33655" y="198120"/>
                        </a:lnTo>
                        <a:lnTo>
                          <a:pt x="31877" y="195961"/>
                        </a:lnTo>
                        <a:lnTo>
                          <a:pt x="29718" y="195961"/>
                        </a:lnTo>
                        <a:lnTo>
                          <a:pt x="25781" y="191897"/>
                        </a:lnTo>
                        <a:lnTo>
                          <a:pt x="23749" y="191897"/>
                        </a:lnTo>
                        <a:lnTo>
                          <a:pt x="19812" y="187833"/>
                        </a:lnTo>
                        <a:lnTo>
                          <a:pt x="19812" y="185674"/>
                        </a:lnTo>
                        <a:lnTo>
                          <a:pt x="11938" y="177546"/>
                        </a:lnTo>
                        <a:lnTo>
                          <a:pt x="11938" y="173228"/>
                        </a:lnTo>
                        <a:lnTo>
                          <a:pt x="8128" y="169164"/>
                        </a:lnTo>
                        <a:lnTo>
                          <a:pt x="8128" y="165100"/>
                        </a:lnTo>
                        <a:lnTo>
                          <a:pt x="5969" y="161036"/>
                        </a:lnTo>
                        <a:lnTo>
                          <a:pt x="5969" y="158877"/>
                        </a:lnTo>
                        <a:lnTo>
                          <a:pt x="3937" y="154813"/>
                        </a:lnTo>
                        <a:lnTo>
                          <a:pt x="3937" y="146558"/>
                        </a:lnTo>
                        <a:lnTo>
                          <a:pt x="2032" y="140335"/>
                        </a:lnTo>
                        <a:lnTo>
                          <a:pt x="2032" y="123825"/>
                        </a:lnTo>
                        <a:lnTo>
                          <a:pt x="0" y="119761"/>
                        </a:lnTo>
                        <a:lnTo>
                          <a:pt x="0" y="109347"/>
                        </a:lnTo>
                        <a:lnTo>
                          <a:pt x="2032" y="105283"/>
                        </a:lnTo>
                        <a:lnTo>
                          <a:pt x="2032" y="90678"/>
                        </a:lnTo>
                        <a:lnTo>
                          <a:pt x="3937" y="86614"/>
                        </a:lnTo>
                        <a:lnTo>
                          <a:pt x="3937" y="82550"/>
                        </a:lnTo>
                        <a:lnTo>
                          <a:pt x="5969" y="78486"/>
                        </a:lnTo>
                        <a:lnTo>
                          <a:pt x="5969" y="76327"/>
                        </a:lnTo>
                        <a:lnTo>
                          <a:pt x="8128" y="72263"/>
                        </a:lnTo>
                        <a:lnTo>
                          <a:pt x="8128" y="68072"/>
                        </a:lnTo>
                        <a:lnTo>
                          <a:pt x="9906" y="64008"/>
                        </a:lnTo>
                        <a:lnTo>
                          <a:pt x="11938" y="61849"/>
                        </a:lnTo>
                        <a:lnTo>
                          <a:pt x="13843" y="57785"/>
                        </a:lnTo>
                        <a:lnTo>
                          <a:pt x="18034" y="53721"/>
                        </a:lnTo>
                        <a:lnTo>
                          <a:pt x="19812" y="49403"/>
                        </a:lnTo>
                        <a:lnTo>
                          <a:pt x="25781" y="43434"/>
                        </a:lnTo>
                        <a:lnTo>
                          <a:pt x="29718" y="41275"/>
                        </a:lnTo>
                        <a:lnTo>
                          <a:pt x="33655" y="37211"/>
                        </a:lnTo>
                        <a:lnTo>
                          <a:pt x="37846" y="35052"/>
                        </a:lnTo>
                        <a:lnTo>
                          <a:pt x="39624" y="35052"/>
                        </a:lnTo>
                        <a:lnTo>
                          <a:pt x="43561" y="33147"/>
                        </a:lnTo>
                        <a:lnTo>
                          <a:pt x="49530" y="33147"/>
                        </a:lnTo>
                        <a:lnTo>
                          <a:pt x="51689" y="30988"/>
                        </a:lnTo>
                        <a:lnTo>
                          <a:pt x="71501" y="30988"/>
                        </a:lnTo>
                        <a:lnTo>
                          <a:pt x="73279" y="33147"/>
                        </a:lnTo>
                        <a:lnTo>
                          <a:pt x="81407" y="33147"/>
                        </a:lnTo>
                        <a:lnTo>
                          <a:pt x="83185" y="35052"/>
                        </a:lnTo>
                        <a:lnTo>
                          <a:pt x="85344" y="35052"/>
                        </a:lnTo>
                        <a:lnTo>
                          <a:pt x="89154" y="37211"/>
                        </a:lnTo>
                        <a:lnTo>
                          <a:pt x="91313" y="37211"/>
                        </a:lnTo>
                        <a:lnTo>
                          <a:pt x="93091" y="39116"/>
                        </a:lnTo>
                        <a:lnTo>
                          <a:pt x="95250" y="39116"/>
                        </a:lnTo>
                        <a:lnTo>
                          <a:pt x="97282" y="41275"/>
                        </a:lnTo>
                        <a:lnTo>
                          <a:pt x="97282" y="43434"/>
                        </a:lnTo>
                        <a:lnTo>
                          <a:pt x="99060" y="43434"/>
                        </a:lnTo>
                        <a:lnTo>
                          <a:pt x="102997" y="47498"/>
                        </a:lnTo>
                        <a:lnTo>
                          <a:pt x="105156" y="47498"/>
                        </a:lnTo>
                        <a:lnTo>
                          <a:pt x="105156" y="49403"/>
                        </a:lnTo>
                        <a:lnTo>
                          <a:pt x="111125" y="55626"/>
                        </a:lnTo>
                        <a:lnTo>
                          <a:pt x="111125" y="59690"/>
                        </a:lnTo>
                        <a:lnTo>
                          <a:pt x="112903" y="61849"/>
                        </a:lnTo>
                        <a:lnTo>
                          <a:pt x="112903" y="74422"/>
                        </a:lnTo>
                        <a:lnTo>
                          <a:pt x="111125" y="76327"/>
                        </a:lnTo>
                        <a:lnTo>
                          <a:pt x="111125" y="78486"/>
                        </a:lnTo>
                        <a:lnTo>
                          <a:pt x="108966" y="80391"/>
                        </a:lnTo>
                        <a:lnTo>
                          <a:pt x="108966" y="82550"/>
                        </a:lnTo>
                        <a:lnTo>
                          <a:pt x="107188" y="84709"/>
                        </a:lnTo>
                        <a:lnTo>
                          <a:pt x="107188" y="86614"/>
                        </a:lnTo>
                        <a:lnTo>
                          <a:pt x="105156" y="86614"/>
                        </a:lnTo>
                        <a:lnTo>
                          <a:pt x="102997" y="88773"/>
                        </a:lnTo>
                        <a:lnTo>
                          <a:pt x="102997" y="90678"/>
                        </a:lnTo>
                        <a:lnTo>
                          <a:pt x="101219" y="92837"/>
                        </a:lnTo>
                        <a:lnTo>
                          <a:pt x="99060" y="92837"/>
                        </a:lnTo>
                        <a:lnTo>
                          <a:pt x="95250" y="96901"/>
                        </a:lnTo>
                        <a:lnTo>
                          <a:pt x="93091" y="96901"/>
                        </a:lnTo>
                        <a:lnTo>
                          <a:pt x="93091" y="99060"/>
                        </a:lnTo>
                        <a:lnTo>
                          <a:pt x="91313" y="99060"/>
                        </a:lnTo>
                        <a:lnTo>
                          <a:pt x="89154" y="100965"/>
                        </a:lnTo>
                        <a:lnTo>
                          <a:pt x="87376" y="100965"/>
                        </a:lnTo>
                        <a:lnTo>
                          <a:pt x="87376" y="103124"/>
                        </a:lnTo>
                        <a:lnTo>
                          <a:pt x="83185" y="103124"/>
                        </a:lnTo>
                        <a:lnTo>
                          <a:pt x="83185" y="105283"/>
                        </a:lnTo>
                        <a:lnTo>
                          <a:pt x="79248" y="105283"/>
                        </a:lnTo>
                        <a:lnTo>
                          <a:pt x="79248" y="107315"/>
                        </a:lnTo>
                        <a:lnTo>
                          <a:pt x="73279" y="107315"/>
                        </a:lnTo>
                        <a:lnTo>
                          <a:pt x="71501" y="109347"/>
                        </a:lnTo>
                        <a:lnTo>
                          <a:pt x="65405" y="109347"/>
                        </a:lnTo>
                        <a:lnTo>
                          <a:pt x="63373" y="107315"/>
                        </a:lnTo>
                        <a:lnTo>
                          <a:pt x="59436" y="107315"/>
                        </a:lnTo>
                        <a:lnTo>
                          <a:pt x="59436" y="105283"/>
                        </a:lnTo>
                        <a:lnTo>
                          <a:pt x="57658" y="105283"/>
                        </a:lnTo>
                        <a:lnTo>
                          <a:pt x="53467" y="100965"/>
                        </a:lnTo>
                        <a:lnTo>
                          <a:pt x="53467" y="99060"/>
                        </a:lnTo>
                        <a:lnTo>
                          <a:pt x="51689" y="99060"/>
                        </a:lnTo>
                        <a:lnTo>
                          <a:pt x="51689" y="94996"/>
                        </a:lnTo>
                        <a:lnTo>
                          <a:pt x="49530" y="94996"/>
                        </a:lnTo>
                        <a:lnTo>
                          <a:pt x="49530" y="90678"/>
                        </a:lnTo>
                        <a:lnTo>
                          <a:pt x="47752" y="88773"/>
                        </a:lnTo>
                        <a:lnTo>
                          <a:pt x="47752" y="72263"/>
                        </a:lnTo>
                        <a:lnTo>
                          <a:pt x="49530" y="70104"/>
                        </a:lnTo>
                        <a:lnTo>
                          <a:pt x="49530" y="66040"/>
                        </a:lnTo>
                        <a:lnTo>
                          <a:pt x="51689" y="64008"/>
                        </a:lnTo>
                        <a:lnTo>
                          <a:pt x="51689" y="59690"/>
                        </a:lnTo>
                        <a:lnTo>
                          <a:pt x="53467" y="57785"/>
                        </a:lnTo>
                        <a:lnTo>
                          <a:pt x="53467" y="55626"/>
                        </a:lnTo>
                        <a:lnTo>
                          <a:pt x="57658" y="51562"/>
                        </a:lnTo>
                        <a:lnTo>
                          <a:pt x="61595" y="45339"/>
                        </a:lnTo>
                        <a:lnTo>
                          <a:pt x="77470" y="28829"/>
                        </a:lnTo>
                        <a:lnTo>
                          <a:pt x="83185" y="26924"/>
                        </a:lnTo>
                        <a:lnTo>
                          <a:pt x="87376" y="22733"/>
                        </a:lnTo>
                        <a:lnTo>
                          <a:pt x="95250" y="18542"/>
                        </a:lnTo>
                        <a:lnTo>
                          <a:pt x="97282" y="14351"/>
                        </a:lnTo>
                        <a:lnTo>
                          <a:pt x="105156" y="10287"/>
                        </a:lnTo>
                        <a:lnTo>
                          <a:pt x="108966" y="10287"/>
                        </a:lnTo>
                        <a:lnTo>
                          <a:pt x="117094" y="6223"/>
                        </a:lnTo>
                        <a:lnTo>
                          <a:pt x="118872" y="6223"/>
                        </a:lnTo>
                        <a:lnTo>
                          <a:pt x="122809" y="4064"/>
                        </a:lnTo>
                        <a:lnTo>
                          <a:pt x="124968" y="4064"/>
                        </a:lnTo>
                        <a:lnTo>
                          <a:pt x="128778" y="2159"/>
                        </a:lnTo>
                        <a:lnTo>
                          <a:pt x="134874" y="2159"/>
                        </a:lnTo>
                        <a:lnTo>
                          <a:pt x="136906" y="0"/>
                        </a:lnTo>
                        <a:lnTo>
                          <a:pt x="146812" y="0"/>
                        </a:lnTo>
                        <a:lnTo>
                          <a:pt x="138811" y="0"/>
                        </a:lnTo>
                        <a:lnTo>
                          <a:pt x="134874" y="2159"/>
                        </a:lnTo>
                        <a:lnTo>
                          <a:pt x="130937" y="2159"/>
                        </a:lnTo>
                        <a:lnTo>
                          <a:pt x="122809" y="6223"/>
                        </a:lnTo>
                        <a:lnTo>
                          <a:pt x="121031" y="8128"/>
                        </a:lnTo>
                        <a:lnTo>
                          <a:pt x="108966" y="14351"/>
                        </a:lnTo>
                        <a:lnTo>
                          <a:pt x="101219" y="22733"/>
                        </a:lnTo>
                        <a:lnTo>
                          <a:pt x="97282" y="24765"/>
                        </a:lnTo>
                        <a:lnTo>
                          <a:pt x="95250" y="28829"/>
                        </a:lnTo>
                        <a:lnTo>
                          <a:pt x="91313" y="30988"/>
                        </a:lnTo>
                        <a:lnTo>
                          <a:pt x="89154" y="35052"/>
                        </a:lnTo>
                        <a:lnTo>
                          <a:pt x="85344" y="39116"/>
                        </a:lnTo>
                        <a:lnTo>
                          <a:pt x="83185" y="43434"/>
                        </a:lnTo>
                        <a:lnTo>
                          <a:pt x="77470" y="49403"/>
                        </a:lnTo>
                        <a:lnTo>
                          <a:pt x="75311" y="53721"/>
                        </a:lnTo>
                        <a:lnTo>
                          <a:pt x="75311" y="55626"/>
                        </a:lnTo>
                        <a:lnTo>
                          <a:pt x="73279" y="55626"/>
                        </a:lnTo>
                        <a:lnTo>
                          <a:pt x="71501" y="57785"/>
                        </a:lnTo>
                        <a:lnTo>
                          <a:pt x="71501" y="61849"/>
                        </a:lnTo>
                        <a:lnTo>
                          <a:pt x="69342" y="61849"/>
                        </a:lnTo>
                        <a:lnTo>
                          <a:pt x="69342" y="66040"/>
                        </a:lnTo>
                        <a:lnTo>
                          <a:pt x="67564" y="66040"/>
                        </a:lnTo>
                        <a:lnTo>
                          <a:pt x="67564" y="74422"/>
                        </a:lnTo>
                        <a:lnTo>
                          <a:pt x="65405" y="76327"/>
                        </a:lnTo>
                        <a:lnTo>
                          <a:pt x="65405" y="86614"/>
                        </a:lnTo>
                        <a:lnTo>
                          <a:pt x="67564" y="88773"/>
                        </a:lnTo>
                        <a:lnTo>
                          <a:pt x="67564" y="90678"/>
                        </a:lnTo>
                        <a:lnTo>
                          <a:pt x="73279" y="90678"/>
                        </a:lnTo>
                        <a:lnTo>
                          <a:pt x="75311" y="88773"/>
                        </a:lnTo>
                        <a:lnTo>
                          <a:pt x="79248" y="88773"/>
                        </a:lnTo>
                        <a:lnTo>
                          <a:pt x="79248" y="86614"/>
                        </a:lnTo>
                        <a:lnTo>
                          <a:pt x="81407" y="86614"/>
                        </a:lnTo>
                        <a:lnTo>
                          <a:pt x="83185" y="84709"/>
                        </a:lnTo>
                        <a:lnTo>
                          <a:pt x="85344" y="84709"/>
                        </a:lnTo>
                        <a:lnTo>
                          <a:pt x="85344" y="82550"/>
                        </a:lnTo>
                        <a:lnTo>
                          <a:pt x="87376" y="82550"/>
                        </a:lnTo>
                        <a:lnTo>
                          <a:pt x="87376" y="80391"/>
                        </a:lnTo>
                        <a:lnTo>
                          <a:pt x="89154" y="80391"/>
                        </a:lnTo>
                        <a:lnTo>
                          <a:pt x="91313" y="78486"/>
                        </a:lnTo>
                        <a:lnTo>
                          <a:pt x="91313" y="76327"/>
                        </a:lnTo>
                        <a:lnTo>
                          <a:pt x="93091" y="76327"/>
                        </a:lnTo>
                        <a:lnTo>
                          <a:pt x="93091" y="74422"/>
                        </a:lnTo>
                        <a:lnTo>
                          <a:pt x="95250" y="74422"/>
                        </a:lnTo>
                        <a:lnTo>
                          <a:pt x="95250" y="70104"/>
                        </a:lnTo>
                        <a:lnTo>
                          <a:pt x="97282" y="70104"/>
                        </a:lnTo>
                        <a:lnTo>
                          <a:pt x="97282" y="66040"/>
                        </a:lnTo>
                        <a:lnTo>
                          <a:pt x="95250" y="66040"/>
                        </a:lnTo>
                        <a:lnTo>
                          <a:pt x="95250" y="61849"/>
                        </a:lnTo>
                        <a:lnTo>
                          <a:pt x="93091" y="61849"/>
                        </a:lnTo>
                        <a:lnTo>
                          <a:pt x="93091" y="59690"/>
                        </a:lnTo>
                        <a:lnTo>
                          <a:pt x="91313" y="59690"/>
                        </a:lnTo>
                        <a:lnTo>
                          <a:pt x="91313" y="57785"/>
                        </a:lnTo>
                        <a:lnTo>
                          <a:pt x="89154" y="57785"/>
                        </a:lnTo>
                        <a:lnTo>
                          <a:pt x="89154" y="55626"/>
                        </a:lnTo>
                        <a:lnTo>
                          <a:pt x="87376" y="55626"/>
                        </a:lnTo>
                        <a:lnTo>
                          <a:pt x="85344" y="53721"/>
                        </a:lnTo>
                        <a:lnTo>
                          <a:pt x="83185" y="53721"/>
                        </a:lnTo>
                        <a:lnTo>
                          <a:pt x="81407" y="51562"/>
                        </a:lnTo>
                        <a:lnTo>
                          <a:pt x="77470" y="51562"/>
                        </a:lnTo>
                        <a:lnTo>
                          <a:pt x="75311" y="49403"/>
                        </a:lnTo>
                        <a:lnTo>
                          <a:pt x="69342" y="49403"/>
                        </a:lnTo>
                        <a:lnTo>
                          <a:pt x="67564" y="47498"/>
                        </a:lnTo>
                        <a:lnTo>
                          <a:pt x="55499" y="47498"/>
                        </a:lnTo>
                        <a:lnTo>
                          <a:pt x="53467" y="49403"/>
                        </a:lnTo>
                        <a:lnTo>
                          <a:pt x="49530" y="49403"/>
                        </a:lnTo>
                        <a:lnTo>
                          <a:pt x="45593" y="51562"/>
                        </a:lnTo>
                        <a:lnTo>
                          <a:pt x="43561" y="51562"/>
                        </a:lnTo>
                        <a:lnTo>
                          <a:pt x="41783" y="53721"/>
                        </a:lnTo>
                        <a:lnTo>
                          <a:pt x="39624" y="53721"/>
                        </a:lnTo>
                        <a:lnTo>
                          <a:pt x="29718" y="64008"/>
                        </a:lnTo>
                        <a:lnTo>
                          <a:pt x="29718" y="66040"/>
                        </a:lnTo>
                        <a:lnTo>
                          <a:pt x="25781" y="70104"/>
                        </a:lnTo>
                        <a:lnTo>
                          <a:pt x="25781" y="72263"/>
                        </a:lnTo>
                        <a:lnTo>
                          <a:pt x="23749" y="76327"/>
                        </a:lnTo>
                        <a:lnTo>
                          <a:pt x="21844" y="78486"/>
                        </a:lnTo>
                        <a:lnTo>
                          <a:pt x="21844" y="80391"/>
                        </a:lnTo>
                        <a:lnTo>
                          <a:pt x="19812" y="84709"/>
                        </a:lnTo>
                        <a:lnTo>
                          <a:pt x="19812" y="90678"/>
                        </a:lnTo>
                        <a:lnTo>
                          <a:pt x="18034" y="94996"/>
                        </a:lnTo>
                        <a:lnTo>
                          <a:pt x="18034" y="140335"/>
                        </a:lnTo>
                        <a:lnTo>
                          <a:pt x="19812" y="144399"/>
                        </a:lnTo>
                        <a:lnTo>
                          <a:pt x="19812" y="150622"/>
                        </a:lnTo>
                        <a:lnTo>
                          <a:pt x="21844" y="152654"/>
                        </a:lnTo>
                        <a:lnTo>
                          <a:pt x="21844" y="158877"/>
                        </a:lnTo>
                        <a:lnTo>
                          <a:pt x="23749" y="161036"/>
                        </a:lnTo>
                        <a:lnTo>
                          <a:pt x="23749" y="162941"/>
                        </a:lnTo>
                        <a:lnTo>
                          <a:pt x="25781" y="165100"/>
                        </a:lnTo>
                        <a:lnTo>
                          <a:pt x="25781" y="167259"/>
                        </a:lnTo>
                        <a:lnTo>
                          <a:pt x="27940" y="169164"/>
                        </a:lnTo>
                        <a:lnTo>
                          <a:pt x="27940" y="171323"/>
                        </a:lnTo>
                        <a:lnTo>
                          <a:pt x="29718" y="173228"/>
                        </a:lnTo>
                        <a:lnTo>
                          <a:pt x="29718" y="175387"/>
                        </a:lnTo>
                        <a:lnTo>
                          <a:pt x="31877" y="175387"/>
                        </a:lnTo>
                        <a:lnTo>
                          <a:pt x="35687" y="179451"/>
                        </a:lnTo>
                        <a:lnTo>
                          <a:pt x="37846" y="179451"/>
                        </a:lnTo>
                        <a:lnTo>
                          <a:pt x="37846" y="181610"/>
                        </a:lnTo>
                        <a:lnTo>
                          <a:pt x="41783" y="181610"/>
                        </a:lnTo>
                        <a:lnTo>
                          <a:pt x="41783" y="183515"/>
                        </a:lnTo>
                        <a:lnTo>
                          <a:pt x="49530" y="183515"/>
                        </a:lnTo>
                        <a:lnTo>
                          <a:pt x="51689" y="185674"/>
                        </a:lnTo>
                        <a:lnTo>
                          <a:pt x="61595" y="185674"/>
                        </a:lnTo>
                        <a:lnTo>
                          <a:pt x="63373" y="183515"/>
                        </a:lnTo>
                        <a:lnTo>
                          <a:pt x="73279" y="183515"/>
                        </a:lnTo>
                        <a:lnTo>
                          <a:pt x="75311" y="181610"/>
                        </a:lnTo>
                        <a:lnTo>
                          <a:pt x="79248" y="181610"/>
                        </a:lnTo>
                        <a:lnTo>
                          <a:pt x="81407" y="179451"/>
                        </a:lnTo>
                        <a:lnTo>
                          <a:pt x="83185" y="179451"/>
                        </a:lnTo>
                        <a:lnTo>
                          <a:pt x="87376" y="177546"/>
                        </a:lnTo>
                        <a:lnTo>
                          <a:pt x="89154" y="177546"/>
                        </a:lnTo>
                        <a:lnTo>
                          <a:pt x="93091" y="173228"/>
                        </a:lnTo>
                        <a:lnTo>
                          <a:pt x="97282" y="173228"/>
                        </a:lnTo>
                        <a:lnTo>
                          <a:pt x="102997" y="167259"/>
                        </a:lnTo>
                        <a:lnTo>
                          <a:pt x="105156" y="167259"/>
                        </a:lnTo>
                        <a:lnTo>
                          <a:pt x="111125" y="161036"/>
                        </a:lnTo>
                        <a:lnTo>
                          <a:pt x="112903" y="161036"/>
                        </a:lnTo>
                        <a:lnTo>
                          <a:pt x="112903" y="158877"/>
                        </a:lnTo>
                        <a:lnTo>
                          <a:pt x="118872" y="152654"/>
                        </a:lnTo>
                        <a:lnTo>
                          <a:pt x="118872" y="150622"/>
                        </a:lnTo>
                        <a:lnTo>
                          <a:pt x="121031" y="148463"/>
                        </a:lnTo>
                        <a:lnTo>
                          <a:pt x="121031" y="146558"/>
                        </a:lnTo>
                        <a:lnTo>
                          <a:pt x="121031" y="148463"/>
                        </a:lnTo>
                        <a:lnTo>
                          <a:pt x="121031" y="146558"/>
                        </a:lnTo>
                        <a:lnTo>
                          <a:pt x="117094" y="146558"/>
                        </a:lnTo>
                        <a:lnTo>
                          <a:pt x="117094" y="144399"/>
                        </a:lnTo>
                        <a:lnTo>
                          <a:pt x="111125" y="144399"/>
                        </a:lnTo>
                        <a:lnTo>
                          <a:pt x="111125" y="142240"/>
                        </a:lnTo>
                        <a:lnTo>
                          <a:pt x="102997" y="142240"/>
                        </a:lnTo>
                        <a:lnTo>
                          <a:pt x="101219" y="144399"/>
                        </a:lnTo>
                        <a:lnTo>
                          <a:pt x="97282" y="144399"/>
                        </a:lnTo>
                        <a:lnTo>
                          <a:pt x="97282" y="146558"/>
                        </a:lnTo>
                        <a:lnTo>
                          <a:pt x="95250" y="146558"/>
                        </a:lnTo>
                        <a:lnTo>
                          <a:pt x="95250" y="150622"/>
                        </a:lnTo>
                        <a:lnTo>
                          <a:pt x="93091" y="150622"/>
                        </a:lnTo>
                        <a:lnTo>
                          <a:pt x="93091" y="165100"/>
                        </a:lnTo>
                        <a:lnTo>
                          <a:pt x="95250" y="165100"/>
                        </a:lnTo>
                        <a:lnTo>
                          <a:pt x="95250" y="169164"/>
                        </a:lnTo>
                        <a:lnTo>
                          <a:pt x="97282" y="169164"/>
                        </a:lnTo>
                        <a:lnTo>
                          <a:pt x="97282" y="171323"/>
                        </a:lnTo>
                        <a:lnTo>
                          <a:pt x="99060" y="173228"/>
                        </a:lnTo>
                        <a:lnTo>
                          <a:pt x="99060" y="175387"/>
                        </a:lnTo>
                        <a:lnTo>
                          <a:pt x="101219" y="177546"/>
                        </a:lnTo>
                        <a:lnTo>
                          <a:pt x="102997" y="177546"/>
                        </a:lnTo>
                        <a:lnTo>
                          <a:pt x="102997" y="179451"/>
                        </a:lnTo>
                        <a:lnTo>
                          <a:pt x="105156" y="179451"/>
                        </a:lnTo>
                        <a:lnTo>
                          <a:pt x="105156" y="181610"/>
                        </a:lnTo>
                        <a:lnTo>
                          <a:pt x="107188" y="181610"/>
                        </a:lnTo>
                        <a:lnTo>
                          <a:pt x="108966" y="183515"/>
                        </a:lnTo>
                        <a:lnTo>
                          <a:pt x="111125" y="183515"/>
                        </a:lnTo>
                        <a:lnTo>
                          <a:pt x="111125" y="185674"/>
                        </a:lnTo>
                        <a:lnTo>
                          <a:pt x="112903" y="185674"/>
                        </a:lnTo>
                        <a:lnTo>
                          <a:pt x="115062" y="187833"/>
                        </a:lnTo>
                        <a:lnTo>
                          <a:pt x="118872" y="187833"/>
                        </a:lnTo>
                        <a:lnTo>
                          <a:pt x="121031" y="189738"/>
                        </a:lnTo>
                        <a:lnTo>
                          <a:pt x="122809" y="189738"/>
                        </a:lnTo>
                        <a:lnTo>
                          <a:pt x="124968" y="191897"/>
                        </a:lnTo>
                        <a:lnTo>
                          <a:pt x="130937" y="191897"/>
                        </a:lnTo>
                        <a:lnTo>
                          <a:pt x="132715" y="193929"/>
                        </a:lnTo>
                        <a:lnTo>
                          <a:pt x="138811" y="193929"/>
                        </a:lnTo>
                        <a:lnTo>
                          <a:pt x="140843" y="195961"/>
                        </a:lnTo>
                        <a:lnTo>
                          <a:pt x="166624" y="195961"/>
                        </a:lnTo>
                        <a:lnTo>
                          <a:pt x="170561" y="193929"/>
                        </a:lnTo>
                        <a:lnTo>
                          <a:pt x="178435" y="193929"/>
                        </a:lnTo>
                        <a:lnTo>
                          <a:pt x="180467" y="191897"/>
                        </a:lnTo>
                        <a:lnTo>
                          <a:pt x="184404" y="191897"/>
                        </a:lnTo>
                        <a:lnTo>
                          <a:pt x="186436" y="189738"/>
                        </a:lnTo>
                        <a:lnTo>
                          <a:pt x="188341" y="189738"/>
                        </a:lnTo>
                        <a:lnTo>
                          <a:pt x="190373" y="187833"/>
                        </a:lnTo>
                        <a:lnTo>
                          <a:pt x="192151" y="187833"/>
                        </a:lnTo>
                        <a:lnTo>
                          <a:pt x="196342" y="185674"/>
                        </a:lnTo>
                        <a:lnTo>
                          <a:pt x="198247" y="183515"/>
                        </a:lnTo>
                        <a:lnTo>
                          <a:pt x="200279" y="183515"/>
                        </a:lnTo>
                        <a:lnTo>
                          <a:pt x="204216" y="179451"/>
                        </a:lnTo>
                        <a:lnTo>
                          <a:pt x="206248" y="179451"/>
                        </a:lnTo>
                        <a:lnTo>
                          <a:pt x="206248" y="177546"/>
                        </a:lnTo>
                        <a:lnTo>
                          <a:pt x="210185" y="173228"/>
                        </a:lnTo>
                        <a:lnTo>
                          <a:pt x="212090" y="173228"/>
                        </a:lnTo>
                        <a:lnTo>
                          <a:pt x="214122" y="171323"/>
                        </a:lnTo>
                        <a:lnTo>
                          <a:pt x="214122" y="169164"/>
                        </a:lnTo>
                        <a:lnTo>
                          <a:pt x="216154" y="167259"/>
                        </a:lnTo>
                        <a:lnTo>
                          <a:pt x="216154" y="165100"/>
                        </a:lnTo>
                        <a:lnTo>
                          <a:pt x="218059" y="165100"/>
                        </a:lnTo>
                        <a:lnTo>
                          <a:pt x="218059" y="161036"/>
                        </a:lnTo>
                        <a:lnTo>
                          <a:pt x="220091" y="161036"/>
                        </a:lnTo>
                        <a:lnTo>
                          <a:pt x="220091" y="154813"/>
                        </a:lnTo>
                        <a:lnTo>
                          <a:pt x="221996" y="154813"/>
                        </a:lnTo>
                        <a:lnTo>
                          <a:pt x="221996" y="150622"/>
                        </a:lnTo>
                        <a:lnTo>
                          <a:pt x="218059" y="150622"/>
                        </a:lnTo>
                        <a:lnTo>
                          <a:pt x="218059" y="148463"/>
                        </a:lnTo>
                        <a:lnTo>
                          <a:pt x="204216" y="148463"/>
                        </a:lnTo>
                        <a:lnTo>
                          <a:pt x="202184" y="150622"/>
                        </a:lnTo>
                        <a:lnTo>
                          <a:pt x="196342" y="150622"/>
                        </a:lnTo>
                        <a:lnTo>
                          <a:pt x="196342" y="152654"/>
                        </a:lnTo>
                        <a:lnTo>
                          <a:pt x="194310" y="152654"/>
                        </a:lnTo>
                        <a:lnTo>
                          <a:pt x="194310" y="165100"/>
                        </a:lnTo>
                        <a:lnTo>
                          <a:pt x="196342" y="165100"/>
                        </a:lnTo>
                        <a:lnTo>
                          <a:pt x="196342" y="169164"/>
                        </a:lnTo>
                        <a:lnTo>
                          <a:pt x="200279" y="173228"/>
                        </a:lnTo>
                        <a:lnTo>
                          <a:pt x="200279" y="175387"/>
                        </a:lnTo>
                        <a:lnTo>
                          <a:pt x="202184" y="175387"/>
                        </a:lnTo>
                        <a:lnTo>
                          <a:pt x="202184" y="177546"/>
                        </a:lnTo>
                        <a:lnTo>
                          <a:pt x="204216" y="177546"/>
                        </a:lnTo>
                        <a:lnTo>
                          <a:pt x="204216" y="179451"/>
                        </a:lnTo>
                        <a:lnTo>
                          <a:pt x="206248" y="179451"/>
                        </a:lnTo>
                        <a:lnTo>
                          <a:pt x="208153" y="181610"/>
                        </a:lnTo>
                        <a:lnTo>
                          <a:pt x="210185" y="181610"/>
                        </a:lnTo>
                        <a:lnTo>
                          <a:pt x="210185" y="183515"/>
                        </a:lnTo>
                        <a:lnTo>
                          <a:pt x="216154" y="183515"/>
                        </a:lnTo>
                        <a:lnTo>
                          <a:pt x="216154" y="185674"/>
                        </a:lnTo>
                        <a:lnTo>
                          <a:pt x="233934" y="185674"/>
                        </a:lnTo>
                        <a:lnTo>
                          <a:pt x="235966" y="183515"/>
                        </a:lnTo>
                        <a:lnTo>
                          <a:pt x="239903" y="183515"/>
                        </a:lnTo>
                        <a:lnTo>
                          <a:pt x="241808" y="181610"/>
                        </a:lnTo>
                        <a:lnTo>
                          <a:pt x="243840" y="181610"/>
                        </a:lnTo>
                        <a:lnTo>
                          <a:pt x="245872" y="179451"/>
                        </a:lnTo>
                        <a:lnTo>
                          <a:pt x="247777" y="179451"/>
                        </a:lnTo>
                        <a:lnTo>
                          <a:pt x="249809" y="177546"/>
                        </a:lnTo>
                        <a:lnTo>
                          <a:pt x="253746" y="175387"/>
                        </a:lnTo>
                        <a:lnTo>
                          <a:pt x="255778" y="175387"/>
                        </a:lnTo>
                        <a:lnTo>
                          <a:pt x="261620" y="169164"/>
                        </a:lnTo>
                        <a:lnTo>
                          <a:pt x="265684" y="167259"/>
                        </a:lnTo>
                        <a:lnTo>
                          <a:pt x="267589" y="162941"/>
                        </a:lnTo>
                        <a:lnTo>
                          <a:pt x="285496" y="144399"/>
                        </a:lnTo>
                        <a:lnTo>
                          <a:pt x="285496" y="140335"/>
                        </a:lnTo>
                        <a:lnTo>
                          <a:pt x="289433" y="136271"/>
                        </a:lnTo>
                        <a:lnTo>
                          <a:pt x="289433" y="134112"/>
                        </a:lnTo>
                        <a:lnTo>
                          <a:pt x="291338" y="131953"/>
                        </a:lnTo>
                        <a:lnTo>
                          <a:pt x="291338" y="127889"/>
                        </a:lnTo>
                        <a:lnTo>
                          <a:pt x="293370" y="125984"/>
                        </a:lnTo>
                        <a:lnTo>
                          <a:pt x="293370" y="121666"/>
                        </a:lnTo>
                        <a:lnTo>
                          <a:pt x="295402" y="119761"/>
                        </a:lnTo>
                        <a:lnTo>
                          <a:pt x="295402" y="113538"/>
                        </a:lnTo>
                        <a:lnTo>
                          <a:pt x="297307" y="111379"/>
                        </a:lnTo>
                        <a:lnTo>
                          <a:pt x="297307" y="94996"/>
                        </a:lnTo>
                        <a:lnTo>
                          <a:pt x="295402" y="92837"/>
                        </a:lnTo>
                        <a:lnTo>
                          <a:pt x="295402" y="84709"/>
                        </a:lnTo>
                        <a:lnTo>
                          <a:pt x="293370" y="82550"/>
                        </a:lnTo>
                        <a:lnTo>
                          <a:pt x="293370" y="78486"/>
                        </a:lnTo>
                        <a:lnTo>
                          <a:pt x="291338" y="78486"/>
                        </a:lnTo>
                        <a:lnTo>
                          <a:pt x="291338" y="76327"/>
                        </a:lnTo>
                        <a:lnTo>
                          <a:pt x="289433" y="74422"/>
                        </a:lnTo>
                        <a:lnTo>
                          <a:pt x="289433" y="72263"/>
                        </a:lnTo>
                        <a:lnTo>
                          <a:pt x="285496" y="68072"/>
                        </a:lnTo>
                        <a:lnTo>
                          <a:pt x="285496" y="66040"/>
                        </a:lnTo>
                        <a:lnTo>
                          <a:pt x="283464" y="66040"/>
                        </a:lnTo>
                        <a:lnTo>
                          <a:pt x="283464" y="64008"/>
                        </a:lnTo>
                        <a:lnTo>
                          <a:pt x="281432" y="64008"/>
                        </a:lnTo>
                        <a:lnTo>
                          <a:pt x="281432" y="61849"/>
                        </a:lnTo>
                        <a:lnTo>
                          <a:pt x="279527" y="61849"/>
                        </a:lnTo>
                        <a:lnTo>
                          <a:pt x="279527" y="59690"/>
                        </a:lnTo>
                        <a:lnTo>
                          <a:pt x="277495" y="59690"/>
                        </a:lnTo>
                        <a:lnTo>
                          <a:pt x="271526" y="53721"/>
                        </a:lnTo>
                        <a:lnTo>
                          <a:pt x="269621" y="53721"/>
                        </a:lnTo>
                        <a:lnTo>
                          <a:pt x="265684" y="51562"/>
                        </a:lnTo>
                        <a:lnTo>
                          <a:pt x="263652" y="49403"/>
                        </a:lnTo>
                        <a:lnTo>
                          <a:pt x="261620" y="49403"/>
                        </a:lnTo>
                        <a:lnTo>
                          <a:pt x="259715" y="47498"/>
                        </a:lnTo>
                        <a:lnTo>
                          <a:pt x="257683" y="47498"/>
                        </a:lnTo>
                        <a:lnTo>
                          <a:pt x="255778" y="45339"/>
                        </a:lnTo>
                        <a:lnTo>
                          <a:pt x="251714" y="45339"/>
                        </a:lnTo>
                        <a:lnTo>
                          <a:pt x="249809" y="43434"/>
                        </a:lnTo>
                        <a:lnTo>
                          <a:pt x="241808" y="43434"/>
                        </a:lnTo>
                        <a:lnTo>
                          <a:pt x="239903" y="41275"/>
                        </a:lnTo>
                        <a:lnTo>
                          <a:pt x="224028" y="41275"/>
                        </a:lnTo>
                        <a:lnTo>
                          <a:pt x="221996" y="43434"/>
                        </a:lnTo>
                        <a:lnTo>
                          <a:pt x="216154" y="43434"/>
                        </a:lnTo>
                        <a:lnTo>
                          <a:pt x="214122" y="45339"/>
                        </a:lnTo>
                        <a:lnTo>
                          <a:pt x="210185" y="45339"/>
                        </a:lnTo>
                        <a:lnTo>
                          <a:pt x="210185" y="47498"/>
                        </a:lnTo>
                        <a:lnTo>
                          <a:pt x="208153" y="47498"/>
                        </a:lnTo>
                        <a:lnTo>
                          <a:pt x="206248" y="49403"/>
                        </a:lnTo>
                        <a:lnTo>
                          <a:pt x="204216" y="49403"/>
                        </a:lnTo>
                        <a:lnTo>
                          <a:pt x="204216" y="51562"/>
                        </a:lnTo>
                        <a:lnTo>
                          <a:pt x="202184" y="51562"/>
                        </a:lnTo>
                        <a:lnTo>
                          <a:pt x="202184" y="53721"/>
                        </a:lnTo>
                        <a:lnTo>
                          <a:pt x="200279" y="53721"/>
                        </a:lnTo>
                        <a:lnTo>
                          <a:pt x="200279" y="55626"/>
                        </a:lnTo>
                        <a:lnTo>
                          <a:pt x="198247" y="55626"/>
                        </a:lnTo>
                        <a:lnTo>
                          <a:pt x="198247" y="57785"/>
                        </a:lnTo>
                        <a:lnTo>
                          <a:pt x="196342" y="57785"/>
                        </a:lnTo>
                        <a:lnTo>
                          <a:pt x="196342" y="59690"/>
                        </a:lnTo>
                        <a:lnTo>
                          <a:pt x="194310" y="61849"/>
                        </a:lnTo>
                        <a:lnTo>
                          <a:pt x="194310" y="76327"/>
                        </a:lnTo>
                        <a:lnTo>
                          <a:pt x="196342" y="76327"/>
                        </a:lnTo>
                        <a:lnTo>
                          <a:pt x="196342" y="78486"/>
                        </a:lnTo>
                        <a:lnTo>
                          <a:pt x="198247" y="78486"/>
                        </a:lnTo>
                        <a:lnTo>
                          <a:pt x="198247" y="80391"/>
                        </a:lnTo>
                        <a:lnTo>
                          <a:pt x="202184" y="84709"/>
                        </a:lnTo>
                        <a:lnTo>
                          <a:pt x="204216" y="84709"/>
                        </a:lnTo>
                        <a:lnTo>
                          <a:pt x="204216" y="86614"/>
                        </a:lnTo>
                        <a:lnTo>
                          <a:pt x="206248" y="86614"/>
                        </a:lnTo>
                        <a:lnTo>
                          <a:pt x="208153" y="88773"/>
                        </a:lnTo>
                        <a:lnTo>
                          <a:pt x="210185" y="88773"/>
                        </a:lnTo>
                        <a:lnTo>
                          <a:pt x="210185" y="90678"/>
                        </a:lnTo>
                        <a:lnTo>
                          <a:pt x="224028" y="90678"/>
                        </a:lnTo>
                        <a:lnTo>
                          <a:pt x="224028" y="86614"/>
                        </a:lnTo>
                        <a:lnTo>
                          <a:pt x="226060" y="86614"/>
                        </a:lnTo>
                        <a:lnTo>
                          <a:pt x="226060" y="84709"/>
                        </a:lnTo>
                        <a:lnTo>
                          <a:pt x="227965" y="82550"/>
                        </a:lnTo>
                        <a:lnTo>
                          <a:pt x="227965" y="59690"/>
                        </a:lnTo>
                        <a:lnTo>
                          <a:pt x="226060" y="57785"/>
                        </a:lnTo>
                        <a:lnTo>
                          <a:pt x="226060" y="51562"/>
                        </a:lnTo>
                        <a:lnTo>
                          <a:pt x="224028" y="49403"/>
                        </a:lnTo>
                        <a:lnTo>
                          <a:pt x="224028" y="43434"/>
                        </a:lnTo>
                        <a:lnTo>
                          <a:pt x="221996" y="41275"/>
                        </a:lnTo>
                        <a:lnTo>
                          <a:pt x="221996" y="39116"/>
                        </a:lnTo>
                        <a:lnTo>
                          <a:pt x="220091" y="37211"/>
                        </a:lnTo>
                        <a:lnTo>
                          <a:pt x="220091" y="35052"/>
                        </a:lnTo>
                        <a:lnTo>
                          <a:pt x="214122" y="28829"/>
                        </a:lnTo>
                        <a:lnTo>
                          <a:pt x="214122" y="26924"/>
                        </a:lnTo>
                        <a:lnTo>
                          <a:pt x="212090" y="24765"/>
                        </a:lnTo>
                        <a:lnTo>
                          <a:pt x="208153" y="22733"/>
                        </a:lnTo>
                        <a:lnTo>
                          <a:pt x="204216" y="18542"/>
                        </a:lnTo>
                        <a:lnTo>
                          <a:pt x="200279" y="16510"/>
                        </a:lnTo>
                        <a:lnTo>
                          <a:pt x="198247" y="12446"/>
                        </a:lnTo>
                        <a:lnTo>
                          <a:pt x="186436" y="6223"/>
                        </a:lnTo>
                        <a:lnTo>
                          <a:pt x="182245" y="6223"/>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1242314" y="2316226"/>
                    <a:ext cx="79376" cy="66041"/>
                  </a:xfrm>
                  <a:custGeom>
                    <a:avLst/>
                    <a:gdLst/>
                    <a:ahLst/>
                    <a:cxnLst/>
                    <a:rect l="0" t="0" r="0" b="0"/>
                    <a:pathLst>
                      <a:path w="79376" h="66041">
                        <a:moveTo>
                          <a:pt x="27686" y="0"/>
                        </a:moveTo>
                        <a:lnTo>
                          <a:pt x="27686" y="6223"/>
                        </a:lnTo>
                        <a:lnTo>
                          <a:pt x="25908" y="6223"/>
                        </a:lnTo>
                        <a:lnTo>
                          <a:pt x="25908" y="16510"/>
                        </a:lnTo>
                        <a:lnTo>
                          <a:pt x="27686" y="18669"/>
                        </a:lnTo>
                        <a:lnTo>
                          <a:pt x="27686" y="20701"/>
                        </a:lnTo>
                        <a:lnTo>
                          <a:pt x="29718" y="22733"/>
                        </a:lnTo>
                        <a:lnTo>
                          <a:pt x="29718" y="24765"/>
                        </a:lnTo>
                        <a:lnTo>
                          <a:pt x="31877" y="24765"/>
                        </a:lnTo>
                        <a:lnTo>
                          <a:pt x="31877" y="26924"/>
                        </a:lnTo>
                        <a:lnTo>
                          <a:pt x="33655" y="26924"/>
                        </a:lnTo>
                        <a:lnTo>
                          <a:pt x="35814" y="29083"/>
                        </a:lnTo>
                        <a:lnTo>
                          <a:pt x="39751" y="29083"/>
                        </a:lnTo>
                        <a:lnTo>
                          <a:pt x="41783" y="30988"/>
                        </a:lnTo>
                        <a:lnTo>
                          <a:pt x="57404" y="30988"/>
                        </a:lnTo>
                        <a:lnTo>
                          <a:pt x="59563" y="29083"/>
                        </a:lnTo>
                        <a:lnTo>
                          <a:pt x="61595" y="29083"/>
                        </a:lnTo>
                        <a:lnTo>
                          <a:pt x="63373" y="26924"/>
                        </a:lnTo>
                        <a:lnTo>
                          <a:pt x="65532" y="26924"/>
                        </a:lnTo>
                        <a:lnTo>
                          <a:pt x="73279" y="18669"/>
                        </a:lnTo>
                        <a:lnTo>
                          <a:pt x="73279" y="16510"/>
                        </a:lnTo>
                        <a:lnTo>
                          <a:pt x="75438" y="14351"/>
                        </a:lnTo>
                        <a:lnTo>
                          <a:pt x="75438" y="12446"/>
                        </a:lnTo>
                        <a:lnTo>
                          <a:pt x="77216" y="10287"/>
                        </a:lnTo>
                        <a:lnTo>
                          <a:pt x="77216" y="8382"/>
                        </a:lnTo>
                        <a:lnTo>
                          <a:pt x="79375" y="8382"/>
                        </a:lnTo>
                        <a:lnTo>
                          <a:pt x="79375" y="18669"/>
                        </a:lnTo>
                        <a:lnTo>
                          <a:pt x="77216" y="20701"/>
                        </a:lnTo>
                        <a:lnTo>
                          <a:pt x="77216" y="24765"/>
                        </a:lnTo>
                        <a:lnTo>
                          <a:pt x="75438" y="26924"/>
                        </a:lnTo>
                        <a:lnTo>
                          <a:pt x="75438" y="29083"/>
                        </a:lnTo>
                        <a:lnTo>
                          <a:pt x="69469" y="35052"/>
                        </a:lnTo>
                        <a:lnTo>
                          <a:pt x="67310" y="35052"/>
                        </a:lnTo>
                        <a:lnTo>
                          <a:pt x="63373" y="39370"/>
                        </a:lnTo>
                        <a:lnTo>
                          <a:pt x="63373" y="41275"/>
                        </a:lnTo>
                        <a:lnTo>
                          <a:pt x="61595" y="41275"/>
                        </a:lnTo>
                        <a:lnTo>
                          <a:pt x="61595" y="45339"/>
                        </a:lnTo>
                        <a:lnTo>
                          <a:pt x="63373" y="45339"/>
                        </a:lnTo>
                        <a:lnTo>
                          <a:pt x="63373" y="53721"/>
                        </a:lnTo>
                        <a:lnTo>
                          <a:pt x="65532" y="53721"/>
                        </a:lnTo>
                        <a:lnTo>
                          <a:pt x="65532" y="57785"/>
                        </a:lnTo>
                        <a:lnTo>
                          <a:pt x="69469" y="61849"/>
                        </a:lnTo>
                        <a:lnTo>
                          <a:pt x="69469" y="64008"/>
                        </a:lnTo>
                        <a:lnTo>
                          <a:pt x="71501" y="64008"/>
                        </a:lnTo>
                        <a:lnTo>
                          <a:pt x="71501" y="66040"/>
                        </a:lnTo>
                        <a:lnTo>
                          <a:pt x="73279" y="66040"/>
                        </a:lnTo>
                        <a:lnTo>
                          <a:pt x="67310" y="66040"/>
                        </a:lnTo>
                        <a:lnTo>
                          <a:pt x="67310" y="64008"/>
                        </a:lnTo>
                        <a:lnTo>
                          <a:pt x="63373" y="64008"/>
                        </a:lnTo>
                        <a:lnTo>
                          <a:pt x="63373" y="61849"/>
                        </a:lnTo>
                        <a:lnTo>
                          <a:pt x="61595" y="61849"/>
                        </a:lnTo>
                        <a:lnTo>
                          <a:pt x="59563" y="59944"/>
                        </a:lnTo>
                        <a:lnTo>
                          <a:pt x="57404" y="59944"/>
                        </a:lnTo>
                        <a:lnTo>
                          <a:pt x="57404" y="57785"/>
                        </a:lnTo>
                        <a:lnTo>
                          <a:pt x="55626" y="57785"/>
                        </a:lnTo>
                        <a:lnTo>
                          <a:pt x="55626" y="55626"/>
                        </a:lnTo>
                        <a:lnTo>
                          <a:pt x="53467" y="55626"/>
                        </a:lnTo>
                        <a:lnTo>
                          <a:pt x="53467" y="51562"/>
                        </a:lnTo>
                        <a:lnTo>
                          <a:pt x="51689" y="51562"/>
                        </a:lnTo>
                        <a:lnTo>
                          <a:pt x="51689" y="39370"/>
                        </a:lnTo>
                        <a:lnTo>
                          <a:pt x="49657" y="39370"/>
                        </a:lnTo>
                        <a:lnTo>
                          <a:pt x="49657" y="41275"/>
                        </a:lnTo>
                        <a:lnTo>
                          <a:pt x="47498" y="41275"/>
                        </a:lnTo>
                        <a:lnTo>
                          <a:pt x="47498" y="39370"/>
                        </a:lnTo>
                        <a:lnTo>
                          <a:pt x="37592" y="39370"/>
                        </a:lnTo>
                        <a:lnTo>
                          <a:pt x="37592" y="45339"/>
                        </a:lnTo>
                        <a:lnTo>
                          <a:pt x="35814" y="47498"/>
                        </a:lnTo>
                        <a:lnTo>
                          <a:pt x="35814" y="49657"/>
                        </a:lnTo>
                        <a:lnTo>
                          <a:pt x="33655" y="51562"/>
                        </a:lnTo>
                        <a:lnTo>
                          <a:pt x="33655" y="53721"/>
                        </a:lnTo>
                        <a:lnTo>
                          <a:pt x="31877" y="53721"/>
                        </a:lnTo>
                        <a:lnTo>
                          <a:pt x="27686" y="57785"/>
                        </a:lnTo>
                        <a:lnTo>
                          <a:pt x="25908" y="57785"/>
                        </a:lnTo>
                        <a:lnTo>
                          <a:pt x="23749" y="59944"/>
                        </a:lnTo>
                        <a:lnTo>
                          <a:pt x="17780" y="59944"/>
                        </a:lnTo>
                        <a:lnTo>
                          <a:pt x="16002" y="61849"/>
                        </a:lnTo>
                        <a:lnTo>
                          <a:pt x="21971" y="55626"/>
                        </a:lnTo>
                        <a:lnTo>
                          <a:pt x="21971" y="53721"/>
                        </a:lnTo>
                        <a:lnTo>
                          <a:pt x="23749" y="53721"/>
                        </a:lnTo>
                        <a:lnTo>
                          <a:pt x="23749" y="51562"/>
                        </a:lnTo>
                        <a:lnTo>
                          <a:pt x="25908" y="51562"/>
                        </a:lnTo>
                        <a:lnTo>
                          <a:pt x="25908" y="49657"/>
                        </a:lnTo>
                        <a:lnTo>
                          <a:pt x="27686" y="47498"/>
                        </a:lnTo>
                        <a:lnTo>
                          <a:pt x="27686" y="43434"/>
                        </a:lnTo>
                        <a:lnTo>
                          <a:pt x="29718" y="43434"/>
                        </a:lnTo>
                        <a:lnTo>
                          <a:pt x="29718" y="35052"/>
                        </a:lnTo>
                        <a:lnTo>
                          <a:pt x="23749" y="30988"/>
                        </a:lnTo>
                        <a:lnTo>
                          <a:pt x="23749" y="33147"/>
                        </a:lnTo>
                        <a:lnTo>
                          <a:pt x="21971" y="33147"/>
                        </a:lnTo>
                        <a:lnTo>
                          <a:pt x="21971" y="35052"/>
                        </a:lnTo>
                        <a:lnTo>
                          <a:pt x="16002" y="41275"/>
                        </a:lnTo>
                        <a:lnTo>
                          <a:pt x="6096" y="41275"/>
                        </a:lnTo>
                        <a:lnTo>
                          <a:pt x="3937" y="39370"/>
                        </a:lnTo>
                        <a:lnTo>
                          <a:pt x="0" y="39370"/>
                        </a:lnTo>
                        <a:lnTo>
                          <a:pt x="0" y="37211"/>
                        </a:lnTo>
                        <a:lnTo>
                          <a:pt x="7874" y="37211"/>
                        </a:lnTo>
                        <a:lnTo>
                          <a:pt x="7874" y="35052"/>
                        </a:lnTo>
                        <a:lnTo>
                          <a:pt x="12065" y="35052"/>
                        </a:lnTo>
                        <a:lnTo>
                          <a:pt x="12065" y="33147"/>
                        </a:lnTo>
                        <a:lnTo>
                          <a:pt x="13843" y="33147"/>
                        </a:lnTo>
                        <a:lnTo>
                          <a:pt x="17780" y="29083"/>
                        </a:lnTo>
                        <a:lnTo>
                          <a:pt x="17780" y="26924"/>
                        </a:lnTo>
                        <a:lnTo>
                          <a:pt x="19812" y="26924"/>
                        </a:lnTo>
                        <a:lnTo>
                          <a:pt x="19812" y="12446"/>
                        </a:lnTo>
                        <a:lnTo>
                          <a:pt x="21971" y="12446"/>
                        </a:lnTo>
                        <a:lnTo>
                          <a:pt x="21971" y="8382"/>
                        </a:lnTo>
                        <a:lnTo>
                          <a:pt x="23749" y="6223"/>
                        </a:lnTo>
                        <a:lnTo>
                          <a:pt x="23749" y="4064"/>
                        </a:lnTo>
                        <a:close/>
                      </a:path>
                    </a:pathLst>
                  </a:custGeom>
                  <a:solidFill>
                    <a:srgbClr val="598C0D"/>
                  </a:solidFill>
                  <a:ln w="0" cap="flat" cmpd="sng" algn="ctr">
                    <a:solidFill>
                      <a:srgbClr val="598C0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Freeform 127"/>
                  <p:cNvSpPr/>
                  <p:nvPr/>
                </p:nvSpPr>
                <p:spPr>
                  <a:xfrm>
                    <a:off x="1327658" y="2330577"/>
                    <a:ext cx="100966" cy="80646"/>
                  </a:xfrm>
                  <a:custGeom>
                    <a:avLst/>
                    <a:gdLst/>
                    <a:ahLst/>
                    <a:cxnLst/>
                    <a:rect l="0" t="0" r="0" b="0"/>
                    <a:pathLst>
                      <a:path w="100966" h="80646">
                        <a:moveTo>
                          <a:pt x="21590" y="2159"/>
                        </a:moveTo>
                        <a:lnTo>
                          <a:pt x="21590" y="16637"/>
                        </a:lnTo>
                        <a:lnTo>
                          <a:pt x="23749" y="18796"/>
                        </a:lnTo>
                        <a:lnTo>
                          <a:pt x="23749" y="22860"/>
                        </a:lnTo>
                        <a:lnTo>
                          <a:pt x="25781" y="25019"/>
                        </a:lnTo>
                        <a:lnTo>
                          <a:pt x="25781" y="26924"/>
                        </a:lnTo>
                        <a:lnTo>
                          <a:pt x="33655" y="35306"/>
                        </a:lnTo>
                        <a:lnTo>
                          <a:pt x="35687" y="35306"/>
                        </a:lnTo>
                        <a:lnTo>
                          <a:pt x="37592" y="37211"/>
                        </a:lnTo>
                        <a:lnTo>
                          <a:pt x="41402" y="37211"/>
                        </a:lnTo>
                        <a:lnTo>
                          <a:pt x="43561" y="39370"/>
                        </a:lnTo>
                        <a:lnTo>
                          <a:pt x="53467" y="39370"/>
                        </a:lnTo>
                        <a:lnTo>
                          <a:pt x="55499" y="37211"/>
                        </a:lnTo>
                        <a:lnTo>
                          <a:pt x="61214" y="37211"/>
                        </a:lnTo>
                        <a:lnTo>
                          <a:pt x="63373" y="35306"/>
                        </a:lnTo>
                        <a:lnTo>
                          <a:pt x="65405" y="35306"/>
                        </a:lnTo>
                        <a:lnTo>
                          <a:pt x="67310" y="33147"/>
                        </a:lnTo>
                        <a:lnTo>
                          <a:pt x="69342" y="33147"/>
                        </a:lnTo>
                        <a:lnTo>
                          <a:pt x="69342" y="30988"/>
                        </a:lnTo>
                        <a:lnTo>
                          <a:pt x="71247" y="29083"/>
                        </a:lnTo>
                        <a:lnTo>
                          <a:pt x="73279" y="29083"/>
                        </a:lnTo>
                        <a:lnTo>
                          <a:pt x="73279" y="26924"/>
                        </a:lnTo>
                        <a:lnTo>
                          <a:pt x="75311" y="25019"/>
                        </a:lnTo>
                        <a:lnTo>
                          <a:pt x="75311" y="22860"/>
                        </a:lnTo>
                        <a:lnTo>
                          <a:pt x="77216" y="22860"/>
                        </a:lnTo>
                        <a:lnTo>
                          <a:pt x="77216" y="20701"/>
                        </a:lnTo>
                        <a:lnTo>
                          <a:pt x="79248" y="18796"/>
                        </a:lnTo>
                        <a:lnTo>
                          <a:pt x="79248" y="16637"/>
                        </a:lnTo>
                        <a:lnTo>
                          <a:pt x="81153" y="14732"/>
                        </a:lnTo>
                        <a:lnTo>
                          <a:pt x="81153" y="10414"/>
                        </a:lnTo>
                        <a:lnTo>
                          <a:pt x="83185" y="8382"/>
                        </a:lnTo>
                        <a:lnTo>
                          <a:pt x="83185" y="4318"/>
                        </a:lnTo>
                        <a:lnTo>
                          <a:pt x="85217" y="2159"/>
                        </a:lnTo>
                        <a:lnTo>
                          <a:pt x="85217" y="0"/>
                        </a:lnTo>
                        <a:lnTo>
                          <a:pt x="85217" y="26924"/>
                        </a:lnTo>
                        <a:lnTo>
                          <a:pt x="83185" y="26924"/>
                        </a:lnTo>
                        <a:lnTo>
                          <a:pt x="83185" y="30988"/>
                        </a:lnTo>
                        <a:lnTo>
                          <a:pt x="81153" y="30988"/>
                        </a:lnTo>
                        <a:lnTo>
                          <a:pt x="81153" y="35306"/>
                        </a:lnTo>
                        <a:lnTo>
                          <a:pt x="79248" y="35306"/>
                        </a:lnTo>
                        <a:lnTo>
                          <a:pt x="79248" y="41275"/>
                        </a:lnTo>
                        <a:lnTo>
                          <a:pt x="81153" y="43434"/>
                        </a:lnTo>
                        <a:lnTo>
                          <a:pt x="81153" y="45593"/>
                        </a:lnTo>
                        <a:lnTo>
                          <a:pt x="87122" y="51689"/>
                        </a:lnTo>
                        <a:lnTo>
                          <a:pt x="89154" y="51689"/>
                        </a:lnTo>
                        <a:lnTo>
                          <a:pt x="89154" y="53848"/>
                        </a:lnTo>
                        <a:lnTo>
                          <a:pt x="93091" y="53848"/>
                        </a:lnTo>
                        <a:lnTo>
                          <a:pt x="95123" y="55880"/>
                        </a:lnTo>
                        <a:lnTo>
                          <a:pt x="99060" y="55880"/>
                        </a:lnTo>
                        <a:lnTo>
                          <a:pt x="100965" y="57912"/>
                        </a:lnTo>
                        <a:lnTo>
                          <a:pt x="85217" y="57912"/>
                        </a:lnTo>
                        <a:lnTo>
                          <a:pt x="83185" y="55880"/>
                        </a:lnTo>
                        <a:lnTo>
                          <a:pt x="81153" y="55880"/>
                        </a:lnTo>
                        <a:lnTo>
                          <a:pt x="81153" y="53848"/>
                        </a:lnTo>
                        <a:lnTo>
                          <a:pt x="79248" y="53848"/>
                        </a:lnTo>
                        <a:lnTo>
                          <a:pt x="75311" y="49657"/>
                        </a:lnTo>
                        <a:lnTo>
                          <a:pt x="75311" y="47498"/>
                        </a:lnTo>
                        <a:lnTo>
                          <a:pt x="71247" y="43434"/>
                        </a:lnTo>
                        <a:lnTo>
                          <a:pt x="69342" y="43434"/>
                        </a:lnTo>
                        <a:lnTo>
                          <a:pt x="69342" y="45593"/>
                        </a:lnTo>
                        <a:lnTo>
                          <a:pt x="65405" y="45593"/>
                        </a:lnTo>
                        <a:lnTo>
                          <a:pt x="63373" y="47498"/>
                        </a:lnTo>
                        <a:lnTo>
                          <a:pt x="55499" y="47498"/>
                        </a:lnTo>
                        <a:lnTo>
                          <a:pt x="55499" y="49657"/>
                        </a:lnTo>
                        <a:lnTo>
                          <a:pt x="53467" y="49657"/>
                        </a:lnTo>
                        <a:lnTo>
                          <a:pt x="53467" y="66294"/>
                        </a:lnTo>
                        <a:lnTo>
                          <a:pt x="55499" y="68199"/>
                        </a:lnTo>
                        <a:lnTo>
                          <a:pt x="55499" y="70358"/>
                        </a:lnTo>
                        <a:lnTo>
                          <a:pt x="57404" y="72263"/>
                        </a:lnTo>
                        <a:lnTo>
                          <a:pt x="57404" y="74422"/>
                        </a:lnTo>
                        <a:lnTo>
                          <a:pt x="59436" y="74422"/>
                        </a:lnTo>
                        <a:lnTo>
                          <a:pt x="59436" y="76581"/>
                        </a:lnTo>
                        <a:lnTo>
                          <a:pt x="63373" y="80645"/>
                        </a:lnTo>
                        <a:lnTo>
                          <a:pt x="59436" y="80645"/>
                        </a:lnTo>
                        <a:lnTo>
                          <a:pt x="59436" y="78486"/>
                        </a:lnTo>
                        <a:lnTo>
                          <a:pt x="55499" y="78486"/>
                        </a:lnTo>
                        <a:lnTo>
                          <a:pt x="53467" y="76581"/>
                        </a:lnTo>
                        <a:lnTo>
                          <a:pt x="51308" y="76581"/>
                        </a:lnTo>
                        <a:lnTo>
                          <a:pt x="49530" y="74422"/>
                        </a:lnTo>
                        <a:lnTo>
                          <a:pt x="47498" y="74422"/>
                        </a:lnTo>
                        <a:lnTo>
                          <a:pt x="47498" y="72263"/>
                        </a:lnTo>
                        <a:lnTo>
                          <a:pt x="43561" y="68199"/>
                        </a:lnTo>
                        <a:lnTo>
                          <a:pt x="43561" y="66294"/>
                        </a:lnTo>
                        <a:lnTo>
                          <a:pt x="41402" y="64135"/>
                        </a:lnTo>
                        <a:lnTo>
                          <a:pt x="41402" y="47498"/>
                        </a:lnTo>
                        <a:lnTo>
                          <a:pt x="35687" y="47498"/>
                        </a:lnTo>
                        <a:lnTo>
                          <a:pt x="35687" y="45593"/>
                        </a:lnTo>
                        <a:lnTo>
                          <a:pt x="31496" y="45593"/>
                        </a:lnTo>
                        <a:lnTo>
                          <a:pt x="31496" y="43434"/>
                        </a:lnTo>
                        <a:lnTo>
                          <a:pt x="29718" y="43434"/>
                        </a:lnTo>
                        <a:lnTo>
                          <a:pt x="27686" y="45593"/>
                        </a:lnTo>
                        <a:lnTo>
                          <a:pt x="27686" y="47498"/>
                        </a:lnTo>
                        <a:lnTo>
                          <a:pt x="25781" y="49657"/>
                        </a:lnTo>
                        <a:lnTo>
                          <a:pt x="25781" y="51689"/>
                        </a:lnTo>
                        <a:lnTo>
                          <a:pt x="23749" y="51689"/>
                        </a:lnTo>
                        <a:lnTo>
                          <a:pt x="23749" y="53848"/>
                        </a:lnTo>
                        <a:lnTo>
                          <a:pt x="21590" y="55880"/>
                        </a:lnTo>
                        <a:lnTo>
                          <a:pt x="19812" y="55880"/>
                        </a:lnTo>
                        <a:lnTo>
                          <a:pt x="19812" y="57912"/>
                        </a:lnTo>
                        <a:lnTo>
                          <a:pt x="15875" y="57912"/>
                        </a:lnTo>
                        <a:lnTo>
                          <a:pt x="15875" y="60071"/>
                        </a:lnTo>
                        <a:lnTo>
                          <a:pt x="5969" y="60071"/>
                        </a:lnTo>
                        <a:lnTo>
                          <a:pt x="3937" y="57912"/>
                        </a:lnTo>
                        <a:lnTo>
                          <a:pt x="0" y="57912"/>
                        </a:lnTo>
                        <a:lnTo>
                          <a:pt x="1778" y="57912"/>
                        </a:lnTo>
                        <a:lnTo>
                          <a:pt x="1778" y="55880"/>
                        </a:lnTo>
                        <a:lnTo>
                          <a:pt x="7874" y="55880"/>
                        </a:lnTo>
                        <a:lnTo>
                          <a:pt x="7874" y="53848"/>
                        </a:lnTo>
                        <a:lnTo>
                          <a:pt x="11684" y="53848"/>
                        </a:lnTo>
                        <a:lnTo>
                          <a:pt x="11684" y="51689"/>
                        </a:lnTo>
                        <a:lnTo>
                          <a:pt x="13843" y="51689"/>
                        </a:lnTo>
                        <a:lnTo>
                          <a:pt x="13843" y="49657"/>
                        </a:lnTo>
                        <a:lnTo>
                          <a:pt x="15875" y="49657"/>
                        </a:lnTo>
                        <a:lnTo>
                          <a:pt x="15875" y="47498"/>
                        </a:lnTo>
                        <a:lnTo>
                          <a:pt x="19812" y="43434"/>
                        </a:lnTo>
                        <a:lnTo>
                          <a:pt x="19812" y="41275"/>
                        </a:lnTo>
                        <a:lnTo>
                          <a:pt x="21590" y="39370"/>
                        </a:lnTo>
                        <a:lnTo>
                          <a:pt x="21590" y="35306"/>
                        </a:lnTo>
                        <a:lnTo>
                          <a:pt x="19812" y="35306"/>
                        </a:lnTo>
                        <a:lnTo>
                          <a:pt x="19812" y="30988"/>
                        </a:lnTo>
                        <a:lnTo>
                          <a:pt x="17780" y="30988"/>
                        </a:lnTo>
                        <a:lnTo>
                          <a:pt x="17780" y="26924"/>
                        </a:lnTo>
                        <a:lnTo>
                          <a:pt x="15875" y="25019"/>
                        </a:lnTo>
                        <a:lnTo>
                          <a:pt x="15875" y="10414"/>
                        </a:lnTo>
                        <a:lnTo>
                          <a:pt x="17780" y="8382"/>
                        </a:lnTo>
                        <a:lnTo>
                          <a:pt x="17780" y="6350"/>
                        </a:lnTo>
                        <a:close/>
                      </a:path>
                    </a:pathLst>
                  </a:custGeom>
                  <a:solidFill>
                    <a:srgbClr val="598C0D"/>
                  </a:solidFill>
                  <a:ln w="0" cap="flat" cmpd="sng" algn="ctr">
                    <a:solidFill>
                      <a:srgbClr val="598C0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0" name="TextBox 129"/>
                <p:cNvSpPr txBox="1"/>
                <p:nvPr/>
              </p:nvSpPr>
              <p:spPr>
                <a:xfrm>
                  <a:off x="0" y="3149600"/>
                  <a:ext cx="3200400" cy="369332"/>
                </a:xfrm>
                <a:prstGeom prst="rect">
                  <a:avLst/>
                </a:prstGeom>
                <a:noFill/>
              </p:spPr>
              <p:txBody>
                <a:bodyPr vert="horz" rtlCol="0">
                  <a:spAutoFit/>
                </a:bodyPr>
                <a:lstStyle/>
                <a:p>
                  <a:pPr algn="ctr"/>
                  <a:r>
                    <a:rPr lang="en-GB" smtClean="0">
                      <a:solidFill>
                        <a:srgbClr val="000000"/>
                      </a:solidFill>
                      <a:latin typeface="Trebuchet MS - 24"/>
                    </a:rPr>
                    <a:t>The sheep need       of a bag.</a:t>
                  </a:r>
                  <a:endParaRPr lang="en-GB">
                    <a:solidFill>
                      <a:srgbClr val="000000"/>
                    </a:solidFill>
                    <a:latin typeface="Trebuchet MS - 24"/>
                  </a:endParaRPr>
                </a:p>
              </p:txBody>
            </p:sp>
            <p:sp>
              <p:nvSpPr>
                <p:cNvPr id="131" name="TextBox 130"/>
                <p:cNvSpPr txBox="1"/>
                <p:nvPr/>
              </p:nvSpPr>
              <p:spPr>
                <a:xfrm>
                  <a:off x="1839640" y="3000982"/>
                  <a:ext cx="584200" cy="646331"/>
                </a:xfrm>
                <a:prstGeom prst="rect">
                  <a:avLst/>
                </a:prstGeom>
                <a:noFill/>
              </p:spPr>
              <p:txBody>
                <a:bodyPr vert="horz" rtlCol="0">
                  <a:spAutoFit/>
                </a:bodyPr>
                <a:lstStyle/>
                <a:p>
                  <a:r>
                    <a:rPr lang="en-GB" u="sng" dirty="0" smtClean="0">
                      <a:solidFill>
                        <a:srgbClr val="000000"/>
                      </a:solidFill>
                      <a:latin typeface="Trebuchet MS - 24"/>
                    </a:rPr>
                    <a:t>1</a:t>
                  </a:r>
                </a:p>
                <a:p>
                  <a:r>
                    <a:rPr lang="en-GB" u="sng" dirty="0" smtClean="0">
                      <a:solidFill>
                        <a:srgbClr val="000000"/>
                      </a:solidFill>
                      <a:latin typeface="Trebuchet MS - 24"/>
                    </a:rPr>
                    <a:t>3</a:t>
                  </a:r>
                  <a:endParaRPr lang="en-GB" u="sng" dirty="0">
                    <a:solidFill>
                      <a:srgbClr val="000000"/>
                    </a:solidFill>
                    <a:latin typeface="Trebuchet MS - 24"/>
                  </a:endParaRPr>
                </a:p>
              </p:txBody>
            </p:sp>
          </p:grpSp>
          <p:grpSp>
            <p:nvGrpSpPr>
              <p:cNvPr id="242" name="Group 241"/>
              <p:cNvGrpSpPr/>
              <p:nvPr/>
            </p:nvGrpSpPr>
            <p:grpSpPr>
              <a:xfrm>
                <a:off x="2768600" y="1945513"/>
                <a:ext cx="3200400" cy="2955318"/>
                <a:chOff x="2768600" y="1945513"/>
                <a:chExt cx="3200400" cy="2955318"/>
              </a:xfrm>
            </p:grpSpPr>
            <p:grpSp>
              <p:nvGrpSpPr>
                <p:cNvPr id="239" name="Group 238"/>
                <p:cNvGrpSpPr/>
                <p:nvPr/>
              </p:nvGrpSpPr>
              <p:grpSpPr>
                <a:xfrm>
                  <a:off x="3932301" y="1945513"/>
                  <a:ext cx="1071500" cy="2350009"/>
                  <a:chOff x="3932301" y="1945513"/>
                  <a:chExt cx="1071500" cy="2350009"/>
                </a:xfrm>
              </p:grpSpPr>
              <p:sp>
                <p:nvSpPr>
                  <p:cNvPr id="133" name="Freeform 132"/>
                  <p:cNvSpPr/>
                  <p:nvPr/>
                </p:nvSpPr>
                <p:spPr>
                  <a:xfrm>
                    <a:off x="3932301" y="1945513"/>
                    <a:ext cx="1071500" cy="2350009"/>
                  </a:xfrm>
                  <a:custGeom>
                    <a:avLst/>
                    <a:gdLst/>
                    <a:ahLst/>
                    <a:cxnLst/>
                    <a:rect l="0" t="0" r="0" b="0"/>
                    <a:pathLst>
                      <a:path w="1071500" h="2350009">
                        <a:moveTo>
                          <a:pt x="400431" y="50673"/>
                        </a:moveTo>
                        <a:lnTo>
                          <a:pt x="423799" y="94996"/>
                        </a:lnTo>
                        <a:lnTo>
                          <a:pt x="430276" y="114681"/>
                        </a:lnTo>
                        <a:lnTo>
                          <a:pt x="434213" y="143637"/>
                        </a:lnTo>
                        <a:lnTo>
                          <a:pt x="435356" y="218567"/>
                        </a:lnTo>
                        <a:lnTo>
                          <a:pt x="442214" y="277749"/>
                        </a:lnTo>
                        <a:lnTo>
                          <a:pt x="442595" y="322834"/>
                        </a:lnTo>
                        <a:lnTo>
                          <a:pt x="439293" y="326771"/>
                        </a:lnTo>
                        <a:lnTo>
                          <a:pt x="438912" y="330835"/>
                        </a:lnTo>
                        <a:lnTo>
                          <a:pt x="440436" y="334899"/>
                        </a:lnTo>
                        <a:lnTo>
                          <a:pt x="448691" y="346075"/>
                        </a:lnTo>
                        <a:lnTo>
                          <a:pt x="450469" y="350139"/>
                        </a:lnTo>
                        <a:lnTo>
                          <a:pt x="451612" y="354965"/>
                        </a:lnTo>
                        <a:lnTo>
                          <a:pt x="475742" y="400050"/>
                        </a:lnTo>
                        <a:lnTo>
                          <a:pt x="508508" y="469646"/>
                        </a:lnTo>
                        <a:lnTo>
                          <a:pt x="536321" y="542036"/>
                        </a:lnTo>
                        <a:lnTo>
                          <a:pt x="535178" y="552577"/>
                        </a:lnTo>
                        <a:lnTo>
                          <a:pt x="536956" y="585216"/>
                        </a:lnTo>
                        <a:lnTo>
                          <a:pt x="535940" y="606044"/>
                        </a:lnTo>
                        <a:lnTo>
                          <a:pt x="533019" y="615696"/>
                        </a:lnTo>
                        <a:lnTo>
                          <a:pt x="528320" y="625856"/>
                        </a:lnTo>
                        <a:lnTo>
                          <a:pt x="523621" y="687832"/>
                        </a:lnTo>
                        <a:lnTo>
                          <a:pt x="513969" y="748919"/>
                        </a:lnTo>
                        <a:lnTo>
                          <a:pt x="514604" y="751332"/>
                        </a:lnTo>
                        <a:lnTo>
                          <a:pt x="517525" y="755777"/>
                        </a:lnTo>
                        <a:lnTo>
                          <a:pt x="519684" y="757809"/>
                        </a:lnTo>
                        <a:lnTo>
                          <a:pt x="522605" y="756666"/>
                        </a:lnTo>
                        <a:lnTo>
                          <a:pt x="532003" y="760222"/>
                        </a:lnTo>
                        <a:lnTo>
                          <a:pt x="533019" y="763016"/>
                        </a:lnTo>
                        <a:lnTo>
                          <a:pt x="533400" y="766318"/>
                        </a:lnTo>
                        <a:lnTo>
                          <a:pt x="533019" y="769112"/>
                        </a:lnTo>
                        <a:lnTo>
                          <a:pt x="532003" y="771525"/>
                        </a:lnTo>
                        <a:lnTo>
                          <a:pt x="527939" y="773049"/>
                        </a:lnTo>
                        <a:lnTo>
                          <a:pt x="524764" y="775081"/>
                        </a:lnTo>
                        <a:lnTo>
                          <a:pt x="521081" y="776351"/>
                        </a:lnTo>
                        <a:lnTo>
                          <a:pt x="518541" y="779145"/>
                        </a:lnTo>
                        <a:lnTo>
                          <a:pt x="519684" y="801624"/>
                        </a:lnTo>
                        <a:lnTo>
                          <a:pt x="517525" y="812927"/>
                        </a:lnTo>
                        <a:lnTo>
                          <a:pt x="512826" y="823849"/>
                        </a:lnTo>
                        <a:lnTo>
                          <a:pt x="509905" y="824611"/>
                        </a:lnTo>
                        <a:lnTo>
                          <a:pt x="504952" y="827405"/>
                        </a:lnTo>
                        <a:lnTo>
                          <a:pt x="502793" y="830326"/>
                        </a:lnTo>
                        <a:lnTo>
                          <a:pt x="500888" y="835914"/>
                        </a:lnTo>
                        <a:lnTo>
                          <a:pt x="501650" y="841502"/>
                        </a:lnTo>
                        <a:lnTo>
                          <a:pt x="506730" y="856869"/>
                        </a:lnTo>
                        <a:lnTo>
                          <a:pt x="507111" y="861695"/>
                        </a:lnTo>
                        <a:lnTo>
                          <a:pt x="505968" y="866902"/>
                        </a:lnTo>
                        <a:lnTo>
                          <a:pt x="502793" y="872490"/>
                        </a:lnTo>
                        <a:lnTo>
                          <a:pt x="503809" y="909955"/>
                        </a:lnTo>
                        <a:lnTo>
                          <a:pt x="508889" y="907923"/>
                        </a:lnTo>
                        <a:lnTo>
                          <a:pt x="511048" y="905891"/>
                        </a:lnTo>
                        <a:lnTo>
                          <a:pt x="513588" y="904367"/>
                        </a:lnTo>
                        <a:lnTo>
                          <a:pt x="520065" y="898271"/>
                        </a:lnTo>
                        <a:lnTo>
                          <a:pt x="550291" y="890270"/>
                        </a:lnTo>
                        <a:lnTo>
                          <a:pt x="578104" y="888619"/>
                        </a:lnTo>
                        <a:lnTo>
                          <a:pt x="608330" y="888238"/>
                        </a:lnTo>
                        <a:lnTo>
                          <a:pt x="627126" y="891413"/>
                        </a:lnTo>
                        <a:lnTo>
                          <a:pt x="654177" y="898652"/>
                        </a:lnTo>
                        <a:lnTo>
                          <a:pt x="673608" y="898652"/>
                        </a:lnTo>
                        <a:lnTo>
                          <a:pt x="692658" y="902335"/>
                        </a:lnTo>
                        <a:lnTo>
                          <a:pt x="732028" y="908685"/>
                        </a:lnTo>
                        <a:lnTo>
                          <a:pt x="751459" y="912749"/>
                        </a:lnTo>
                        <a:lnTo>
                          <a:pt x="769747" y="917575"/>
                        </a:lnTo>
                        <a:lnTo>
                          <a:pt x="787781" y="925195"/>
                        </a:lnTo>
                        <a:lnTo>
                          <a:pt x="804037" y="935736"/>
                        </a:lnTo>
                        <a:lnTo>
                          <a:pt x="818769" y="949833"/>
                        </a:lnTo>
                        <a:lnTo>
                          <a:pt x="850900" y="959485"/>
                        </a:lnTo>
                        <a:lnTo>
                          <a:pt x="880745" y="974725"/>
                        </a:lnTo>
                        <a:lnTo>
                          <a:pt x="910336" y="989584"/>
                        </a:lnTo>
                        <a:lnTo>
                          <a:pt x="942848" y="998474"/>
                        </a:lnTo>
                        <a:lnTo>
                          <a:pt x="959358" y="1006602"/>
                        </a:lnTo>
                        <a:lnTo>
                          <a:pt x="977011" y="1016635"/>
                        </a:lnTo>
                        <a:lnTo>
                          <a:pt x="993902" y="1028319"/>
                        </a:lnTo>
                        <a:lnTo>
                          <a:pt x="1024636" y="1058418"/>
                        </a:lnTo>
                        <a:lnTo>
                          <a:pt x="1036193" y="1076579"/>
                        </a:lnTo>
                        <a:lnTo>
                          <a:pt x="1044067" y="1096645"/>
                        </a:lnTo>
                        <a:lnTo>
                          <a:pt x="1050163" y="1147445"/>
                        </a:lnTo>
                        <a:lnTo>
                          <a:pt x="1057021" y="1234313"/>
                        </a:lnTo>
                        <a:lnTo>
                          <a:pt x="1062482" y="1291463"/>
                        </a:lnTo>
                        <a:lnTo>
                          <a:pt x="1071118" y="1348613"/>
                        </a:lnTo>
                        <a:lnTo>
                          <a:pt x="1071499" y="1386840"/>
                        </a:lnTo>
                        <a:lnTo>
                          <a:pt x="1062101" y="1442847"/>
                        </a:lnTo>
                        <a:lnTo>
                          <a:pt x="1055624" y="1499616"/>
                        </a:lnTo>
                        <a:lnTo>
                          <a:pt x="1052322" y="1508760"/>
                        </a:lnTo>
                        <a:lnTo>
                          <a:pt x="1050163" y="1539367"/>
                        </a:lnTo>
                        <a:lnTo>
                          <a:pt x="1047242" y="1559052"/>
                        </a:lnTo>
                        <a:lnTo>
                          <a:pt x="1043305" y="1567942"/>
                        </a:lnTo>
                        <a:lnTo>
                          <a:pt x="1037590" y="1576832"/>
                        </a:lnTo>
                        <a:lnTo>
                          <a:pt x="1028573" y="1618742"/>
                        </a:lnTo>
                        <a:lnTo>
                          <a:pt x="1014095" y="1689100"/>
                        </a:lnTo>
                        <a:lnTo>
                          <a:pt x="1011682" y="1689862"/>
                        </a:lnTo>
                        <a:lnTo>
                          <a:pt x="1009523" y="1691513"/>
                        </a:lnTo>
                        <a:lnTo>
                          <a:pt x="1005205" y="1696720"/>
                        </a:lnTo>
                        <a:lnTo>
                          <a:pt x="1004062" y="1700784"/>
                        </a:lnTo>
                        <a:lnTo>
                          <a:pt x="1004443" y="1708404"/>
                        </a:lnTo>
                        <a:lnTo>
                          <a:pt x="1013079" y="1726565"/>
                        </a:lnTo>
                        <a:lnTo>
                          <a:pt x="1011682" y="1765554"/>
                        </a:lnTo>
                        <a:lnTo>
                          <a:pt x="1000760" y="1801749"/>
                        </a:lnTo>
                        <a:lnTo>
                          <a:pt x="992505" y="1818259"/>
                        </a:lnTo>
                        <a:lnTo>
                          <a:pt x="959739" y="1870964"/>
                        </a:lnTo>
                        <a:lnTo>
                          <a:pt x="951738" y="1899539"/>
                        </a:lnTo>
                        <a:lnTo>
                          <a:pt x="945007" y="1909699"/>
                        </a:lnTo>
                        <a:lnTo>
                          <a:pt x="943102" y="1913255"/>
                        </a:lnTo>
                        <a:lnTo>
                          <a:pt x="943102" y="1916430"/>
                        </a:lnTo>
                        <a:lnTo>
                          <a:pt x="943864" y="1918843"/>
                        </a:lnTo>
                        <a:lnTo>
                          <a:pt x="950341" y="1926590"/>
                        </a:lnTo>
                        <a:lnTo>
                          <a:pt x="952119" y="1929384"/>
                        </a:lnTo>
                        <a:lnTo>
                          <a:pt x="952881" y="1933448"/>
                        </a:lnTo>
                        <a:lnTo>
                          <a:pt x="951738" y="1936623"/>
                        </a:lnTo>
                        <a:lnTo>
                          <a:pt x="950341" y="1953895"/>
                        </a:lnTo>
                        <a:lnTo>
                          <a:pt x="947166" y="1959610"/>
                        </a:lnTo>
                        <a:lnTo>
                          <a:pt x="941324" y="1971675"/>
                        </a:lnTo>
                        <a:lnTo>
                          <a:pt x="939165" y="1974088"/>
                        </a:lnTo>
                        <a:lnTo>
                          <a:pt x="937387" y="1976882"/>
                        </a:lnTo>
                        <a:lnTo>
                          <a:pt x="916178" y="1998980"/>
                        </a:lnTo>
                        <a:lnTo>
                          <a:pt x="889381" y="2018284"/>
                        </a:lnTo>
                        <a:lnTo>
                          <a:pt x="863473" y="2039239"/>
                        </a:lnTo>
                        <a:lnTo>
                          <a:pt x="847979" y="2045716"/>
                        </a:lnTo>
                        <a:lnTo>
                          <a:pt x="837946" y="2052955"/>
                        </a:lnTo>
                        <a:lnTo>
                          <a:pt x="831088" y="2062988"/>
                        </a:lnTo>
                        <a:lnTo>
                          <a:pt x="829945" y="2069465"/>
                        </a:lnTo>
                        <a:lnTo>
                          <a:pt x="824230" y="2073910"/>
                        </a:lnTo>
                        <a:lnTo>
                          <a:pt x="819912" y="2079498"/>
                        </a:lnTo>
                        <a:lnTo>
                          <a:pt x="816610" y="2085594"/>
                        </a:lnTo>
                        <a:lnTo>
                          <a:pt x="813435" y="2099183"/>
                        </a:lnTo>
                        <a:lnTo>
                          <a:pt x="811911" y="2121789"/>
                        </a:lnTo>
                        <a:lnTo>
                          <a:pt x="818515" y="2126234"/>
                        </a:lnTo>
                        <a:lnTo>
                          <a:pt x="840105" y="2139061"/>
                        </a:lnTo>
                        <a:lnTo>
                          <a:pt x="872490" y="2151507"/>
                        </a:lnTo>
                        <a:lnTo>
                          <a:pt x="880745" y="2160778"/>
                        </a:lnTo>
                        <a:lnTo>
                          <a:pt x="888365" y="2172081"/>
                        </a:lnTo>
                        <a:lnTo>
                          <a:pt x="891286" y="2181352"/>
                        </a:lnTo>
                        <a:lnTo>
                          <a:pt x="891667" y="2189734"/>
                        </a:lnTo>
                        <a:lnTo>
                          <a:pt x="890143" y="2197354"/>
                        </a:lnTo>
                        <a:lnTo>
                          <a:pt x="887222" y="2204720"/>
                        </a:lnTo>
                        <a:lnTo>
                          <a:pt x="880110" y="2217928"/>
                        </a:lnTo>
                        <a:lnTo>
                          <a:pt x="877189" y="2224786"/>
                        </a:lnTo>
                        <a:lnTo>
                          <a:pt x="875411" y="2231644"/>
                        </a:lnTo>
                        <a:lnTo>
                          <a:pt x="876427" y="2248154"/>
                        </a:lnTo>
                        <a:lnTo>
                          <a:pt x="875792" y="2256155"/>
                        </a:lnTo>
                        <a:lnTo>
                          <a:pt x="873633" y="2264283"/>
                        </a:lnTo>
                        <a:lnTo>
                          <a:pt x="872490" y="2272665"/>
                        </a:lnTo>
                        <a:lnTo>
                          <a:pt x="868553" y="2277110"/>
                        </a:lnTo>
                        <a:lnTo>
                          <a:pt x="864616" y="2279142"/>
                        </a:lnTo>
                        <a:lnTo>
                          <a:pt x="859917" y="2279142"/>
                        </a:lnTo>
                        <a:lnTo>
                          <a:pt x="851281" y="2277872"/>
                        </a:lnTo>
                        <a:lnTo>
                          <a:pt x="847344" y="2278761"/>
                        </a:lnTo>
                        <a:lnTo>
                          <a:pt x="843661" y="2281555"/>
                        </a:lnTo>
                        <a:lnTo>
                          <a:pt x="841121" y="2287524"/>
                        </a:lnTo>
                        <a:lnTo>
                          <a:pt x="822452" y="2286000"/>
                        </a:lnTo>
                        <a:lnTo>
                          <a:pt x="791718" y="2285111"/>
                        </a:lnTo>
                        <a:lnTo>
                          <a:pt x="790321" y="2282317"/>
                        </a:lnTo>
                        <a:lnTo>
                          <a:pt x="789305" y="2281174"/>
                        </a:lnTo>
                        <a:lnTo>
                          <a:pt x="782066" y="2280285"/>
                        </a:lnTo>
                        <a:lnTo>
                          <a:pt x="770509" y="2273427"/>
                        </a:lnTo>
                        <a:lnTo>
                          <a:pt x="740918" y="2247773"/>
                        </a:lnTo>
                        <a:lnTo>
                          <a:pt x="724789" y="2237613"/>
                        </a:lnTo>
                        <a:lnTo>
                          <a:pt x="716153" y="2235200"/>
                        </a:lnTo>
                        <a:lnTo>
                          <a:pt x="709930" y="2222754"/>
                        </a:lnTo>
                        <a:lnTo>
                          <a:pt x="698500" y="2158746"/>
                        </a:lnTo>
                        <a:lnTo>
                          <a:pt x="698119" y="2150364"/>
                        </a:lnTo>
                        <a:lnTo>
                          <a:pt x="695198" y="2147062"/>
                        </a:lnTo>
                        <a:lnTo>
                          <a:pt x="693420" y="2143887"/>
                        </a:lnTo>
                        <a:lnTo>
                          <a:pt x="687959" y="2121789"/>
                        </a:lnTo>
                        <a:lnTo>
                          <a:pt x="685800" y="2123313"/>
                        </a:lnTo>
                        <a:lnTo>
                          <a:pt x="684022" y="2125345"/>
                        </a:lnTo>
                        <a:lnTo>
                          <a:pt x="673227" y="2131441"/>
                        </a:lnTo>
                        <a:lnTo>
                          <a:pt x="652018" y="2156333"/>
                        </a:lnTo>
                        <a:lnTo>
                          <a:pt x="640461" y="2165604"/>
                        </a:lnTo>
                        <a:lnTo>
                          <a:pt x="627761" y="2169287"/>
                        </a:lnTo>
                        <a:lnTo>
                          <a:pt x="613410" y="2176907"/>
                        </a:lnTo>
                        <a:lnTo>
                          <a:pt x="606171" y="2178431"/>
                        </a:lnTo>
                        <a:lnTo>
                          <a:pt x="602234" y="2178050"/>
                        </a:lnTo>
                        <a:lnTo>
                          <a:pt x="598932" y="2176526"/>
                        </a:lnTo>
                        <a:lnTo>
                          <a:pt x="595757" y="2169668"/>
                        </a:lnTo>
                        <a:lnTo>
                          <a:pt x="591820" y="2165985"/>
                        </a:lnTo>
                        <a:lnTo>
                          <a:pt x="586359" y="2164461"/>
                        </a:lnTo>
                        <a:lnTo>
                          <a:pt x="570484" y="2163572"/>
                        </a:lnTo>
                        <a:lnTo>
                          <a:pt x="565785" y="2161159"/>
                        </a:lnTo>
                        <a:lnTo>
                          <a:pt x="562991" y="2156714"/>
                        </a:lnTo>
                        <a:lnTo>
                          <a:pt x="562229" y="2149983"/>
                        </a:lnTo>
                        <a:lnTo>
                          <a:pt x="560451" y="2145030"/>
                        </a:lnTo>
                        <a:lnTo>
                          <a:pt x="557149" y="2140712"/>
                        </a:lnTo>
                        <a:lnTo>
                          <a:pt x="540258" y="2126234"/>
                        </a:lnTo>
                        <a:lnTo>
                          <a:pt x="537337" y="2121789"/>
                        </a:lnTo>
                        <a:lnTo>
                          <a:pt x="535178" y="2114550"/>
                        </a:lnTo>
                        <a:lnTo>
                          <a:pt x="533781" y="2099183"/>
                        </a:lnTo>
                        <a:lnTo>
                          <a:pt x="536321" y="2084324"/>
                        </a:lnTo>
                        <a:lnTo>
                          <a:pt x="542036" y="2070608"/>
                        </a:lnTo>
                        <a:lnTo>
                          <a:pt x="549275" y="2061718"/>
                        </a:lnTo>
                        <a:lnTo>
                          <a:pt x="560832" y="2051304"/>
                        </a:lnTo>
                        <a:lnTo>
                          <a:pt x="566928" y="2044065"/>
                        </a:lnTo>
                        <a:lnTo>
                          <a:pt x="569849" y="2035683"/>
                        </a:lnTo>
                        <a:lnTo>
                          <a:pt x="566928" y="2036826"/>
                        </a:lnTo>
                        <a:lnTo>
                          <a:pt x="564769" y="2036826"/>
                        </a:lnTo>
                        <a:lnTo>
                          <a:pt x="560070" y="2036064"/>
                        </a:lnTo>
                        <a:lnTo>
                          <a:pt x="555752" y="2033143"/>
                        </a:lnTo>
                        <a:lnTo>
                          <a:pt x="551815" y="2032000"/>
                        </a:lnTo>
                        <a:lnTo>
                          <a:pt x="546735" y="2041271"/>
                        </a:lnTo>
                        <a:lnTo>
                          <a:pt x="544576" y="2043303"/>
                        </a:lnTo>
                        <a:lnTo>
                          <a:pt x="542798" y="2045716"/>
                        </a:lnTo>
                        <a:lnTo>
                          <a:pt x="538480" y="2049272"/>
                        </a:lnTo>
                        <a:lnTo>
                          <a:pt x="532003" y="2048510"/>
                        </a:lnTo>
                        <a:lnTo>
                          <a:pt x="526161" y="2046097"/>
                        </a:lnTo>
                        <a:lnTo>
                          <a:pt x="521462" y="2041271"/>
                        </a:lnTo>
                        <a:lnTo>
                          <a:pt x="519684" y="2038477"/>
                        </a:lnTo>
                        <a:lnTo>
                          <a:pt x="517906" y="2032762"/>
                        </a:lnTo>
                        <a:lnTo>
                          <a:pt x="517906" y="2030349"/>
                        </a:lnTo>
                        <a:lnTo>
                          <a:pt x="516128" y="2019935"/>
                        </a:lnTo>
                        <a:lnTo>
                          <a:pt x="514985" y="2017522"/>
                        </a:lnTo>
                        <a:lnTo>
                          <a:pt x="513969" y="2015871"/>
                        </a:lnTo>
                        <a:lnTo>
                          <a:pt x="508127" y="2020697"/>
                        </a:lnTo>
                        <a:lnTo>
                          <a:pt x="502412" y="2033143"/>
                        </a:lnTo>
                        <a:lnTo>
                          <a:pt x="499491" y="2055368"/>
                        </a:lnTo>
                        <a:lnTo>
                          <a:pt x="491998" y="2126996"/>
                        </a:lnTo>
                        <a:lnTo>
                          <a:pt x="487299" y="2145538"/>
                        </a:lnTo>
                        <a:lnTo>
                          <a:pt x="498475" y="2146300"/>
                        </a:lnTo>
                        <a:lnTo>
                          <a:pt x="519303" y="2153539"/>
                        </a:lnTo>
                        <a:lnTo>
                          <a:pt x="549656" y="2166366"/>
                        </a:lnTo>
                        <a:lnTo>
                          <a:pt x="573024" y="2169287"/>
                        </a:lnTo>
                        <a:lnTo>
                          <a:pt x="589661" y="2177669"/>
                        </a:lnTo>
                        <a:lnTo>
                          <a:pt x="604012" y="2189353"/>
                        </a:lnTo>
                        <a:lnTo>
                          <a:pt x="615188" y="2203831"/>
                        </a:lnTo>
                        <a:lnTo>
                          <a:pt x="624205" y="2220722"/>
                        </a:lnTo>
                        <a:lnTo>
                          <a:pt x="634619" y="2258187"/>
                        </a:lnTo>
                        <a:lnTo>
                          <a:pt x="637921" y="2298827"/>
                        </a:lnTo>
                        <a:lnTo>
                          <a:pt x="631063" y="2318893"/>
                        </a:lnTo>
                        <a:lnTo>
                          <a:pt x="625602" y="2327402"/>
                        </a:lnTo>
                        <a:lnTo>
                          <a:pt x="622046" y="2331085"/>
                        </a:lnTo>
                        <a:lnTo>
                          <a:pt x="617728" y="2333498"/>
                        </a:lnTo>
                        <a:lnTo>
                          <a:pt x="613410" y="2333498"/>
                        </a:lnTo>
                        <a:lnTo>
                          <a:pt x="611251" y="2332990"/>
                        </a:lnTo>
                        <a:lnTo>
                          <a:pt x="609092" y="2332990"/>
                        </a:lnTo>
                        <a:lnTo>
                          <a:pt x="606933" y="2332609"/>
                        </a:lnTo>
                        <a:lnTo>
                          <a:pt x="605155" y="2332990"/>
                        </a:lnTo>
                        <a:lnTo>
                          <a:pt x="603250" y="2333879"/>
                        </a:lnTo>
                        <a:lnTo>
                          <a:pt x="602234" y="2336292"/>
                        </a:lnTo>
                        <a:lnTo>
                          <a:pt x="601472" y="2339848"/>
                        </a:lnTo>
                        <a:lnTo>
                          <a:pt x="594233" y="2350008"/>
                        </a:lnTo>
                        <a:lnTo>
                          <a:pt x="582422" y="2349500"/>
                        </a:lnTo>
                        <a:lnTo>
                          <a:pt x="570865" y="2347087"/>
                        </a:lnTo>
                        <a:lnTo>
                          <a:pt x="548513" y="2338705"/>
                        </a:lnTo>
                        <a:lnTo>
                          <a:pt x="544957" y="2340737"/>
                        </a:lnTo>
                        <a:lnTo>
                          <a:pt x="541655" y="2343531"/>
                        </a:lnTo>
                        <a:lnTo>
                          <a:pt x="537718" y="2345944"/>
                        </a:lnTo>
                        <a:lnTo>
                          <a:pt x="534162" y="2347087"/>
                        </a:lnTo>
                        <a:lnTo>
                          <a:pt x="503047" y="2333498"/>
                        </a:lnTo>
                        <a:lnTo>
                          <a:pt x="473202" y="2318893"/>
                        </a:lnTo>
                        <a:lnTo>
                          <a:pt x="451612" y="2313686"/>
                        </a:lnTo>
                        <a:lnTo>
                          <a:pt x="444754" y="2308860"/>
                        </a:lnTo>
                        <a:lnTo>
                          <a:pt x="434213" y="2304034"/>
                        </a:lnTo>
                        <a:lnTo>
                          <a:pt x="423418" y="2301240"/>
                        </a:lnTo>
                        <a:lnTo>
                          <a:pt x="408305" y="2284730"/>
                        </a:lnTo>
                        <a:lnTo>
                          <a:pt x="400431" y="2277491"/>
                        </a:lnTo>
                        <a:lnTo>
                          <a:pt x="395732" y="2275459"/>
                        </a:lnTo>
                        <a:lnTo>
                          <a:pt x="391033" y="2275078"/>
                        </a:lnTo>
                        <a:lnTo>
                          <a:pt x="387477" y="2271522"/>
                        </a:lnTo>
                        <a:lnTo>
                          <a:pt x="384937" y="2267077"/>
                        </a:lnTo>
                        <a:lnTo>
                          <a:pt x="382397" y="2258568"/>
                        </a:lnTo>
                        <a:lnTo>
                          <a:pt x="382397" y="2256155"/>
                        </a:lnTo>
                        <a:lnTo>
                          <a:pt x="385318" y="2250567"/>
                        </a:lnTo>
                        <a:lnTo>
                          <a:pt x="387096" y="2244852"/>
                        </a:lnTo>
                        <a:lnTo>
                          <a:pt x="386715" y="2232787"/>
                        </a:lnTo>
                        <a:lnTo>
                          <a:pt x="382016" y="2214372"/>
                        </a:lnTo>
                        <a:lnTo>
                          <a:pt x="381254" y="2209038"/>
                        </a:lnTo>
                        <a:lnTo>
                          <a:pt x="383413" y="2175637"/>
                        </a:lnTo>
                        <a:lnTo>
                          <a:pt x="387731" y="2163572"/>
                        </a:lnTo>
                        <a:lnTo>
                          <a:pt x="392430" y="2159127"/>
                        </a:lnTo>
                        <a:lnTo>
                          <a:pt x="391795" y="2155190"/>
                        </a:lnTo>
                        <a:lnTo>
                          <a:pt x="392811" y="2149475"/>
                        </a:lnTo>
                        <a:lnTo>
                          <a:pt x="400812" y="2139823"/>
                        </a:lnTo>
                        <a:lnTo>
                          <a:pt x="403225" y="2137791"/>
                        </a:lnTo>
                        <a:lnTo>
                          <a:pt x="399669" y="2130552"/>
                        </a:lnTo>
                        <a:lnTo>
                          <a:pt x="394589" y="2106041"/>
                        </a:lnTo>
                        <a:lnTo>
                          <a:pt x="389890" y="2090801"/>
                        </a:lnTo>
                        <a:lnTo>
                          <a:pt x="376682" y="2078736"/>
                        </a:lnTo>
                        <a:lnTo>
                          <a:pt x="375920" y="2077085"/>
                        </a:lnTo>
                        <a:lnTo>
                          <a:pt x="375539" y="2075053"/>
                        </a:lnTo>
                        <a:lnTo>
                          <a:pt x="375920" y="2073529"/>
                        </a:lnTo>
                        <a:lnTo>
                          <a:pt x="375539" y="2065401"/>
                        </a:lnTo>
                        <a:lnTo>
                          <a:pt x="379857" y="2056130"/>
                        </a:lnTo>
                        <a:lnTo>
                          <a:pt x="382016" y="2046478"/>
                        </a:lnTo>
                        <a:lnTo>
                          <a:pt x="381635" y="2036064"/>
                        </a:lnTo>
                        <a:lnTo>
                          <a:pt x="378841" y="2026793"/>
                        </a:lnTo>
                        <a:lnTo>
                          <a:pt x="375158" y="2029206"/>
                        </a:lnTo>
                        <a:lnTo>
                          <a:pt x="365125" y="2039239"/>
                        </a:lnTo>
                        <a:lnTo>
                          <a:pt x="357505" y="2044065"/>
                        </a:lnTo>
                        <a:lnTo>
                          <a:pt x="350012" y="2046859"/>
                        </a:lnTo>
                        <a:lnTo>
                          <a:pt x="340233" y="2041652"/>
                        </a:lnTo>
                        <a:lnTo>
                          <a:pt x="335534" y="2036826"/>
                        </a:lnTo>
                        <a:lnTo>
                          <a:pt x="331978" y="2030730"/>
                        </a:lnTo>
                        <a:lnTo>
                          <a:pt x="330835" y="2027936"/>
                        </a:lnTo>
                        <a:lnTo>
                          <a:pt x="329438" y="2025523"/>
                        </a:lnTo>
                        <a:lnTo>
                          <a:pt x="329057" y="2023110"/>
                        </a:lnTo>
                        <a:lnTo>
                          <a:pt x="329057" y="2020316"/>
                        </a:lnTo>
                        <a:lnTo>
                          <a:pt x="329819" y="2017522"/>
                        </a:lnTo>
                        <a:lnTo>
                          <a:pt x="329057" y="2011934"/>
                        </a:lnTo>
                        <a:lnTo>
                          <a:pt x="327533" y="2009521"/>
                        </a:lnTo>
                        <a:lnTo>
                          <a:pt x="325374" y="2008251"/>
                        </a:lnTo>
                        <a:lnTo>
                          <a:pt x="315341" y="2005838"/>
                        </a:lnTo>
                        <a:lnTo>
                          <a:pt x="313944" y="2012696"/>
                        </a:lnTo>
                        <a:lnTo>
                          <a:pt x="313182" y="2048891"/>
                        </a:lnTo>
                        <a:lnTo>
                          <a:pt x="305943" y="2106041"/>
                        </a:lnTo>
                        <a:lnTo>
                          <a:pt x="294132" y="2174113"/>
                        </a:lnTo>
                        <a:lnTo>
                          <a:pt x="290830" y="2180844"/>
                        </a:lnTo>
                        <a:lnTo>
                          <a:pt x="286512" y="2186559"/>
                        </a:lnTo>
                        <a:lnTo>
                          <a:pt x="281178" y="2190623"/>
                        </a:lnTo>
                        <a:lnTo>
                          <a:pt x="269621" y="2197862"/>
                        </a:lnTo>
                        <a:lnTo>
                          <a:pt x="260604" y="2207514"/>
                        </a:lnTo>
                        <a:lnTo>
                          <a:pt x="258445" y="2215134"/>
                        </a:lnTo>
                        <a:lnTo>
                          <a:pt x="251968" y="2219960"/>
                        </a:lnTo>
                        <a:lnTo>
                          <a:pt x="233934" y="2237232"/>
                        </a:lnTo>
                        <a:lnTo>
                          <a:pt x="207899" y="2257425"/>
                        </a:lnTo>
                        <a:lnTo>
                          <a:pt x="205105" y="2258568"/>
                        </a:lnTo>
                        <a:lnTo>
                          <a:pt x="197485" y="2263013"/>
                        </a:lnTo>
                        <a:lnTo>
                          <a:pt x="191389" y="2264283"/>
                        </a:lnTo>
                        <a:lnTo>
                          <a:pt x="184531" y="2263775"/>
                        </a:lnTo>
                        <a:lnTo>
                          <a:pt x="174117" y="2269109"/>
                        </a:lnTo>
                        <a:lnTo>
                          <a:pt x="141986" y="2281174"/>
                        </a:lnTo>
                        <a:lnTo>
                          <a:pt x="97663" y="2292350"/>
                        </a:lnTo>
                        <a:lnTo>
                          <a:pt x="91567" y="2291207"/>
                        </a:lnTo>
                        <a:lnTo>
                          <a:pt x="86487" y="2289175"/>
                        </a:lnTo>
                        <a:lnTo>
                          <a:pt x="78232" y="2281936"/>
                        </a:lnTo>
                        <a:lnTo>
                          <a:pt x="70612" y="2272665"/>
                        </a:lnTo>
                        <a:lnTo>
                          <a:pt x="63119" y="2265045"/>
                        </a:lnTo>
                        <a:lnTo>
                          <a:pt x="61214" y="2261870"/>
                        </a:lnTo>
                        <a:lnTo>
                          <a:pt x="60579" y="2258568"/>
                        </a:lnTo>
                        <a:lnTo>
                          <a:pt x="59817" y="2245360"/>
                        </a:lnTo>
                        <a:lnTo>
                          <a:pt x="58801" y="2242439"/>
                        </a:lnTo>
                        <a:lnTo>
                          <a:pt x="57277" y="2240026"/>
                        </a:lnTo>
                        <a:lnTo>
                          <a:pt x="53721" y="2242947"/>
                        </a:lnTo>
                        <a:lnTo>
                          <a:pt x="50038" y="2244090"/>
                        </a:lnTo>
                        <a:lnTo>
                          <a:pt x="43307" y="2243328"/>
                        </a:lnTo>
                        <a:lnTo>
                          <a:pt x="39624" y="2242058"/>
                        </a:lnTo>
                        <a:lnTo>
                          <a:pt x="36068" y="2241677"/>
                        </a:lnTo>
                        <a:lnTo>
                          <a:pt x="32766" y="2242058"/>
                        </a:lnTo>
                        <a:lnTo>
                          <a:pt x="29591" y="2244852"/>
                        </a:lnTo>
                        <a:lnTo>
                          <a:pt x="22733" y="2255393"/>
                        </a:lnTo>
                        <a:lnTo>
                          <a:pt x="19431" y="2257425"/>
                        </a:lnTo>
                        <a:lnTo>
                          <a:pt x="13335" y="2255774"/>
                        </a:lnTo>
                        <a:lnTo>
                          <a:pt x="10795" y="2253742"/>
                        </a:lnTo>
                        <a:lnTo>
                          <a:pt x="7620" y="2249678"/>
                        </a:lnTo>
                        <a:lnTo>
                          <a:pt x="3937" y="2242439"/>
                        </a:lnTo>
                        <a:lnTo>
                          <a:pt x="4699" y="2236089"/>
                        </a:lnTo>
                        <a:lnTo>
                          <a:pt x="4318" y="2229993"/>
                        </a:lnTo>
                        <a:lnTo>
                          <a:pt x="0" y="2214372"/>
                        </a:lnTo>
                        <a:lnTo>
                          <a:pt x="0" y="2203450"/>
                        </a:lnTo>
                        <a:lnTo>
                          <a:pt x="12954" y="2178050"/>
                        </a:lnTo>
                        <a:lnTo>
                          <a:pt x="34544" y="2151126"/>
                        </a:lnTo>
                        <a:lnTo>
                          <a:pt x="52197" y="2137791"/>
                        </a:lnTo>
                        <a:lnTo>
                          <a:pt x="61976" y="2134235"/>
                        </a:lnTo>
                        <a:lnTo>
                          <a:pt x="68834" y="2126234"/>
                        </a:lnTo>
                        <a:lnTo>
                          <a:pt x="98425" y="2096389"/>
                        </a:lnTo>
                        <a:lnTo>
                          <a:pt x="106680" y="2091563"/>
                        </a:lnTo>
                        <a:lnTo>
                          <a:pt x="115316" y="2088388"/>
                        </a:lnTo>
                        <a:lnTo>
                          <a:pt x="136906" y="2089150"/>
                        </a:lnTo>
                        <a:lnTo>
                          <a:pt x="160782" y="2089150"/>
                        </a:lnTo>
                        <a:lnTo>
                          <a:pt x="184150" y="2089150"/>
                        </a:lnTo>
                        <a:lnTo>
                          <a:pt x="206121" y="2092833"/>
                        </a:lnTo>
                        <a:lnTo>
                          <a:pt x="216916" y="2098040"/>
                        </a:lnTo>
                        <a:lnTo>
                          <a:pt x="218059" y="2098802"/>
                        </a:lnTo>
                        <a:lnTo>
                          <a:pt x="219456" y="2100834"/>
                        </a:lnTo>
                        <a:lnTo>
                          <a:pt x="220980" y="2101977"/>
                        </a:lnTo>
                        <a:lnTo>
                          <a:pt x="222758" y="2102866"/>
                        </a:lnTo>
                        <a:lnTo>
                          <a:pt x="227076" y="2100453"/>
                        </a:lnTo>
                        <a:lnTo>
                          <a:pt x="225933" y="2046859"/>
                        </a:lnTo>
                        <a:lnTo>
                          <a:pt x="223393" y="2044446"/>
                        </a:lnTo>
                        <a:lnTo>
                          <a:pt x="215519" y="2039239"/>
                        </a:lnTo>
                        <a:lnTo>
                          <a:pt x="210820" y="2035175"/>
                        </a:lnTo>
                        <a:lnTo>
                          <a:pt x="208661" y="2032381"/>
                        </a:lnTo>
                        <a:lnTo>
                          <a:pt x="207645" y="2026793"/>
                        </a:lnTo>
                        <a:lnTo>
                          <a:pt x="208280" y="2021586"/>
                        </a:lnTo>
                        <a:lnTo>
                          <a:pt x="209042" y="2019173"/>
                        </a:lnTo>
                        <a:lnTo>
                          <a:pt x="208661" y="2016760"/>
                        </a:lnTo>
                        <a:lnTo>
                          <a:pt x="208661" y="2014728"/>
                        </a:lnTo>
                        <a:lnTo>
                          <a:pt x="207645" y="2012696"/>
                        </a:lnTo>
                        <a:lnTo>
                          <a:pt x="205740" y="2011934"/>
                        </a:lnTo>
                        <a:lnTo>
                          <a:pt x="200406" y="2011934"/>
                        </a:lnTo>
                        <a:lnTo>
                          <a:pt x="195707" y="2032381"/>
                        </a:lnTo>
                        <a:lnTo>
                          <a:pt x="191008" y="2041271"/>
                        </a:lnTo>
                        <a:lnTo>
                          <a:pt x="187452" y="2044446"/>
                        </a:lnTo>
                        <a:lnTo>
                          <a:pt x="182372" y="2046859"/>
                        </a:lnTo>
                        <a:lnTo>
                          <a:pt x="175895" y="2046478"/>
                        </a:lnTo>
                        <a:lnTo>
                          <a:pt x="172593" y="2045335"/>
                        </a:lnTo>
                        <a:lnTo>
                          <a:pt x="170434" y="2043684"/>
                        </a:lnTo>
                        <a:lnTo>
                          <a:pt x="166116" y="2038477"/>
                        </a:lnTo>
                        <a:lnTo>
                          <a:pt x="164338" y="2035683"/>
                        </a:lnTo>
                        <a:lnTo>
                          <a:pt x="163322" y="2033143"/>
                        </a:lnTo>
                        <a:lnTo>
                          <a:pt x="162560" y="1997456"/>
                        </a:lnTo>
                        <a:lnTo>
                          <a:pt x="165481" y="1984502"/>
                        </a:lnTo>
                        <a:lnTo>
                          <a:pt x="169037" y="1978533"/>
                        </a:lnTo>
                        <a:lnTo>
                          <a:pt x="165735" y="1907286"/>
                        </a:lnTo>
                        <a:lnTo>
                          <a:pt x="160401" y="1897126"/>
                        </a:lnTo>
                        <a:lnTo>
                          <a:pt x="158623" y="1890395"/>
                        </a:lnTo>
                        <a:lnTo>
                          <a:pt x="158623" y="1886712"/>
                        </a:lnTo>
                        <a:lnTo>
                          <a:pt x="159258" y="1883156"/>
                        </a:lnTo>
                        <a:lnTo>
                          <a:pt x="161163" y="1879854"/>
                        </a:lnTo>
                        <a:lnTo>
                          <a:pt x="162560" y="1872996"/>
                        </a:lnTo>
                        <a:lnTo>
                          <a:pt x="161163" y="1870583"/>
                        </a:lnTo>
                        <a:lnTo>
                          <a:pt x="151384" y="1861820"/>
                        </a:lnTo>
                        <a:lnTo>
                          <a:pt x="149860" y="1859788"/>
                        </a:lnTo>
                        <a:lnTo>
                          <a:pt x="147066" y="1856994"/>
                        </a:lnTo>
                        <a:lnTo>
                          <a:pt x="143383" y="1851279"/>
                        </a:lnTo>
                        <a:lnTo>
                          <a:pt x="141605" y="1844929"/>
                        </a:lnTo>
                        <a:lnTo>
                          <a:pt x="141605" y="1838071"/>
                        </a:lnTo>
                        <a:lnTo>
                          <a:pt x="147447" y="1817878"/>
                        </a:lnTo>
                        <a:lnTo>
                          <a:pt x="152146" y="1812290"/>
                        </a:lnTo>
                        <a:lnTo>
                          <a:pt x="155702" y="1809877"/>
                        </a:lnTo>
                        <a:lnTo>
                          <a:pt x="152146" y="1803781"/>
                        </a:lnTo>
                        <a:lnTo>
                          <a:pt x="146685" y="1783715"/>
                        </a:lnTo>
                        <a:lnTo>
                          <a:pt x="141224" y="1786128"/>
                        </a:lnTo>
                        <a:lnTo>
                          <a:pt x="135890" y="1787271"/>
                        </a:lnTo>
                        <a:lnTo>
                          <a:pt x="125476" y="1787271"/>
                        </a:lnTo>
                        <a:lnTo>
                          <a:pt x="105283" y="1780032"/>
                        </a:lnTo>
                        <a:lnTo>
                          <a:pt x="101600" y="1776476"/>
                        </a:lnTo>
                        <a:lnTo>
                          <a:pt x="99060" y="1772412"/>
                        </a:lnTo>
                        <a:lnTo>
                          <a:pt x="97663" y="1767586"/>
                        </a:lnTo>
                        <a:lnTo>
                          <a:pt x="96647" y="1747901"/>
                        </a:lnTo>
                        <a:lnTo>
                          <a:pt x="91948" y="1727708"/>
                        </a:lnTo>
                        <a:lnTo>
                          <a:pt x="92329" y="1711706"/>
                        </a:lnTo>
                        <a:lnTo>
                          <a:pt x="98044" y="1678686"/>
                        </a:lnTo>
                        <a:lnTo>
                          <a:pt x="100203" y="1646809"/>
                        </a:lnTo>
                        <a:lnTo>
                          <a:pt x="96266" y="1632331"/>
                        </a:lnTo>
                        <a:lnTo>
                          <a:pt x="87630" y="1619123"/>
                        </a:lnTo>
                        <a:lnTo>
                          <a:pt x="85852" y="1615059"/>
                        </a:lnTo>
                        <a:lnTo>
                          <a:pt x="84709" y="1602613"/>
                        </a:lnTo>
                        <a:lnTo>
                          <a:pt x="81788" y="1595755"/>
                        </a:lnTo>
                        <a:lnTo>
                          <a:pt x="78994" y="1593342"/>
                        </a:lnTo>
                        <a:lnTo>
                          <a:pt x="75311" y="1592961"/>
                        </a:lnTo>
                        <a:lnTo>
                          <a:pt x="71755" y="1586484"/>
                        </a:lnTo>
                        <a:lnTo>
                          <a:pt x="67437" y="1573276"/>
                        </a:lnTo>
                        <a:lnTo>
                          <a:pt x="62738" y="1545082"/>
                        </a:lnTo>
                        <a:lnTo>
                          <a:pt x="61976" y="1528572"/>
                        </a:lnTo>
                        <a:lnTo>
                          <a:pt x="70231" y="1471803"/>
                        </a:lnTo>
                        <a:lnTo>
                          <a:pt x="80391" y="1448054"/>
                        </a:lnTo>
                        <a:lnTo>
                          <a:pt x="87630" y="1423416"/>
                        </a:lnTo>
                        <a:lnTo>
                          <a:pt x="94107" y="1407795"/>
                        </a:lnTo>
                        <a:lnTo>
                          <a:pt x="98806" y="1400937"/>
                        </a:lnTo>
                        <a:lnTo>
                          <a:pt x="99060" y="1357884"/>
                        </a:lnTo>
                        <a:lnTo>
                          <a:pt x="103124" y="1292225"/>
                        </a:lnTo>
                        <a:lnTo>
                          <a:pt x="109982" y="1227836"/>
                        </a:lnTo>
                        <a:lnTo>
                          <a:pt x="130429" y="1161542"/>
                        </a:lnTo>
                        <a:lnTo>
                          <a:pt x="147701" y="1124458"/>
                        </a:lnTo>
                        <a:lnTo>
                          <a:pt x="151765" y="1112012"/>
                        </a:lnTo>
                        <a:lnTo>
                          <a:pt x="153924" y="1091438"/>
                        </a:lnTo>
                        <a:lnTo>
                          <a:pt x="156718" y="1072134"/>
                        </a:lnTo>
                        <a:lnTo>
                          <a:pt x="156464" y="1065657"/>
                        </a:lnTo>
                        <a:lnTo>
                          <a:pt x="153543" y="1060450"/>
                        </a:lnTo>
                        <a:lnTo>
                          <a:pt x="145542" y="1053211"/>
                        </a:lnTo>
                        <a:lnTo>
                          <a:pt x="149606" y="1031875"/>
                        </a:lnTo>
                        <a:lnTo>
                          <a:pt x="149606" y="1020572"/>
                        </a:lnTo>
                        <a:lnTo>
                          <a:pt x="147701" y="1010920"/>
                        </a:lnTo>
                        <a:lnTo>
                          <a:pt x="147701" y="1006602"/>
                        </a:lnTo>
                        <a:lnTo>
                          <a:pt x="148844" y="1002538"/>
                        </a:lnTo>
                        <a:lnTo>
                          <a:pt x="152400" y="994410"/>
                        </a:lnTo>
                        <a:lnTo>
                          <a:pt x="153543" y="990473"/>
                        </a:lnTo>
                        <a:lnTo>
                          <a:pt x="153924" y="986790"/>
                        </a:lnTo>
                        <a:lnTo>
                          <a:pt x="152400" y="983234"/>
                        </a:lnTo>
                        <a:lnTo>
                          <a:pt x="149860" y="980821"/>
                        </a:lnTo>
                        <a:lnTo>
                          <a:pt x="147066" y="982853"/>
                        </a:lnTo>
                        <a:lnTo>
                          <a:pt x="144145" y="988060"/>
                        </a:lnTo>
                        <a:lnTo>
                          <a:pt x="143383" y="991616"/>
                        </a:lnTo>
                        <a:lnTo>
                          <a:pt x="142367" y="994410"/>
                        </a:lnTo>
                        <a:lnTo>
                          <a:pt x="141605" y="997712"/>
                        </a:lnTo>
                        <a:lnTo>
                          <a:pt x="138811" y="1003300"/>
                        </a:lnTo>
                        <a:lnTo>
                          <a:pt x="134112" y="1002538"/>
                        </a:lnTo>
                        <a:lnTo>
                          <a:pt x="126873" y="998474"/>
                        </a:lnTo>
                        <a:lnTo>
                          <a:pt x="123317" y="997331"/>
                        </a:lnTo>
                        <a:lnTo>
                          <a:pt x="129794" y="963930"/>
                        </a:lnTo>
                        <a:lnTo>
                          <a:pt x="145542" y="911098"/>
                        </a:lnTo>
                        <a:lnTo>
                          <a:pt x="147701" y="909574"/>
                        </a:lnTo>
                        <a:lnTo>
                          <a:pt x="148844" y="907923"/>
                        </a:lnTo>
                        <a:lnTo>
                          <a:pt x="149225" y="905510"/>
                        </a:lnTo>
                        <a:lnTo>
                          <a:pt x="149860" y="903478"/>
                        </a:lnTo>
                        <a:lnTo>
                          <a:pt x="149860" y="901065"/>
                        </a:lnTo>
                        <a:lnTo>
                          <a:pt x="150241" y="899033"/>
                        </a:lnTo>
                        <a:lnTo>
                          <a:pt x="151384" y="897128"/>
                        </a:lnTo>
                        <a:lnTo>
                          <a:pt x="153543" y="896239"/>
                        </a:lnTo>
                        <a:lnTo>
                          <a:pt x="158623" y="879348"/>
                        </a:lnTo>
                        <a:lnTo>
                          <a:pt x="159004" y="874903"/>
                        </a:lnTo>
                        <a:lnTo>
                          <a:pt x="158623" y="870966"/>
                        </a:lnTo>
                        <a:lnTo>
                          <a:pt x="157480" y="866902"/>
                        </a:lnTo>
                        <a:lnTo>
                          <a:pt x="155702" y="863727"/>
                        </a:lnTo>
                        <a:lnTo>
                          <a:pt x="145923" y="855980"/>
                        </a:lnTo>
                        <a:lnTo>
                          <a:pt x="141224" y="855218"/>
                        </a:lnTo>
                        <a:lnTo>
                          <a:pt x="138811" y="856488"/>
                        </a:lnTo>
                        <a:lnTo>
                          <a:pt x="138430" y="850011"/>
                        </a:lnTo>
                        <a:lnTo>
                          <a:pt x="139827" y="844296"/>
                        </a:lnTo>
                        <a:lnTo>
                          <a:pt x="149606" y="824611"/>
                        </a:lnTo>
                        <a:lnTo>
                          <a:pt x="150622" y="819404"/>
                        </a:lnTo>
                        <a:lnTo>
                          <a:pt x="151003" y="813689"/>
                        </a:lnTo>
                        <a:lnTo>
                          <a:pt x="157099" y="804037"/>
                        </a:lnTo>
                        <a:lnTo>
                          <a:pt x="163322" y="788035"/>
                        </a:lnTo>
                        <a:lnTo>
                          <a:pt x="168275" y="778002"/>
                        </a:lnTo>
                        <a:lnTo>
                          <a:pt x="172339" y="773938"/>
                        </a:lnTo>
                        <a:lnTo>
                          <a:pt x="172974" y="764667"/>
                        </a:lnTo>
                        <a:lnTo>
                          <a:pt x="174752" y="756158"/>
                        </a:lnTo>
                        <a:lnTo>
                          <a:pt x="184912" y="732409"/>
                        </a:lnTo>
                        <a:lnTo>
                          <a:pt x="198247" y="711581"/>
                        </a:lnTo>
                        <a:lnTo>
                          <a:pt x="198247" y="706374"/>
                        </a:lnTo>
                        <a:lnTo>
                          <a:pt x="195707" y="695452"/>
                        </a:lnTo>
                        <a:lnTo>
                          <a:pt x="193167" y="697103"/>
                        </a:lnTo>
                        <a:lnTo>
                          <a:pt x="191008" y="699135"/>
                        </a:lnTo>
                        <a:lnTo>
                          <a:pt x="189230" y="701548"/>
                        </a:lnTo>
                        <a:lnTo>
                          <a:pt x="189230" y="705485"/>
                        </a:lnTo>
                        <a:lnTo>
                          <a:pt x="183769" y="700659"/>
                        </a:lnTo>
                        <a:lnTo>
                          <a:pt x="182372" y="696214"/>
                        </a:lnTo>
                        <a:lnTo>
                          <a:pt x="183134" y="691388"/>
                        </a:lnTo>
                        <a:lnTo>
                          <a:pt x="191008" y="675767"/>
                        </a:lnTo>
                        <a:lnTo>
                          <a:pt x="191770" y="670052"/>
                        </a:lnTo>
                        <a:lnTo>
                          <a:pt x="190246" y="664464"/>
                        </a:lnTo>
                        <a:lnTo>
                          <a:pt x="186690" y="658749"/>
                        </a:lnTo>
                        <a:lnTo>
                          <a:pt x="184531" y="656844"/>
                        </a:lnTo>
                        <a:lnTo>
                          <a:pt x="179070" y="654812"/>
                        </a:lnTo>
                        <a:lnTo>
                          <a:pt x="170180" y="654431"/>
                        </a:lnTo>
                        <a:lnTo>
                          <a:pt x="162179" y="661670"/>
                        </a:lnTo>
                        <a:lnTo>
                          <a:pt x="163957" y="650748"/>
                        </a:lnTo>
                        <a:lnTo>
                          <a:pt x="167640" y="641477"/>
                        </a:lnTo>
                        <a:lnTo>
                          <a:pt x="176657" y="623443"/>
                        </a:lnTo>
                        <a:lnTo>
                          <a:pt x="183769" y="604901"/>
                        </a:lnTo>
                        <a:lnTo>
                          <a:pt x="185674" y="594868"/>
                        </a:lnTo>
                        <a:lnTo>
                          <a:pt x="185674" y="584327"/>
                        </a:lnTo>
                        <a:lnTo>
                          <a:pt x="190246" y="583184"/>
                        </a:lnTo>
                        <a:lnTo>
                          <a:pt x="189230" y="575945"/>
                        </a:lnTo>
                        <a:lnTo>
                          <a:pt x="201422" y="557403"/>
                        </a:lnTo>
                        <a:lnTo>
                          <a:pt x="231394" y="499872"/>
                        </a:lnTo>
                        <a:lnTo>
                          <a:pt x="229870" y="493014"/>
                        </a:lnTo>
                        <a:lnTo>
                          <a:pt x="229870" y="490982"/>
                        </a:lnTo>
                        <a:lnTo>
                          <a:pt x="227076" y="483362"/>
                        </a:lnTo>
                        <a:lnTo>
                          <a:pt x="231394" y="477774"/>
                        </a:lnTo>
                        <a:lnTo>
                          <a:pt x="236728" y="474853"/>
                        </a:lnTo>
                        <a:lnTo>
                          <a:pt x="242951" y="473329"/>
                        </a:lnTo>
                        <a:lnTo>
                          <a:pt x="249047" y="472948"/>
                        </a:lnTo>
                        <a:lnTo>
                          <a:pt x="254127" y="471297"/>
                        </a:lnTo>
                        <a:lnTo>
                          <a:pt x="258826" y="468503"/>
                        </a:lnTo>
                        <a:lnTo>
                          <a:pt x="261620" y="463677"/>
                        </a:lnTo>
                        <a:lnTo>
                          <a:pt x="262763" y="455930"/>
                        </a:lnTo>
                        <a:lnTo>
                          <a:pt x="240792" y="459232"/>
                        </a:lnTo>
                        <a:lnTo>
                          <a:pt x="217678" y="461264"/>
                        </a:lnTo>
                        <a:lnTo>
                          <a:pt x="194564" y="459613"/>
                        </a:lnTo>
                        <a:lnTo>
                          <a:pt x="173355" y="453517"/>
                        </a:lnTo>
                        <a:lnTo>
                          <a:pt x="152400" y="441960"/>
                        </a:lnTo>
                        <a:lnTo>
                          <a:pt x="149606" y="438658"/>
                        </a:lnTo>
                        <a:lnTo>
                          <a:pt x="147701" y="435102"/>
                        </a:lnTo>
                        <a:lnTo>
                          <a:pt x="152146" y="426212"/>
                        </a:lnTo>
                        <a:lnTo>
                          <a:pt x="154559" y="417322"/>
                        </a:lnTo>
                        <a:lnTo>
                          <a:pt x="155702" y="408051"/>
                        </a:lnTo>
                        <a:lnTo>
                          <a:pt x="155702" y="389128"/>
                        </a:lnTo>
                        <a:lnTo>
                          <a:pt x="157099" y="370205"/>
                        </a:lnTo>
                        <a:lnTo>
                          <a:pt x="160020" y="361442"/>
                        </a:lnTo>
                        <a:lnTo>
                          <a:pt x="166878" y="353314"/>
                        </a:lnTo>
                        <a:lnTo>
                          <a:pt x="179070" y="344043"/>
                        </a:lnTo>
                        <a:lnTo>
                          <a:pt x="188087" y="340868"/>
                        </a:lnTo>
                        <a:lnTo>
                          <a:pt x="193548" y="341249"/>
                        </a:lnTo>
                        <a:lnTo>
                          <a:pt x="209042" y="334899"/>
                        </a:lnTo>
                        <a:lnTo>
                          <a:pt x="219075" y="334010"/>
                        </a:lnTo>
                        <a:lnTo>
                          <a:pt x="228092" y="327152"/>
                        </a:lnTo>
                        <a:lnTo>
                          <a:pt x="260985" y="311912"/>
                        </a:lnTo>
                        <a:lnTo>
                          <a:pt x="270256" y="305054"/>
                        </a:lnTo>
                        <a:lnTo>
                          <a:pt x="278257" y="296164"/>
                        </a:lnTo>
                        <a:lnTo>
                          <a:pt x="282575" y="284988"/>
                        </a:lnTo>
                        <a:lnTo>
                          <a:pt x="283972" y="270383"/>
                        </a:lnTo>
                        <a:lnTo>
                          <a:pt x="265938" y="255524"/>
                        </a:lnTo>
                        <a:lnTo>
                          <a:pt x="249047" y="239903"/>
                        </a:lnTo>
                        <a:lnTo>
                          <a:pt x="220218" y="202438"/>
                        </a:lnTo>
                        <a:lnTo>
                          <a:pt x="209804" y="180721"/>
                        </a:lnTo>
                        <a:lnTo>
                          <a:pt x="203581" y="157734"/>
                        </a:lnTo>
                        <a:lnTo>
                          <a:pt x="202184" y="132461"/>
                        </a:lnTo>
                        <a:lnTo>
                          <a:pt x="206883" y="105791"/>
                        </a:lnTo>
                        <a:lnTo>
                          <a:pt x="209423" y="99060"/>
                        </a:lnTo>
                        <a:lnTo>
                          <a:pt x="209804" y="92202"/>
                        </a:lnTo>
                        <a:lnTo>
                          <a:pt x="207899" y="72009"/>
                        </a:lnTo>
                        <a:lnTo>
                          <a:pt x="208661" y="66040"/>
                        </a:lnTo>
                        <a:lnTo>
                          <a:pt x="210820" y="59944"/>
                        </a:lnTo>
                        <a:lnTo>
                          <a:pt x="215900" y="54737"/>
                        </a:lnTo>
                        <a:lnTo>
                          <a:pt x="214376" y="52324"/>
                        </a:lnTo>
                        <a:lnTo>
                          <a:pt x="214376" y="47498"/>
                        </a:lnTo>
                        <a:lnTo>
                          <a:pt x="216916" y="37465"/>
                        </a:lnTo>
                        <a:lnTo>
                          <a:pt x="222377" y="32131"/>
                        </a:lnTo>
                        <a:lnTo>
                          <a:pt x="234569" y="25781"/>
                        </a:lnTo>
                        <a:lnTo>
                          <a:pt x="247650" y="23749"/>
                        </a:lnTo>
                        <a:lnTo>
                          <a:pt x="261366" y="25400"/>
                        </a:lnTo>
                        <a:lnTo>
                          <a:pt x="273939" y="29718"/>
                        </a:lnTo>
                        <a:lnTo>
                          <a:pt x="284734" y="36957"/>
                        </a:lnTo>
                        <a:lnTo>
                          <a:pt x="310642" y="60706"/>
                        </a:lnTo>
                        <a:lnTo>
                          <a:pt x="310642" y="55880"/>
                        </a:lnTo>
                        <a:lnTo>
                          <a:pt x="311785" y="51562"/>
                        </a:lnTo>
                        <a:lnTo>
                          <a:pt x="319659" y="33020"/>
                        </a:lnTo>
                        <a:lnTo>
                          <a:pt x="325374" y="8001"/>
                        </a:lnTo>
                        <a:lnTo>
                          <a:pt x="330073" y="2032"/>
                        </a:lnTo>
                        <a:lnTo>
                          <a:pt x="334137" y="0"/>
                        </a:lnTo>
                        <a:lnTo>
                          <a:pt x="343408" y="1143"/>
                        </a:lnTo>
                        <a:lnTo>
                          <a:pt x="360807" y="8382"/>
                        </a:lnTo>
                        <a:lnTo>
                          <a:pt x="376682" y="19304"/>
                        </a:lnTo>
                        <a:lnTo>
                          <a:pt x="397891" y="41021"/>
                        </a:lnTo>
                        <a:lnTo>
                          <a:pt x="640080" y="1980946"/>
                        </a:lnTo>
                        <a:lnTo>
                          <a:pt x="638683" y="1984883"/>
                        </a:lnTo>
                        <a:lnTo>
                          <a:pt x="637159" y="1994535"/>
                        </a:lnTo>
                        <a:lnTo>
                          <a:pt x="636524" y="2013458"/>
                        </a:lnTo>
                        <a:lnTo>
                          <a:pt x="635762" y="2018284"/>
                        </a:lnTo>
                        <a:lnTo>
                          <a:pt x="630301" y="2014728"/>
                        </a:lnTo>
                        <a:lnTo>
                          <a:pt x="619506" y="2011426"/>
                        </a:lnTo>
                        <a:lnTo>
                          <a:pt x="608711" y="2012315"/>
                        </a:lnTo>
                        <a:lnTo>
                          <a:pt x="597916" y="2016252"/>
                        </a:lnTo>
                        <a:lnTo>
                          <a:pt x="580898" y="2029587"/>
                        </a:lnTo>
                        <a:lnTo>
                          <a:pt x="580644" y="2023491"/>
                        </a:lnTo>
                        <a:lnTo>
                          <a:pt x="582422" y="2019173"/>
                        </a:lnTo>
                        <a:lnTo>
                          <a:pt x="584962" y="2015109"/>
                        </a:lnTo>
                        <a:lnTo>
                          <a:pt x="594233" y="2003806"/>
                        </a:lnTo>
                        <a:lnTo>
                          <a:pt x="596392" y="1999361"/>
                        </a:lnTo>
                        <a:lnTo>
                          <a:pt x="598932" y="1983359"/>
                        </a:lnTo>
                        <a:lnTo>
                          <a:pt x="596392" y="1952371"/>
                        </a:lnTo>
                        <a:lnTo>
                          <a:pt x="609473" y="1945005"/>
                        </a:lnTo>
                        <a:lnTo>
                          <a:pt x="619125" y="1933448"/>
                        </a:lnTo>
                        <a:lnTo>
                          <a:pt x="645795" y="1876298"/>
                        </a:lnTo>
                        <a:lnTo>
                          <a:pt x="640080" y="191528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Freeform 133"/>
                  <p:cNvSpPr/>
                  <p:nvPr/>
                </p:nvSpPr>
                <p:spPr>
                  <a:xfrm>
                    <a:off x="4265295" y="1977644"/>
                    <a:ext cx="86869" cy="203328"/>
                  </a:xfrm>
                  <a:custGeom>
                    <a:avLst/>
                    <a:gdLst/>
                    <a:ahLst/>
                    <a:cxnLst/>
                    <a:rect l="0" t="0" r="0" b="0"/>
                    <a:pathLst>
                      <a:path w="86869" h="203328">
                        <a:moveTo>
                          <a:pt x="39243" y="26162"/>
                        </a:moveTo>
                        <a:lnTo>
                          <a:pt x="50165" y="33528"/>
                        </a:lnTo>
                        <a:lnTo>
                          <a:pt x="58420" y="43180"/>
                        </a:lnTo>
                        <a:lnTo>
                          <a:pt x="64516" y="53975"/>
                        </a:lnTo>
                        <a:lnTo>
                          <a:pt x="85090" y="117221"/>
                        </a:lnTo>
                        <a:lnTo>
                          <a:pt x="86868" y="154178"/>
                        </a:lnTo>
                        <a:lnTo>
                          <a:pt x="85090" y="193294"/>
                        </a:lnTo>
                        <a:lnTo>
                          <a:pt x="83312" y="196088"/>
                        </a:lnTo>
                        <a:lnTo>
                          <a:pt x="81153" y="198501"/>
                        </a:lnTo>
                        <a:lnTo>
                          <a:pt x="76454" y="201676"/>
                        </a:lnTo>
                        <a:lnTo>
                          <a:pt x="63754" y="203327"/>
                        </a:lnTo>
                        <a:lnTo>
                          <a:pt x="56896" y="193294"/>
                        </a:lnTo>
                        <a:lnTo>
                          <a:pt x="56261" y="169545"/>
                        </a:lnTo>
                        <a:lnTo>
                          <a:pt x="52578" y="100330"/>
                        </a:lnTo>
                        <a:lnTo>
                          <a:pt x="41529" y="57658"/>
                        </a:lnTo>
                        <a:lnTo>
                          <a:pt x="31369" y="37846"/>
                        </a:lnTo>
                        <a:lnTo>
                          <a:pt x="18034" y="20193"/>
                        </a:lnTo>
                        <a:lnTo>
                          <a:pt x="14732" y="19812"/>
                        </a:lnTo>
                        <a:lnTo>
                          <a:pt x="12319" y="20574"/>
                        </a:lnTo>
                        <a:lnTo>
                          <a:pt x="10414" y="22225"/>
                        </a:lnTo>
                        <a:lnTo>
                          <a:pt x="10160" y="38735"/>
                        </a:lnTo>
                        <a:lnTo>
                          <a:pt x="8001" y="36703"/>
                        </a:lnTo>
                        <a:lnTo>
                          <a:pt x="6477" y="34671"/>
                        </a:lnTo>
                        <a:lnTo>
                          <a:pt x="3302" y="26162"/>
                        </a:lnTo>
                        <a:lnTo>
                          <a:pt x="0" y="18923"/>
                        </a:lnTo>
                        <a:lnTo>
                          <a:pt x="1143" y="16129"/>
                        </a:lnTo>
                        <a:lnTo>
                          <a:pt x="3302" y="14097"/>
                        </a:lnTo>
                        <a:lnTo>
                          <a:pt x="5715" y="13335"/>
                        </a:lnTo>
                        <a:lnTo>
                          <a:pt x="9017" y="13716"/>
                        </a:lnTo>
                        <a:lnTo>
                          <a:pt x="10160" y="10160"/>
                        </a:lnTo>
                        <a:lnTo>
                          <a:pt x="10414" y="4064"/>
                        </a:lnTo>
                        <a:lnTo>
                          <a:pt x="11176" y="2413"/>
                        </a:lnTo>
                        <a:lnTo>
                          <a:pt x="12319" y="889"/>
                        </a:lnTo>
                        <a:lnTo>
                          <a:pt x="14732" y="0"/>
                        </a:lnTo>
                        <a:lnTo>
                          <a:pt x="18796" y="1651"/>
                        </a:lnTo>
                        <a:lnTo>
                          <a:pt x="22352" y="4445"/>
                        </a:lnTo>
                        <a:lnTo>
                          <a:pt x="32512" y="19431"/>
                        </a:lnTo>
                        <a:close/>
                      </a:path>
                    </a:pathLst>
                  </a:custGeom>
                  <a:solidFill>
                    <a:srgbClr val="B39C94"/>
                  </a:solidFill>
                  <a:ln w="0" cap="flat" cmpd="sng" algn="ctr">
                    <a:solidFill>
                      <a:srgbClr val="B39C9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Freeform 134"/>
                  <p:cNvSpPr/>
                  <p:nvPr/>
                </p:nvSpPr>
                <p:spPr>
                  <a:xfrm>
                    <a:off x="4168394" y="1991741"/>
                    <a:ext cx="78868" cy="90552"/>
                  </a:xfrm>
                  <a:custGeom>
                    <a:avLst/>
                    <a:gdLst/>
                    <a:ahLst/>
                    <a:cxnLst/>
                    <a:rect l="0" t="0" r="0" b="0"/>
                    <a:pathLst>
                      <a:path w="78868" h="90552">
                        <a:moveTo>
                          <a:pt x="38862" y="6096"/>
                        </a:moveTo>
                        <a:lnTo>
                          <a:pt x="37084" y="13716"/>
                        </a:lnTo>
                        <a:lnTo>
                          <a:pt x="38481" y="20193"/>
                        </a:lnTo>
                        <a:lnTo>
                          <a:pt x="41402" y="24638"/>
                        </a:lnTo>
                        <a:lnTo>
                          <a:pt x="62738" y="37846"/>
                        </a:lnTo>
                        <a:lnTo>
                          <a:pt x="76327" y="54737"/>
                        </a:lnTo>
                        <a:lnTo>
                          <a:pt x="77851" y="57658"/>
                        </a:lnTo>
                        <a:lnTo>
                          <a:pt x="78867" y="61214"/>
                        </a:lnTo>
                        <a:lnTo>
                          <a:pt x="78867" y="76073"/>
                        </a:lnTo>
                        <a:lnTo>
                          <a:pt x="77470" y="81788"/>
                        </a:lnTo>
                        <a:lnTo>
                          <a:pt x="75946" y="84201"/>
                        </a:lnTo>
                        <a:lnTo>
                          <a:pt x="70231" y="90551"/>
                        </a:lnTo>
                        <a:lnTo>
                          <a:pt x="63373" y="85725"/>
                        </a:lnTo>
                        <a:lnTo>
                          <a:pt x="58674" y="79756"/>
                        </a:lnTo>
                        <a:lnTo>
                          <a:pt x="51181" y="65278"/>
                        </a:lnTo>
                        <a:lnTo>
                          <a:pt x="42164" y="51943"/>
                        </a:lnTo>
                        <a:lnTo>
                          <a:pt x="36322" y="47117"/>
                        </a:lnTo>
                        <a:lnTo>
                          <a:pt x="28829" y="44704"/>
                        </a:lnTo>
                        <a:lnTo>
                          <a:pt x="26289" y="41910"/>
                        </a:lnTo>
                        <a:lnTo>
                          <a:pt x="21971" y="35052"/>
                        </a:lnTo>
                        <a:lnTo>
                          <a:pt x="17272" y="29083"/>
                        </a:lnTo>
                        <a:lnTo>
                          <a:pt x="14732" y="27432"/>
                        </a:lnTo>
                        <a:lnTo>
                          <a:pt x="11176" y="27432"/>
                        </a:lnTo>
                        <a:lnTo>
                          <a:pt x="7874" y="29845"/>
                        </a:lnTo>
                        <a:lnTo>
                          <a:pt x="635" y="18161"/>
                        </a:lnTo>
                        <a:lnTo>
                          <a:pt x="0" y="15748"/>
                        </a:lnTo>
                        <a:lnTo>
                          <a:pt x="0" y="13335"/>
                        </a:lnTo>
                        <a:lnTo>
                          <a:pt x="1016" y="10922"/>
                        </a:lnTo>
                        <a:lnTo>
                          <a:pt x="6096" y="10541"/>
                        </a:lnTo>
                        <a:lnTo>
                          <a:pt x="11176" y="8890"/>
                        </a:lnTo>
                        <a:lnTo>
                          <a:pt x="24892" y="889"/>
                        </a:lnTo>
                        <a:lnTo>
                          <a:pt x="29591" y="0"/>
                        </a:lnTo>
                        <a:lnTo>
                          <a:pt x="34163" y="1270"/>
                        </a:lnTo>
                        <a:close/>
                      </a:path>
                    </a:pathLst>
                  </a:custGeom>
                  <a:solidFill>
                    <a:srgbClr val="B39C94"/>
                  </a:solidFill>
                  <a:ln w="0" cap="flat" cmpd="sng" algn="ctr">
                    <a:solidFill>
                      <a:srgbClr val="B39C9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4268216" y="2059813"/>
                    <a:ext cx="39625" cy="122302"/>
                  </a:xfrm>
                  <a:custGeom>
                    <a:avLst/>
                    <a:gdLst/>
                    <a:ahLst/>
                    <a:cxnLst/>
                    <a:rect l="0" t="0" r="0" b="0"/>
                    <a:pathLst>
                      <a:path w="39625" h="122302">
                        <a:moveTo>
                          <a:pt x="16256" y="381"/>
                        </a:moveTo>
                        <a:lnTo>
                          <a:pt x="35306" y="42672"/>
                        </a:lnTo>
                        <a:lnTo>
                          <a:pt x="39624" y="66040"/>
                        </a:lnTo>
                        <a:lnTo>
                          <a:pt x="39624" y="91313"/>
                        </a:lnTo>
                        <a:lnTo>
                          <a:pt x="37846" y="95377"/>
                        </a:lnTo>
                        <a:lnTo>
                          <a:pt x="34925" y="108204"/>
                        </a:lnTo>
                        <a:lnTo>
                          <a:pt x="31750" y="115951"/>
                        </a:lnTo>
                        <a:lnTo>
                          <a:pt x="29591" y="119126"/>
                        </a:lnTo>
                        <a:lnTo>
                          <a:pt x="26289" y="122301"/>
                        </a:lnTo>
                        <a:lnTo>
                          <a:pt x="14351" y="121158"/>
                        </a:lnTo>
                        <a:lnTo>
                          <a:pt x="9652" y="119126"/>
                        </a:lnTo>
                        <a:lnTo>
                          <a:pt x="7874" y="117094"/>
                        </a:lnTo>
                        <a:lnTo>
                          <a:pt x="2540" y="102235"/>
                        </a:lnTo>
                        <a:lnTo>
                          <a:pt x="0" y="88900"/>
                        </a:lnTo>
                        <a:lnTo>
                          <a:pt x="0" y="45466"/>
                        </a:lnTo>
                        <a:lnTo>
                          <a:pt x="7239" y="2794"/>
                        </a:lnTo>
                        <a:lnTo>
                          <a:pt x="9017" y="381"/>
                        </a:lnTo>
                        <a:lnTo>
                          <a:pt x="11176" y="0"/>
                        </a:lnTo>
                        <a:close/>
                      </a:path>
                    </a:pathLst>
                  </a:custGeom>
                  <a:solidFill>
                    <a:srgbClr val="704A29"/>
                  </a:solidFill>
                  <a:ln w="0" cap="flat" cmpd="sng" algn="ctr">
                    <a:solidFill>
                      <a:srgbClr val="704A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Freeform 136"/>
                  <p:cNvSpPr/>
                  <p:nvPr/>
                </p:nvSpPr>
                <p:spPr>
                  <a:xfrm>
                    <a:off x="4168394" y="2065782"/>
                    <a:ext cx="71629" cy="124080"/>
                  </a:xfrm>
                  <a:custGeom>
                    <a:avLst/>
                    <a:gdLst/>
                    <a:ahLst/>
                    <a:cxnLst/>
                    <a:rect l="0" t="0" r="0" b="0"/>
                    <a:pathLst>
                      <a:path w="71629" h="124080">
                        <a:moveTo>
                          <a:pt x="15494" y="508"/>
                        </a:moveTo>
                        <a:lnTo>
                          <a:pt x="25527" y="10922"/>
                        </a:lnTo>
                        <a:lnTo>
                          <a:pt x="57658" y="48387"/>
                        </a:lnTo>
                        <a:lnTo>
                          <a:pt x="65151" y="62484"/>
                        </a:lnTo>
                        <a:lnTo>
                          <a:pt x="70231" y="78105"/>
                        </a:lnTo>
                        <a:lnTo>
                          <a:pt x="71628" y="94615"/>
                        </a:lnTo>
                        <a:lnTo>
                          <a:pt x="69215" y="112776"/>
                        </a:lnTo>
                        <a:lnTo>
                          <a:pt x="64516" y="116840"/>
                        </a:lnTo>
                        <a:lnTo>
                          <a:pt x="61976" y="117983"/>
                        </a:lnTo>
                        <a:lnTo>
                          <a:pt x="59817" y="119634"/>
                        </a:lnTo>
                        <a:lnTo>
                          <a:pt x="52197" y="122428"/>
                        </a:lnTo>
                        <a:lnTo>
                          <a:pt x="50038" y="124079"/>
                        </a:lnTo>
                        <a:lnTo>
                          <a:pt x="39624" y="117602"/>
                        </a:lnTo>
                        <a:lnTo>
                          <a:pt x="30988" y="109474"/>
                        </a:lnTo>
                        <a:lnTo>
                          <a:pt x="24130" y="99060"/>
                        </a:lnTo>
                        <a:lnTo>
                          <a:pt x="0" y="40259"/>
                        </a:lnTo>
                        <a:lnTo>
                          <a:pt x="0" y="12192"/>
                        </a:lnTo>
                        <a:lnTo>
                          <a:pt x="1016" y="8128"/>
                        </a:lnTo>
                        <a:lnTo>
                          <a:pt x="4318" y="4064"/>
                        </a:lnTo>
                        <a:lnTo>
                          <a:pt x="9271" y="508"/>
                        </a:lnTo>
                        <a:lnTo>
                          <a:pt x="11176" y="0"/>
                        </a:lnTo>
                        <a:lnTo>
                          <a:pt x="13335" y="0"/>
                        </a:lnTo>
                        <a:close/>
                      </a:path>
                    </a:pathLst>
                  </a:custGeom>
                  <a:solidFill>
                    <a:srgbClr val="704A29"/>
                  </a:solidFill>
                  <a:ln w="0" cap="flat" cmpd="sng" algn="ctr">
                    <a:solidFill>
                      <a:srgbClr val="704A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Freeform 137"/>
                  <p:cNvSpPr/>
                  <p:nvPr/>
                </p:nvSpPr>
                <p:spPr>
                  <a:xfrm>
                    <a:off x="4102481" y="2227580"/>
                    <a:ext cx="851536" cy="1878331"/>
                  </a:xfrm>
                  <a:custGeom>
                    <a:avLst/>
                    <a:gdLst/>
                    <a:ahLst/>
                    <a:cxnLst/>
                    <a:rect l="0" t="0" r="0" b="0"/>
                    <a:pathLst>
                      <a:path w="851536" h="1878331">
                        <a:moveTo>
                          <a:pt x="201041" y="14478"/>
                        </a:moveTo>
                        <a:lnTo>
                          <a:pt x="195961" y="16891"/>
                        </a:lnTo>
                        <a:lnTo>
                          <a:pt x="172974" y="50800"/>
                        </a:lnTo>
                        <a:lnTo>
                          <a:pt x="171831" y="57658"/>
                        </a:lnTo>
                        <a:lnTo>
                          <a:pt x="172212" y="64897"/>
                        </a:lnTo>
                        <a:lnTo>
                          <a:pt x="173609" y="71755"/>
                        </a:lnTo>
                        <a:lnTo>
                          <a:pt x="176530" y="78994"/>
                        </a:lnTo>
                        <a:lnTo>
                          <a:pt x="184150" y="91440"/>
                        </a:lnTo>
                        <a:lnTo>
                          <a:pt x="194183" y="103124"/>
                        </a:lnTo>
                        <a:lnTo>
                          <a:pt x="197485" y="105029"/>
                        </a:lnTo>
                        <a:lnTo>
                          <a:pt x="201041" y="106299"/>
                        </a:lnTo>
                        <a:lnTo>
                          <a:pt x="208915" y="106299"/>
                        </a:lnTo>
                        <a:lnTo>
                          <a:pt x="223393" y="100711"/>
                        </a:lnTo>
                        <a:lnTo>
                          <a:pt x="226949" y="96266"/>
                        </a:lnTo>
                        <a:lnTo>
                          <a:pt x="229108" y="91059"/>
                        </a:lnTo>
                        <a:lnTo>
                          <a:pt x="229870" y="88138"/>
                        </a:lnTo>
                        <a:lnTo>
                          <a:pt x="232791" y="83820"/>
                        </a:lnTo>
                        <a:lnTo>
                          <a:pt x="235585" y="82931"/>
                        </a:lnTo>
                        <a:lnTo>
                          <a:pt x="237109" y="84582"/>
                        </a:lnTo>
                        <a:lnTo>
                          <a:pt x="244221" y="97409"/>
                        </a:lnTo>
                        <a:lnTo>
                          <a:pt x="267335" y="170688"/>
                        </a:lnTo>
                        <a:lnTo>
                          <a:pt x="284353" y="201295"/>
                        </a:lnTo>
                        <a:lnTo>
                          <a:pt x="290830" y="217424"/>
                        </a:lnTo>
                        <a:lnTo>
                          <a:pt x="292608" y="226187"/>
                        </a:lnTo>
                        <a:lnTo>
                          <a:pt x="292227" y="229108"/>
                        </a:lnTo>
                        <a:lnTo>
                          <a:pt x="292608" y="232283"/>
                        </a:lnTo>
                        <a:lnTo>
                          <a:pt x="293243" y="235077"/>
                        </a:lnTo>
                        <a:lnTo>
                          <a:pt x="295783" y="237490"/>
                        </a:lnTo>
                        <a:lnTo>
                          <a:pt x="298323" y="236347"/>
                        </a:lnTo>
                        <a:lnTo>
                          <a:pt x="303784" y="231013"/>
                        </a:lnTo>
                        <a:lnTo>
                          <a:pt x="306959" y="229108"/>
                        </a:lnTo>
                        <a:lnTo>
                          <a:pt x="308737" y="234696"/>
                        </a:lnTo>
                        <a:lnTo>
                          <a:pt x="309118" y="241554"/>
                        </a:lnTo>
                        <a:lnTo>
                          <a:pt x="294386" y="247523"/>
                        </a:lnTo>
                        <a:lnTo>
                          <a:pt x="289687" y="252349"/>
                        </a:lnTo>
                        <a:lnTo>
                          <a:pt x="288925" y="256413"/>
                        </a:lnTo>
                        <a:lnTo>
                          <a:pt x="288925" y="259207"/>
                        </a:lnTo>
                        <a:lnTo>
                          <a:pt x="287909" y="262001"/>
                        </a:lnTo>
                        <a:lnTo>
                          <a:pt x="283591" y="266446"/>
                        </a:lnTo>
                        <a:lnTo>
                          <a:pt x="292227" y="305181"/>
                        </a:lnTo>
                        <a:lnTo>
                          <a:pt x="305943" y="371094"/>
                        </a:lnTo>
                        <a:lnTo>
                          <a:pt x="304800" y="375539"/>
                        </a:lnTo>
                        <a:lnTo>
                          <a:pt x="303784" y="376682"/>
                        </a:lnTo>
                        <a:lnTo>
                          <a:pt x="302641" y="378333"/>
                        </a:lnTo>
                        <a:lnTo>
                          <a:pt x="299466" y="379603"/>
                        </a:lnTo>
                        <a:lnTo>
                          <a:pt x="295783" y="379603"/>
                        </a:lnTo>
                        <a:lnTo>
                          <a:pt x="294005" y="375920"/>
                        </a:lnTo>
                        <a:lnTo>
                          <a:pt x="289687" y="365887"/>
                        </a:lnTo>
                        <a:lnTo>
                          <a:pt x="283591" y="353441"/>
                        </a:lnTo>
                        <a:lnTo>
                          <a:pt x="282448" y="355854"/>
                        </a:lnTo>
                        <a:lnTo>
                          <a:pt x="282448" y="361823"/>
                        </a:lnTo>
                        <a:lnTo>
                          <a:pt x="285750" y="377190"/>
                        </a:lnTo>
                        <a:lnTo>
                          <a:pt x="288290" y="434721"/>
                        </a:lnTo>
                        <a:lnTo>
                          <a:pt x="286766" y="455676"/>
                        </a:lnTo>
                        <a:lnTo>
                          <a:pt x="281051" y="459613"/>
                        </a:lnTo>
                        <a:lnTo>
                          <a:pt x="278511" y="460121"/>
                        </a:lnTo>
                        <a:lnTo>
                          <a:pt x="276733" y="458470"/>
                        </a:lnTo>
                        <a:lnTo>
                          <a:pt x="274955" y="454787"/>
                        </a:lnTo>
                        <a:lnTo>
                          <a:pt x="273177" y="447167"/>
                        </a:lnTo>
                        <a:lnTo>
                          <a:pt x="272415" y="428244"/>
                        </a:lnTo>
                        <a:lnTo>
                          <a:pt x="270256" y="422656"/>
                        </a:lnTo>
                        <a:lnTo>
                          <a:pt x="267716" y="406146"/>
                        </a:lnTo>
                        <a:lnTo>
                          <a:pt x="265557" y="395605"/>
                        </a:lnTo>
                        <a:lnTo>
                          <a:pt x="263779" y="390779"/>
                        </a:lnTo>
                        <a:lnTo>
                          <a:pt x="261239" y="387223"/>
                        </a:lnTo>
                        <a:lnTo>
                          <a:pt x="258318" y="394462"/>
                        </a:lnTo>
                        <a:lnTo>
                          <a:pt x="258318" y="409321"/>
                        </a:lnTo>
                        <a:lnTo>
                          <a:pt x="264414" y="431927"/>
                        </a:lnTo>
                        <a:lnTo>
                          <a:pt x="274574" y="483743"/>
                        </a:lnTo>
                        <a:lnTo>
                          <a:pt x="281432" y="541401"/>
                        </a:lnTo>
                        <a:lnTo>
                          <a:pt x="287909" y="599313"/>
                        </a:lnTo>
                        <a:lnTo>
                          <a:pt x="287147" y="601345"/>
                        </a:lnTo>
                        <a:lnTo>
                          <a:pt x="285750" y="603377"/>
                        </a:lnTo>
                        <a:lnTo>
                          <a:pt x="283972" y="604520"/>
                        </a:lnTo>
                        <a:lnTo>
                          <a:pt x="282448" y="606552"/>
                        </a:lnTo>
                        <a:lnTo>
                          <a:pt x="279273" y="604520"/>
                        </a:lnTo>
                        <a:lnTo>
                          <a:pt x="276352" y="604520"/>
                        </a:lnTo>
                        <a:lnTo>
                          <a:pt x="273812" y="605790"/>
                        </a:lnTo>
                        <a:lnTo>
                          <a:pt x="272415" y="608965"/>
                        </a:lnTo>
                        <a:lnTo>
                          <a:pt x="271272" y="625856"/>
                        </a:lnTo>
                        <a:lnTo>
                          <a:pt x="264414" y="658114"/>
                        </a:lnTo>
                        <a:lnTo>
                          <a:pt x="257937" y="672592"/>
                        </a:lnTo>
                        <a:lnTo>
                          <a:pt x="266319" y="728472"/>
                        </a:lnTo>
                        <a:lnTo>
                          <a:pt x="269494" y="788035"/>
                        </a:lnTo>
                        <a:lnTo>
                          <a:pt x="266954" y="848868"/>
                        </a:lnTo>
                        <a:lnTo>
                          <a:pt x="257937" y="909574"/>
                        </a:lnTo>
                        <a:lnTo>
                          <a:pt x="257937" y="914908"/>
                        </a:lnTo>
                        <a:lnTo>
                          <a:pt x="259461" y="925703"/>
                        </a:lnTo>
                        <a:lnTo>
                          <a:pt x="266573" y="953135"/>
                        </a:lnTo>
                        <a:lnTo>
                          <a:pt x="269113" y="1003427"/>
                        </a:lnTo>
                        <a:lnTo>
                          <a:pt x="271272" y="1010666"/>
                        </a:lnTo>
                        <a:lnTo>
                          <a:pt x="273431" y="1008253"/>
                        </a:lnTo>
                        <a:lnTo>
                          <a:pt x="275971" y="1006221"/>
                        </a:lnTo>
                        <a:lnTo>
                          <a:pt x="278511" y="1005840"/>
                        </a:lnTo>
                        <a:lnTo>
                          <a:pt x="281432" y="1008253"/>
                        </a:lnTo>
                        <a:lnTo>
                          <a:pt x="284353" y="1021080"/>
                        </a:lnTo>
                        <a:lnTo>
                          <a:pt x="284353" y="1024636"/>
                        </a:lnTo>
                        <a:lnTo>
                          <a:pt x="292608" y="1080262"/>
                        </a:lnTo>
                        <a:lnTo>
                          <a:pt x="294767" y="1086739"/>
                        </a:lnTo>
                        <a:lnTo>
                          <a:pt x="293243" y="1098296"/>
                        </a:lnTo>
                        <a:lnTo>
                          <a:pt x="294005" y="1109599"/>
                        </a:lnTo>
                        <a:lnTo>
                          <a:pt x="297561" y="1131697"/>
                        </a:lnTo>
                        <a:lnTo>
                          <a:pt x="304800" y="1177671"/>
                        </a:lnTo>
                        <a:lnTo>
                          <a:pt x="304419" y="1180084"/>
                        </a:lnTo>
                        <a:lnTo>
                          <a:pt x="304165" y="1185291"/>
                        </a:lnTo>
                        <a:lnTo>
                          <a:pt x="305943" y="1187704"/>
                        </a:lnTo>
                        <a:lnTo>
                          <a:pt x="303784" y="1189736"/>
                        </a:lnTo>
                        <a:lnTo>
                          <a:pt x="303022" y="1192911"/>
                        </a:lnTo>
                        <a:lnTo>
                          <a:pt x="303403" y="1196213"/>
                        </a:lnTo>
                        <a:lnTo>
                          <a:pt x="305562" y="1200150"/>
                        </a:lnTo>
                        <a:lnTo>
                          <a:pt x="307340" y="1200150"/>
                        </a:lnTo>
                        <a:lnTo>
                          <a:pt x="309118" y="1198626"/>
                        </a:lnTo>
                        <a:lnTo>
                          <a:pt x="311277" y="1197737"/>
                        </a:lnTo>
                        <a:lnTo>
                          <a:pt x="313817" y="1195705"/>
                        </a:lnTo>
                        <a:lnTo>
                          <a:pt x="315595" y="1193800"/>
                        </a:lnTo>
                        <a:lnTo>
                          <a:pt x="315595" y="1188974"/>
                        </a:lnTo>
                        <a:lnTo>
                          <a:pt x="312420" y="1181227"/>
                        </a:lnTo>
                        <a:lnTo>
                          <a:pt x="311658" y="1117727"/>
                        </a:lnTo>
                        <a:lnTo>
                          <a:pt x="309118" y="1056513"/>
                        </a:lnTo>
                        <a:lnTo>
                          <a:pt x="305943" y="1040765"/>
                        </a:lnTo>
                        <a:lnTo>
                          <a:pt x="296545" y="962279"/>
                        </a:lnTo>
                        <a:lnTo>
                          <a:pt x="288925" y="933323"/>
                        </a:lnTo>
                        <a:lnTo>
                          <a:pt x="289306" y="927354"/>
                        </a:lnTo>
                        <a:lnTo>
                          <a:pt x="290449" y="924560"/>
                        </a:lnTo>
                        <a:lnTo>
                          <a:pt x="292608" y="923290"/>
                        </a:lnTo>
                        <a:lnTo>
                          <a:pt x="295402" y="924560"/>
                        </a:lnTo>
                        <a:lnTo>
                          <a:pt x="298323" y="926973"/>
                        </a:lnTo>
                        <a:lnTo>
                          <a:pt x="303403" y="933323"/>
                        </a:lnTo>
                        <a:lnTo>
                          <a:pt x="311277" y="948309"/>
                        </a:lnTo>
                        <a:lnTo>
                          <a:pt x="314960" y="943356"/>
                        </a:lnTo>
                        <a:lnTo>
                          <a:pt x="314198" y="928878"/>
                        </a:lnTo>
                        <a:lnTo>
                          <a:pt x="308102" y="857250"/>
                        </a:lnTo>
                        <a:lnTo>
                          <a:pt x="310261" y="828675"/>
                        </a:lnTo>
                        <a:lnTo>
                          <a:pt x="311658" y="825881"/>
                        </a:lnTo>
                        <a:lnTo>
                          <a:pt x="313817" y="823849"/>
                        </a:lnTo>
                        <a:lnTo>
                          <a:pt x="316357" y="822325"/>
                        </a:lnTo>
                        <a:lnTo>
                          <a:pt x="318897" y="821817"/>
                        </a:lnTo>
                        <a:lnTo>
                          <a:pt x="321056" y="821055"/>
                        </a:lnTo>
                        <a:lnTo>
                          <a:pt x="326390" y="821817"/>
                        </a:lnTo>
                        <a:lnTo>
                          <a:pt x="329311" y="823468"/>
                        </a:lnTo>
                        <a:lnTo>
                          <a:pt x="341630" y="856107"/>
                        </a:lnTo>
                        <a:lnTo>
                          <a:pt x="343027" y="852424"/>
                        </a:lnTo>
                        <a:lnTo>
                          <a:pt x="344805" y="842391"/>
                        </a:lnTo>
                        <a:lnTo>
                          <a:pt x="354584" y="869696"/>
                        </a:lnTo>
                        <a:lnTo>
                          <a:pt x="367919" y="896366"/>
                        </a:lnTo>
                        <a:lnTo>
                          <a:pt x="380492" y="910844"/>
                        </a:lnTo>
                        <a:lnTo>
                          <a:pt x="382270" y="916432"/>
                        </a:lnTo>
                        <a:lnTo>
                          <a:pt x="386334" y="922147"/>
                        </a:lnTo>
                        <a:lnTo>
                          <a:pt x="388493" y="919734"/>
                        </a:lnTo>
                        <a:lnTo>
                          <a:pt x="389509" y="917321"/>
                        </a:lnTo>
                        <a:lnTo>
                          <a:pt x="389509" y="914908"/>
                        </a:lnTo>
                        <a:lnTo>
                          <a:pt x="388747" y="912495"/>
                        </a:lnTo>
                        <a:lnTo>
                          <a:pt x="384429" y="904367"/>
                        </a:lnTo>
                        <a:lnTo>
                          <a:pt x="384175" y="901954"/>
                        </a:lnTo>
                        <a:lnTo>
                          <a:pt x="374396" y="879475"/>
                        </a:lnTo>
                        <a:lnTo>
                          <a:pt x="348361" y="829564"/>
                        </a:lnTo>
                        <a:lnTo>
                          <a:pt x="317119" y="782447"/>
                        </a:lnTo>
                        <a:lnTo>
                          <a:pt x="317754" y="776732"/>
                        </a:lnTo>
                        <a:lnTo>
                          <a:pt x="318516" y="774319"/>
                        </a:lnTo>
                        <a:lnTo>
                          <a:pt x="320294" y="773557"/>
                        </a:lnTo>
                        <a:lnTo>
                          <a:pt x="323596" y="773176"/>
                        </a:lnTo>
                        <a:lnTo>
                          <a:pt x="326390" y="774827"/>
                        </a:lnTo>
                        <a:lnTo>
                          <a:pt x="337312" y="784860"/>
                        </a:lnTo>
                        <a:lnTo>
                          <a:pt x="340487" y="785241"/>
                        </a:lnTo>
                        <a:lnTo>
                          <a:pt x="344805" y="784860"/>
                        </a:lnTo>
                        <a:lnTo>
                          <a:pt x="376174" y="825881"/>
                        </a:lnTo>
                        <a:lnTo>
                          <a:pt x="384175" y="824738"/>
                        </a:lnTo>
                        <a:lnTo>
                          <a:pt x="384429" y="830707"/>
                        </a:lnTo>
                        <a:lnTo>
                          <a:pt x="388112" y="842391"/>
                        </a:lnTo>
                        <a:lnTo>
                          <a:pt x="406400" y="868553"/>
                        </a:lnTo>
                        <a:lnTo>
                          <a:pt x="409702" y="864489"/>
                        </a:lnTo>
                        <a:lnTo>
                          <a:pt x="410718" y="850392"/>
                        </a:lnTo>
                        <a:lnTo>
                          <a:pt x="409321" y="837946"/>
                        </a:lnTo>
                        <a:lnTo>
                          <a:pt x="405003" y="826262"/>
                        </a:lnTo>
                        <a:lnTo>
                          <a:pt x="386334" y="794512"/>
                        </a:lnTo>
                        <a:lnTo>
                          <a:pt x="354584" y="735711"/>
                        </a:lnTo>
                        <a:lnTo>
                          <a:pt x="350520" y="722503"/>
                        </a:lnTo>
                        <a:lnTo>
                          <a:pt x="352044" y="720090"/>
                        </a:lnTo>
                        <a:lnTo>
                          <a:pt x="355219" y="718820"/>
                        </a:lnTo>
                        <a:lnTo>
                          <a:pt x="357124" y="720090"/>
                        </a:lnTo>
                        <a:lnTo>
                          <a:pt x="363982" y="723646"/>
                        </a:lnTo>
                        <a:lnTo>
                          <a:pt x="397510" y="765175"/>
                        </a:lnTo>
                        <a:lnTo>
                          <a:pt x="398526" y="762254"/>
                        </a:lnTo>
                        <a:lnTo>
                          <a:pt x="392811" y="753872"/>
                        </a:lnTo>
                        <a:lnTo>
                          <a:pt x="384810" y="740537"/>
                        </a:lnTo>
                        <a:lnTo>
                          <a:pt x="383413" y="736092"/>
                        </a:lnTo>
                        <a:lnTo>
                          <a:pt x="382651" y="731266"/>
                        </a:lnTo>
                        <a:lnTo>
                          <a:pt x="384175" y="726440"/>
                        </a:lnTo>
                        <a:lnTo>
                          <a:pt x="392811" y="728853"/>
                        </a:lnTo>
                        <a:lnTo>
                          <a:pt x="411480" y="749808"/>
                        </a:lnTo>
                        <a:lnTo>
                          <a:pt x="439293" y="780034"/>
                        </a:lnTo>
                        <a:lnTo>
                          <a:pt x="463423" y="813435"/>
                        </a:lnTo>
                        <a:lnTo>
                          <a:pt x="464820" y="810641"/>
                        </a:lnTo>
                        <a:lnTo>
                          <a:pt x="464439" y="808609"/>
                        </a:lnTo>
                        <a:lnTo>
                          <a:pt x="462661" y="806196"/>
                        </a:lnTo>
                        <a:lnTo>
                          <a:pt x="462280" y="803783"/>
                        </a:lnTo>
                        <a:lnTo>
                          <a:pt x="429514" y="756285"/>
                        </a:lnTo>
                        <a:lnTo>
                          <a:pt x="396367" y="710438"/>
                        </a:lnTo>
                        <a:lnTo>
                          <a:pt x="371856" y="682625"/>
                        </a:lnTo>
                        <a:lnTo>
                          <a:pt x="371475" y="677418"/>
                        </a:lnTo>
                        <a:lnTo>
                          <a:pt x="372237" y="675386"/>
                        </a:lnTo>
                        <a:lnTo>
                          <a:pt x="375158" y="675386"/>
                        </a:lnTo>
                        <a:lnTo>
                          <a:pt x="380873" y="677418"/>
                        </a:lnTo>
                        <a:lnTo>
                          <a:pt x="392430" y="683387"/>
                        </a:lnTo>
                        <a:lnTo>
                          <a:pt x="418719" y="706374"/>
                        </a:lnTo>
                        <a:lnTo>
                          <a:pt x="421640" y="703580"/>
                        </a:lnTo>
                        <a:lnTo>
                          <a:pt x="428117" y="703199"/>
                        </a:lnTo>
                        <a:lnTo>
                          <a:pt x="437388" y="708406"/>
                        </a:lnTo>
                        <a:lnTo>
                          <a:pt x="444246" y="711200"/>
                        </a:lnTo>
                        <a:lnTo>
                          <a:pt x="470916" y="732536"/>
                        </a:lnTo>
                        <a:lnTo>
                          <a:pt x="474599" y="729742"/>
                        </a:lnTo>
                        <a:lnTo>
                          <a:pt x="475615" y="727710"/>
                        </a:lnTo>
                        <a:lnTo>
                          <a:pt x="477139" y="725678"/>
                        </a:lnTo>
                        <a:lnTo>
                          <a:pt x="478155" y="717677"/>
                        </a:lnTo>
                        <a:lnTo>
                          <a:pt x="478917" y="715264"/>
                        </a:lnTo>
                        <a:lnTo>
                          <a:pt x="479933" y="715264"/>
                        </a:lnTo>
                        <a:lnTo>
                          <a:pt x="478155" y="717677"/>
                        </a:lnTo>
                        <a:lnTo>
                          <a:pt x="477520" y="720471"/>
                        </a:lnTo>
                        <a:lnTo>
                          <a:pt x="478536" y="732536"/>
                        </a:lnTo>
                        <a:lnTo>
                          <a:pt x="477774" y="740156"/>
                        </a:lnTo>
                        <a:lnTo>
                          <a:pt x="494030" y="752221"/>
                        </a:lnTo>
                        <a:lnTo>
                          <a:pt x="522478" y="770001"/>
                        </a:lnTo>
                        <a:lnTo>
                          <a:pt x="523621" y="768731"/>
                        </a:lnTo>
                        <a:lnTo>
                          <a:pt x="515620" y="759460"/>
                        </a:lnTo>
                        <a:lnTo>
                          <a:pt x="482854" y="711200"/>
                        </a:lnTo>
                        <a:lnTo>
                          <a:pt x="467741" y="693928"/>
                        </a:lnTo>
                        <a:lnTo>
                          <a:pt x="467741" y="691515"/>
                        </a:lnTo>
                        <a:lnTo>
                          <a:pt x="468503" y="689102"/>
                        </a:lnTo>
                        <a:lnTo>
                          <a:pt x="473075" y="681863"/>
                        </a:lnTo>
                        <a:lnTo>
                          <a:pt x="476758" y="679069"/>
                        </a:lnTo>
                        <a:lnTo>
                          <a:pt x="487934" y="685038"/>
                        </a:lnTo>
                        <a:lnTo>
                          <a:pt x="519938" y="717677"/>
                        </a:lnTo>
                        <a:lnTo>
                          <a:pt x="550291" y="753872"/>
                        </a:lnTo>
                        <a:lnTo>
                          <a:pt x="551307" y="750570"/>
                        </a:lnTo>
                        <a:lnTo>
                          <a:pt x="549910" y="737362"/>
                        </a:lnTo>
                        <a:lnTo>
                          <a:pt x="550672" y="734949"/>
                        </a:lnTo>
                        <a:lnTo>
                          <a:pt x="552831" y="732536"/>
                        </a:lnTo>
                        <a:lnTo>
                          <a:pt x="557149" y="731266"/>
                        </a:lnTo>
                        <a:lnTo>
                          <a:pt x="556006" y="726059"/>
                        </a:lnTo>
                        <a:lnTo>
                          <a:pt x="553466" y="721233"/>
                        </a:lnTo>
                        <a:lnTo>
                          <a:pt x="543814" y="707517"/>
                        </a:lnTo>
                        <a:lnTo>
                          <a:pt x="542290" y="703580"/>
                        </a:lnTo>
                        <a:lnTo>
                          <a:pt x="543052" y="699135"/>
                        </a:lnTo>
                        <a:lnTo>
                          <a:pt x="546989" y="695071"/>
                        </a:lnTo>
                        <a:lnTo>
                          <a:pt x="550926" y="696341"/>
                        </a:lnTo>
                        <a:lnTo>
                          <a:pt x="555244" y="698754"/>
                        </a:lnTo>
                        <a:lnTo>
                          <a:pt x="569722" y="711581"/>
                        </a:lnTo>
                        <a:lnTo>
                          <a:pt x="578358" y="715264"/>
                        </a:lnTo>
                        <a:lnTo>
                          <a:pt x="603885" y="731774"/>
                        </a:lnTo>
                        <a:lnTo>
                          <a:pt x="619379" y="746633"/>
                        </a:lnTo>
                        <a:lnTo>
                          <a:pt x="624840" y="755904"/>
                        </a:lnTo>
                        <a:lnTo>
                          <a:pt x="626999" y="766318"/>
                        </a:lnTo>
                        <a:lnTo>
                          <a:pt x="626237" y="778764"/>
                        </a:lnTo>
                        <a:lnTo>
                          <a:pt x="639318" y="800100"/>
                        </a:lnTo>
                        <a:lnTo>
                          <a:pt x="659765" y="845566"/>
                        </a:lnTo>
                        <a:lnTo>
                          <a:pt x="679958" y="918464"/>
                        </a:lnTo>
                        <a:lnTo>
                          <a:pt x="687578" y="969518"/>
                        </a:lnTo>
                        <a:lnTo>
                          <a:pt x="685419" y="970788"/>
                        </a:lnTo>
                        <a:lnTo>
                          <a:pt x="693293" y="978027"/>
                        </a:lnTo>
                        <a:lnTo>
                          <a:pt x="695833" y="974852"/>
                        </a:lnTo>
                        <a:lnTo>
                          <a:pt x="696595" y="972439"/>
                        </a:lnTo>
                        <a:lnTo>
                          <a:pt x="696976" y="970026"/>
                        </a:lnTo>
                        <a:lnTo>
                          <a:pt x="696595" y="964692"/>
                        </a:lnTo>
                        <a:lnTo>
                          <a:pt x="695833" y="962279"/>
                        </a:lnTo>
                        <a:lnTo>
                          <a:pt x="691134" y="930148"/>
                        </a:lnTo>
                        <a:lnTo>
                          <a:pt x="685419" y="900684"/>
                        </a:lnTo>
                        <a:lnTo>
                          <a:pt x="686435" y="893953"/>
                        </a:lnTo>
                        <a:lnTo>
                          <a:pt x="686435" y="891921"/>
                        </a:lnTo>
                        <a:lnTo>
                          <a:pt x="687578" y="890270"/>
                        </a:lnTo>
                        <a:lnTo>
                          <a:pt x="688975" y="889127"/>
                        </a:lnTo>
                        <a:lnTo>
                          <a:pt x="691134" y="888238"/>
                        </a:lnTo>
                        <a:lnTo>
                          <a:pt x="664845" y="831469"/>
                        </a:lnTo>
                        <a:lnTo>
                          <a:pt x="636397" y="774827"/>
                        </a:lnTo>
                        <a:lnTo>
                          <a:pt x="637794" y="772795"/>
                        </a:lnTo>
                        <a:lnTo>
                          <a:pt x="640334" y="771906"/>
                        </a:lnTo>
                        <a:lnTo>
                          <a:pt x="645414" y="772414"/>
                        </a:lnTo>
                        <a:lnTo>
                          <a:pt x="670941" y="799719"/>
                        </a:lnTo>
                        <a:lnTo>
                          <a:pt x="674243" y="797306"/>
                        </a:lnTo>
                        <a:lnTo>
                          <a:pt x="663067" y="783209"/>
                        </a:lnTo>
                        <a:lnTo>
                          <a:pt x="632714" y="739013"/>
                        </a:lnTo>
                        <a:lnTo>
                          <a:pt x="610489" y="713613"/>
                        </a:lnTo>
                        <a:lnTo>
                          <a:pt x="597154" y="704342"/>
                        </a:lnTo>
                        <a:lnTo>
                          <a:pt x="582676" y="698754"/>
                        </a:lnTo>
                        <a:lnTo>
                          <a:pt x="580517" y="694690"/>
                        </a:lnTo>
                        <a:lnTo>
                          <a:pt x="580898" y="691134"/>
                        </a:lnTo>
                        <a:lnTo>
                          <a:pt x="581660" y="689102"/>
                        </a:lnTo>
                        <a:lnTo>
                          <a:pt x="584835" y="686689"/>
                        </a:lnTo>
                        <a:lnTo>
                          <a:pt x="586994" y="686308"/>
                        </a:lnTo>
                        <a:lnTo>
                          <a:pt x="598551" y="687451"/>
                        </a:lnTo>
                        <a:lnTo>
                          <a:pt x="619125" y="695452"/>
                        </a:lnTo>
                        <a:lnTo>
                          <a:pt x="637413" y="708787"/>
                        </a:lnTo>
                        <a:lnTo>
                          <a:pt x="663067" y="733679"/>
                        </a:lnTo>
                        <a:lnTo>
                          <a:pt x="664845" y="731774"/>
                        </a:lnTo>
                        <a:lnTo>
                          <a:pt x="667385" y="730885"/>
                        </a:lnTo>
                        <a:lnTo>
                          <a:pt x="669925" y="730885"/>
                        </a:lnTo>
                        <a:lnTo>
                          <a:pt x="672084" y="731266"/>
                        </a:lnTo>
                        <a:lnTo>
                          <a:pt x="683641" y="744982"/>
                        </a:lnTo>
                        <a:lnTo>
                          <a:pt x="710311" y="791337"/>
                        </a:lnTo>
                        <a:lnTo>
                          <a:pt x="742315" y="852043"/>
                        </a:lnTo>
                        <a:lnTo>
                          <a:pt x="742696" y="856488"/>
                        </a:lnTo>
                        <a:lnTo>
                          <a:pt x="744855" y="866140"/>
                        </a:lnTo>
                        <a:lnTo>
                          <a:pt x="746252" y="876173"/>
                        </a:lnTo>
                        <a:lnTo>
                          <a:pt x="745998" y="880999"/>
                        </a:lnTo>
                        <a:lnTo>
                          <a:pt x="742315" y="890651"/>
                        </a:lnTo>
                        <a:lnTo>
                          <a:pt x="753872" y="904748"/>
                        </a:lnTo>
                        <a:lnTo>
                          <a:pt x="758571" y="912495"/>
                        </a:lnTo>
                        <a:lnTo>
                          <a:pt x="759333" y="916813"/>
                        </a:lnTo>
                        <a:lnTo>
                          <a:pt x="758952" y="922147"/>
                        </a:lnTo>
                        <a:lnTo>
                          <a:pt x="762508" y="925703"/>
                        </a:lnTo>
                        <a:lnTo>
                          <a:pt x="763905" y="922147"/>
                        </a:lnTo>
                        <a:lnTo>
                          <a:pt x="764286" y="918464"/>
                        </a:lnTo>
                        <a:lnTo>
                          <a:pt x="763905" y="914400"/>
                        </a:lnTo>
                        <a:lnTo>
                          <a:pt x="764667" y="910844"/>
                        </a:lnTo>
                        <a:lnTo>
                          <a:pt x="762889" y="908812"/>
                        </a:lnTo>
                        <a:lnTo>
                          <a:pt x="762127" y="906780"/>
                        </a:lnTo>
                        <a:lnTo>
                          <a:pt x="761746" y="904367"/>
                        </a:lnTo>
                        <a:lnTo>
                          <a:pt x="762508" y="902335"/>
                        </a:lnTo>
                        <a:lnTo>
                          <a:pt x="762508" y="899922"/>
                        </a:lnTo>
                        <a:lnTo>
                          <a:pt x="762889" y="897509"/>
                        </a:lnTo>
                        <a:lnTo>
                          <a:pt x="762508" y="895096"/>
                        </a:lnTo>
                        <a:lnTo>
                          <a:pt x="761492" y="893445"/>
                        </a:lnTo>
                        <a:lnTo>
                          <a:pt x="747395" y="831977"/>
                        </a:lnTo>
                        <a:lnTo>
                          <a:pt x="746633" y="823468"/>
                        </a:lnTo>
                        <a:lnTo>
                          <a:pt x="748157" y="821436"/>
                        </a:lnTo>
                        <a:lnTo>
                          <a:pt x="750316" y="821436"/>
                        </a:lnTo>
                        <a:lnTo>
                          <a:pt x="754634" y="822325"/>
                        </a:lnTo>
                        <a:lnTo>
                          <a:pt x="760349" y="830326"/>
                        </a:lnTo>
                        <a:lnTo>
                          <a:pt x="787019" y="897128"/>
                        </a:lnTo>
                        <a:lnTo>
                          <a:pt x="792480" y="944626"/>
                        </a:lnTo>
                        <a:lnTo>
                          <a:pt x="794639" y="946658"/>
                        </a:lnTo>
                        <a:lnTo>
                          <a:pt x="796417" y="950722"/>
                        </a:lnTo>
                        <a:lnTo>
                          <a:pt x="797052" y="951484"/>
                        </a:lnTo>
                        <a:lnTo>
                          <a:pt x="798195" y="951103"/>
                        </a:lnTo>
                        <a:lnTo>
                          <a:pt x="800354" y="949452"/>
                        </a:lnTo>
                        <a:lnTo>
                          <a:pt x="796417" y="925703"/>
                        </a:lnTo>
                        <a:lnTo>
                          <a:pt x="781304" y="857250"/>
                        </a:lnTo>
                        <a:lnTo>
                          <a:pt x="781304" y="853694"/>
                        </a:lnTo>
                        <a:lnTo>
                          <a:pt x="782320" y="851281"/>
                        </a:lnTo>
                        <a:lnTo>
                          <a:pt x="784098" y="849249"/>
                        </a:lnTo>
                        <a:lnTo>
                          <a:pt x="787019" y="848487"/>
                        </a:lnTo>
                        <a:lnTo>
                          <a:pt x="794639" y="858139"/>
                        </a:lnTo>
                        <a:lnTo>
                          <a:pt x="800354" y="868934"/>
                        </a:lnTo>
                        <a:lnTo>
                          <a:pt x="816229" y="916051"/>
                        </a:lnTo>
                        <a:lnTo>
                          <a:pt x="826008" y="939419"/>
                        </a:lnTo>
                        <a:lnTo>
                          <a:pt x="828421" y="907161"/>
                        </a:lnTo>
                        <a:lnTo>
                          <a:pt x="833501" y="904367"/>
                        </a:lnTo>
                        <a:lnTo>
                          <a:pt x="836041" y="903605"/>
                        </a:lnTo>
                        <a:lnTo>
                          <a:pt x="838200" y="906018"/>
                        </a:lnTo>
                        <a:lnTo>
                          <a:pt x="848360" y="967613"/>
                        </a:lnTo>
                        <a:lnTo>
                          <a:pt x="851535" y="1032383"/>
                        </a:lnTo>
                        <a:lnTo>
                          <a:pt x="846455" y="1097534"/>
                        </a:lnTo>
                        <a:lnTo>
                          <a:pt x="831723" y="1161542"/>
                        </a:lnTo>
                        <a:lnTo>
                          <a:pt x="826262" y="1172845"/>
                        </a:lnTo>
                        <a:lnTo>
                          <a:pt x="827024" y="1176401"/>
                        </a:lnTo>
                        <a:lnTo>
                          <a:pt x="828421" y="1175639"/>
                        </a:lnTo>
                        <a:lnTo>
                          <a:pt x="832739" y="1173988"/>
                        </a:lnTo>
                        <a:lnTo>
                          <a:pt x="835025" y="1173988"/>
                        </a:lnTo>
                        <a:lnTo>
                          <a:pt x="836803" y="1173226"/>
                        </a:lnTo>
                        <a:lnTo>
                          <a:pt x="838962" y="1173607"/>
                        </a:lnTo>
                        <a:lnTo>
                          <a:pt x="840740" y="1174496"/>
                        </a:lnTo>
                        <a:lnTo>
                          <a:pt x="845820" y="1179703"/>
                        </a:lnTo>
                        <a:lnTo>
                          <a:pt x="847979" y="1184148"/>
                        </a:lnTo>
                        <a:lnTo>
                          <a:pt x="848995" y="1194181"/>
                        </a:lnTo>
                        <a:lnTo>
                          <a:pt x="848360" y="1199388"/>
                        </a:lnTo>
                        <a:lnTo>
                          <a:pt x="848360" y="1209802"/>
                        </a:lnTo>
                        <a:lnTo>
                          <a:pt x="849376" y="1215136"/>
                        </a:lnTo>
                        <a:lnTo>
                          <a:pt x="833120" y="1266190"/>
                        </a:lnTo>
                        <a:lnTo>
                          <a:pt x="811530" y="1314831"/>
                        </a:lnTo>
                        <a:lnTo>
                          <a:pt x="808609" y="1326896"/>
                        </a:lnTo>
                        <a:lnTo>
                          <a:pt x="779145" y="1394587"/>
                        </a:lnTo>
                        <a:lnTo>
                          <a:pt x="775843" y="1407033"/>
                        </a:lnTo>
                        <a:lnTo>
                          <a:pt x="776986" y="1408176"/>
                        </a:lnTo>
                        <a:lnTo>
                          <a:pt x="779145" y="1409827"/>
                        </a:lnTo>
                        <a:lnTo>
                          <a:pt x="785241" y="1412240"/>
                        </a:lnTo>
                        <a:lnTo>
                          <a:pt x="787400" y="1413891"/>
                        </a:lnTo>
                        <a:lnTo>
                          <a:pt x="788797" y="1415923"/>
                        </a:lnTo>
                        <a:lnTo>
                          <a:pt x="790321" y="1419479"/>
                        </a:lnTo>
                        <a:lnTo>
                          <a:pt x="790956" y="1427607"/>
                        </a:lnTo>
                        <a:lnTo>
                          <a:pt x="790321" y="1434846"/>
                        </a:lnTo>
                        <a:lnTo>
                          <a:pt x="787400" y="1441704"/>
                        </a:lnTo>
                        <a:lnTo>
                          <a:pt x="771906" y="1466215"/>
                        </a:lnTo>
                        <a:lnTo>
                          <a:pt x="768985" y="1473073"/>
                        </a:lnTo>
                        <a:lnTo>
                          <a:pt x="754634" y="1494028"/>
                        </a:lnTo>
                        <a:lnTo>
                          <a:pt x="753110" y="1498854"/>
                        </a:lnTo>
                        <a:lnTo>
                          <a:pt x="753491" y="1503680"/>
                        </a:lnTo>
                        <a:lnTo>
                          <a:pt x="756793" y="1509268"/>
                        </a:lnTo>
                        <a:lnTo>
                          <a:pt x="751332" y="1522476"/>
                        </a:lnTo>
                        <a:lnTo>
                          <a:pt x="743839" y="1535049"/>
                        </a:lnTo>
                        <a:lnTo>
                          <a:pt x="724281" y="1556766"/>
                        </a:lnTo>
                        <a:lnTo>
                          <a:pt x="732917" y="1556385"/>
                        </a:lnTo>
                        <a:lnTo>
                          <a:pt x="739521" y="1558036"/>
                        </a:lnTo>
                        <a:lnTo>
                          <a:pt x="741934" y="1559560"/>
                        </a:lnTo>
                        <a:lnTo>
                          <a:pt x="744093" y="1561592"/>
                        </a:lnTo>
                        <a:lnTo>
                          <a:pt x="745617" y="1565275"/>
                        </a:lnTo>
                        <a:lnTo>
                          <a:pt x="745617" y="1572006"/>
                        </a:lnTo>
                        <a:lnTo>
                          <a:pt x="744474" y="1578483"/>
                        </a:lnTo>
                        <a:lnTo>
                          <a:pt x="731520" y="1605407"/>
                        </a:lnTo>
                        <a:lnTo>
                          <a:pt x="730123" y="1611503"/>
                        </a:lnTo>
                        <a:lnTo>
                          <a:pt x="726821" y="1615059"/>
                        </a:lnTo>
                        <a:lnTo>
                          <a:pt x="724281" y="1612646"/>
                        </a:lnTo>
                        <a:lnTo>
                          <a:pt x="701929" y="1642110"/>
                        </a:lnTo>
                        <a:lnTo>
                          <a:pt x="677164" y="1671828"/>
                        </a:lnTo>
                        <a:lnTo>
                          <a:pt x="649732" y="1698371"/>
                        </a:lnTo>
                        <a:lnTo>
                          <a:pt x="619379" y="1719707"/>
                        </a:lnTo>
                        <a:lnTo>
                          <a:pt x="617220" y="1719707"/>
                        </a:lnTo>
                        <a:lnTo>
                          <a:pt x="613283" y="1721358"/>
                        </a:lnTo>
                        <a:lnTo>
                          <a:pt x="611505" y="1722628"/>
                        </a:lnTo>
                        <a:lnTo>
                          <a:pt x="607568" y="1722628"/>
                        </a:lnTo>
                        <a:lnTo>
                          <a:pt x="606044" y="1721358"/>
                        </a:lnTo>
                        <a:lnTo>
                          <a:pt x="605028" y="1719707"/>
                        </a:lnTo>
                        <a:lnTo>
                          <a:pt x="607187" y="1712468"/>
                        </a:lnTo>
                        <a:lnTo>
                          <a:pt x="639572" y="1679575"/>
                        </a:lnTo>
                        <a:lnTo>
                          <a:pt x="669925" y="1644523"/>
                        </a:lnTo>
                        <a:lnTo>
                          <a:pt x="696595" y="1606677"/>
                        </a:lnTo>
                        <a:lnTo>
                          <a:pt x="719963" y="1568069"/>
                        </a:lnTo>
                        <a:lnTo>
                          <a:pt x="719963" y="1566037"/>
                        </a:lnTo>
                        <a:lnTo>
                          <a:pt x="720344" y="1564386"/>
                        </a:lnTo>
                        <a:lnTo>
                          <a:pt x="719963" y="1562354"/>
                        </a:lnTo>
                        <a:lnTo>
                          <a:pt x="718947" y="1561592"/>
                        </a:lnTo>
                        <a:lnTo>
                          <a:pt x="694055" y="1586103"/>
                        </a:lnTo>
                        <a:lnTo>
                          <a:pt x="668147" y="1609852"/>
                        </a:lnTo>
                        <a:lnTo>
                          <a:pt x="643255" y="1635252"/>
                        </a:lnTo>
                        <a:lnTo>
                          <a:pt x="624078" y="1664970"/>
                        </a:lnTo>
                        <a:lnTo>
                          <a:pt x="617982" y="1669034"/>
                        </a:lnTo>
                        <a:lnTo>
                          <a:pt x="615061" y="1668272"/>
                        </a:lnTo>
                        <a:lnTo>
                          <a:pt x="611124" y="1664589"/>
                        </a:lnTo>
                        <a:lnTo>
                          <a:pt x="610743" y="1663065"/>
                        </a:lnTo>
                        <a:lnTo>
                          <a:pt x="611124" y="1660525"/>
                        </a:lnTo>
                        <a:lnTo>
                          <a:pt x="611886" y="1659001"/>
                        </a:lnTo>
                        <a:lnTo>
                          <a:pt x="614426" y="1656588"/>
                        </a:lnTo>
                        <a:lnTo>
                          <a:pt x="615061" y="1652905"/>
                        </a:lnTo>
                        <a:lnTo>
                          <a:pt x="615061" y="1648460"/>
                        </a:lnTo>
                        <a:lnTo>
                          <a:pt x="615823" y="1646555"/>
                        </a:lnTo>
                        <a:lnTo>
                          <a:pt x="617220" y="1645285"/>
                        </a:lnTo>
                        <a:lnTo>
                          <a:pt x="628777" y="1622806"/>
                        </a:lnTo>
                        <a:lnTo>
                          <a:pt x="653288" y="1591818"/>
                        </a:lnTo>
                        <a:lnTo>
                          <a:pt x="679958" y="1562862"/>
                        </a:lnTo>
                        <a:lnTo>
                          <a:pt x="676021" y="1561592"/>
                        </a:lnTo>
                        <a:lnTo>
                          <a:pt x="672465" y="1564005"/>
                        </a:lnTo>
                        <a:lnTo>
                          <a:pt x="664083" y="1568069"/>
                        </a:lnTo>
                        <a:lnTo>
                          <a:pt x="660908" y="1566799"/>
                        </a:lnTo>
                        <a:lnTo>
                          <a:pt x="656209" y="1566799"/>
                        </a:lnTo>
                        <a:lnTo>
                          <a:pt x="654050" y="1567180"/>
                        </a:lnTo>
                        <a:lnTo>
                          <a:pt x="651891" y="1566799"/>
                        </a:lnTo>
                        <a:lnTo>
                          <a:pt x="650113" y="1566037"/>
                        </a:lnTo>
                        <a:lnTo>
                          <a:pt x="648335" y="1564767"/>
                        </a:lnTo>
                        <a:lnTo>
                          <a:pt x="646430" y="1562862"/>
                        </a:lnTo>
                        <a:lnTo>
                          <a:pt x="646430" y="1559179"/>
                        </a:lnTo>
                        <a:lnTo>
                          <a:pt x="649732" y="1555115"/>
                        </a:lnTo>
                        <a:lnTo>
                          <a:pt x="658368" y="1552702"/>
                        </a:lnTo>
                        <a:lnTo>
                          <a:pt x="663829" y="1549908"/>
                        </a:lnTo>
                        <a:lnTo>
                          <a:pt x="684276" y="1526540"/>
                        </a:lnTo>
                        <a:lnTo>
                          <a:pt x="688594" y="1522984"/>
                        </a:lnTo>
                        <a:lnTo>
                          <a:pt x="695452" y="1510411"/>
                        </a:lnTo>
                        <a:lnTo>
                          <a:pt x="720725" y="1477899"/>
                        </a:lnTo>
                        <a:lnTo>
                          <a:pt x="752475" y="1434465"/>
                        </a:lnTo>
                        <a:lnTo>
                          <a:pt x="749935" y="1430782"/>
                        </a:lnTo>
                        <a:lnTo>
                          <a:pt x="748792" y="1427607"/>
                        </a:lnTo>
                        <a:lnTo>
                          <a:pt x="748411" y="1416685"/>
                        </a:lnTo>
                        <a:lnTo>
                          <a:pt x="750316" y="1407033"/>
                        </a:lnTo>
                        <a:lnTo>
                          <a:pt x="743458" y="1410335"/>
                        </a:lnTo>
                        <a:lnTo>
                          <a:pt x="738378" y="1414653"/>
                        </a:lnTo>
                        <a:lnTo>
                          <a:pt x="734060" y="1422400"/>
                        </a:lnTo>
                        <a:lnTo>
                          <a:pt x="731901" y="1425194"/>
                        </a:lnTo>
                        <a:lnTo>
                          <a:pt x="730123" y="1428369"/>
                        </a:lnTo>
                        <a:lnTo>
                          <a:pt x="724281" y="1428369"/>
                        </a:lnTo>
                        <a:lnTo>
                          <a:pt x="699135" y="1453769"/>
                        </a:lnTo>
                        <a:lnTo>
                          <a:pt x="693293" y="1466596"/>
                        </a:lnTo>
                        <a:lnTo>
                          <a:pt x="693293" y="1474216"/>
                        </a:lnTo>
                        <a:lnTo>
                          <a:pt x="691896" y="1476629"/>
                        </a:lnTo>
                        <a:lnTo>
                          <a:pt x="689356" y="1486281"/>
                        </a:lnTo>
                        <a:lnTo>
                          <a:pt x="686816" y="1491996"/>
                        </a:lnTo>
                        <a:lnTo>
                          <a:pt x="683260" y="1496822"/>
                        </a:lnTo>
                        <a:lnTo>
                          <a:pt x="679958" y="1496822"/>
                        </a:lnTo>
                        <a:lnTo>
                          <a:pt x="677799" y="1495933"/>
                        </a:lnTo>
                        <a:lnTo>
                          <a:pt x="676021" y="1494028"/>
                        </a:lnTo>
                        <a:lnTo>
                          <a:pt x="675259" y="1491996"/>
                        </a:lnTo>
                        <a:lnTo>
                          <a:pt x="675640" y="1484376"/>
                        </a:lnTo>
                        <a:lnTo>
                          <a:pt x="675005" y="1481455"/>
                        </a:lnTo>
                        <a:lnTo>
                          <a:pt x="673100" y="1479423"/>
                        </a:lnTo>
                        <a:lnTo>
                          <a:pt x="668782" y="1482344"/>
                        </a:lnTo>
                        <a:lnTo>
                          <a:pt x="648589" y="1509268"/>
                        </a:lnTo>
                        <a:lnTo>
                          <a:pt x="644017" y="1509268"/>
                        </a:lnTo>
                        <a:lnTo>
                          <a:pt x="641731" y="1508887"/>
                        </a:lnTo>
                        <a:lnTo>
                          <a:pt x="640715" y="1507998"/>
                        </a:lnTo>
                        <a:lnTo>
                          <a:pt x="642493" y="1497584"/>
                        </a:lnTo>
                        <a:lnTo>
                          <a:pt x="646176" y="1487932"/>
                        </a:lnTo>
                        <a:lnTo>
                          <a:pt x="655828" y="1470660"/>
                        </a:lnTo>
                        <a:lnTo>
                          <a:pt x="663448" y="1452118"/>
                        </a:lnTo>
                        <a:lnTo>
                          <a:pt x="665226" y="1442085"/>
                        </a:lnTo>
                        <a:lnTo>
                          <a:pt x="665226" y="1430782"/>
                        </a:lnTo>
                        <a:lnTo>
                          <a:pt x="668782" y="1419479"/>
                        </a:lnTo>
                        <a:lnTo>
                          <a:pt x="668401" y="1413891"/>
                        </a:lnTo>
                        <a:lnTo>
                          <a:pt x="667385" y="1411097"/>
                        </a:lnTo>
                        <a:lnTo>
                          <a:pt x="666242" y="1409446"/>
                        </a:lnTo>
                        <a:lnTo>
                          <a:pt x="664845" y="1411097"/>
                        </a:lnTo>
                        <a:lnTo>
                          <a:pt x="663448" y="1415542"/>
                        </a:lnTo>
                        <a:lnTo>
                          <a:pt x="663448" y="1417955"/>
                        </a:lnTo>
                        <a:lnTo>
                          <a:pt x="662305" y="1421511"/>
                        </a:lnTo>
                        <a:lnTo>
                          <a:pt x="659765" y="1424305"/>
                        </a:lnTo>
                        <a:lnTo>
                          <a:pt x="653669" y="1423543"/>
                        </a:lnTo>
                        <a:lnTo>
                          <a:pt x="651129" y="1420749"/>
                        </a:lnTo>
                        <a:lnTo>
                          <a:pt x="650494" y="1416304"/>
                        </a:lnTo>
                        <a:lnTo>
                          <a:pt x="652272" y="1400175"/>
                        </a:lnTo>
                        <a:lnTo>
                          <a:pt x="651129" y="1395730"/>
                        </a:lnTo>
                        <a:lnTo>
                          <a:pt x="648589" y="1393317"/>
                        </a:lnTo>
                        <a:lnTo>
                          <a:pt x="646811" y="1413129"/>
                        </a:lnTo>
                        <a:lnTo>
                          <a:pt x="635254" y="1475105"/>
                        </a:lnTo>
                        <a:lnTo>
                          <a:pt x="631698" y="1515237"/>
                        </a:lnTo>
                        <a:lnTo>
                          <a:pt x="633857" y="1534668"/>
                        </a:lnTo>
                        <a:lnTo>
                          <a:pt x="640715" y="1553972"/>
                        </a:lnTo>
                        <a:lnTo>
                          <a:pt x="640334" y="1555496"/>
                        </a:lnTo>
                        <a:lnTo>
                          <a:pt x="640334" y="1560449"/>
                        </a:lnTo>
                        <a:lnTo>
                          <a:pt x="641096" y="1563243"/>
                        </a:lnTo>
                        <a:lnTo>
                          <a:pt x="640334" y="1567688"/>
                        </a:lnTo>
                        <a:lnTo>
                          <a:pt x="639318" y="1569593"/>
                        </a:lnTo>
                        <a:lnTo>
                          <a:pt x="637413" y="1571625"/>
                        </a:lnTo>
                        <a:lnTo>
                          <a:pt x="630936" y="1571244"/>
                        </a:lnTo>
                        <a:lnTo>
                          <a:pt x="629539" y="1572895"/>
                        </a:lnTo>
                        <a:lnTo>
                          <a:pt x="629158" y="1577721"/>
                        </a:lnTo>
                        <a:lnTo>
                          <a:pt x="632714" y="1594231"/>
                        </a:lnTo>
                        <a:lnTo>
                          <a:pt x="633095" y="1599057"/>
                        </a:lnTo>
                        <a:lnTo>
                          <a:pt x="632460" y="1603883"/>
                        </a:lnTo>
                        <a:lnTo>
                          <a:pt x="630301" y="1607820"/>
                        </a:lnTo>
                        <a:lnTo>
                          <a:pt x="626237" y="1611503"/>
                        </a:lnTo>
                        <a:lnTo>
                          <a:pt x="619379" y="1601470"/>
                        </a:lnTo>
                        <a:lnTo>
                          <a:pt x="610489" y="1607820"/>
                        </a:lnTo>
                        <a:lnTo>
                          <a:pt x="607187" y="1604645"/>
                        </a:lnTo>
                        <a:lnTo>
                          <a:pt x="603631" y="1597406"/>
                        </a:lnTo>
                        <a:lnTo>
                          <a:pt x="601472" y="1589405"/>
                        </a:lnTo>
                        <a:lnTo>
                          <a:pt x="597154" y="1577721"/>
                        </a:lnTo>
                        <a:lnTo>
                          <a:pt x="594614" y="1577721"/>
                        </a:lnTo>
                        <a:lnTo>
                          <a:pt x="592836" y="1578483"/>
                        </a:lnTo>
                        <a:lnTo>
                          <a:pt x="590931" y="1579753"/>
                        </a:lnTo>
                        <a:lnTo>
                          <a:pt x="589534" y="1581658"/>
                        </a:lnTo>
                        <a:lnTo>
                          <a:pt x="592836" y="1628013"/>
                        </a:lnTo>
                        <a:lnTo>
                          <a:pt x="596011" y="1656207"/>
                        </a:lnTo>
                        <a:lnTo>
                          <a:pt x="593852" y="1658112"/>
                        </a:lnTo>
                        <a:lnTo>
                          <a:pt x="592074" y="1659382"/>
                        </a:lnTo>
                        <a:lnTo>
                          <a:pt x="586994" y="1660144"/>
                        </a:lnTo>
                        <a:lnTo>
                          <a:pt x="579501" y="1640840"/>
                        </a:lnTo>
                        <a:lnTo>
                          <a:pt x="562483" y="1573276"/>
                        </a:lnTo>
                        <a:lnTo>
                          <a:pt x="564007" y="1566037"/>
                        </a:lnTo>
                        <a:lnTo>
                          <a:pt x="581914" y="1545082"/>
                        </a:lnTo>
                        <a:lnTo>
                          <a:pt x="583438" y="1538224"/>
                        </a:lnTo>
                        <a:lnTo>
                          <a:pt x="578739" y="1516507"/>
                        </a:lnTo>
                        <a:lnTo>
                          <a:pt x="579501" y="1507617"/>
                        </a:lnTo>
                        <a:lnTo>
                          <a:pt x="582676" y="1499997"/>
                        </a:lnTo>
                        <a:lnTo>
                          <a:pt x="585978" y="1496822"/>
                        </a:lnTo>
                        <a:lnTo>
                          <a:pt x="587375" y="1494409"/>
                        </a:lnTo>
                        <a:lnTo>
                          <a:pt x="592074" y="1491107"/>
                        </a:lnTo>
                        <a:lnTo>
                          <a:pt x="594995" y="1489964"/>
                        </a:lnTo>
                        <a:lnTo>
                          <a:pt x="598170" y="1486281"/>
                        </a:lnTo>
                        <a:lnTo>
                          <a:pt x="598170" y="1483487"/>
                        </a:lnTo>
                        <a:lnTo>
                          <a:pt x="596392" y="1478280"/>
                        </a:lnTo>
                        <a:lnTo>
                          <a:pt x="596392" y="1475867"/>
                        </a:lnTo>
                        <a:lnTo>
                          <a:pt x="597154" y="1473835"/>
                        </a:lnTo>
                        <a:lnTo>
                          <a:pt x="603885" y="1466977"/>
                        </a:lnTo>
                        <a:lnTo>
                          <a:pt x="609727" y="1465834"/>
                        </a:lnTo>
                        <a:lnTo>
                          <a:pt x="612267" y="1464564"/>
                        </a:lnTo>
                        <a:lnTo>
                          <a:pt x="615061" y="1464183"/>
                        </a:lnTo>
                        <a:lnTo>
                          <a:pt x="614045" y="1460627"/>
                        </a:lnTo>
                        <a:lnTo>
                          <a:pt x="614426" y="1453388"/>
                        </a:lnTo>
                        <a:lnTo>
                          <a:pt x="615442" y="1450086"/>
                        </a:lnTo>
                        <a:lnTo>
                          <a:pt x="616204" y="1442847"/>
                        </a:lnTo>
                        <a:lnTo>
                          <a:pt x="615823" y="1439291"/>
                        </a:lnTo>
                        <a:lnTo>
                          <a:pt x="614045" y="1433195"/>
                        </a:lnTo>
                        <a:lnTo>
                          <a:pt x="614045" y="1430020"/>
                        </a:lnTo>
                        <a:lnTo>
                          <a:pt x="611505" y="1417066"/>
                        </a:lnTo>
                        <a:lnTo>
                          <a:pt x="610108" y="1414272"/>
                        </a:lnTo>
                        <a:lnTo>
                          <a:pt x="608330" y="1411859"/>
                        </a:lnTo>
                        <a:lnTo>
                          <a:pt x="603250" y="1421511"/>
                        </a:lnTo>
                        <a:lnTo>
                          <a:pt x="589915" y="1477899"/>
                        </a:lnTo>
                        <a:lnTo>
                          <a:pt x="585597" y="1487551"/>
                        </a:lnTo>
                        <a:lnTo>
                          <a:pt x="579501" y="1496822"/>
                        </a:lnTo>
                        <a:lnTo>
                          <a:pt x="577596" y="1495933"/>
                        </a:lnTo>
                        <a:lnTo>
                          <a:pt x="576580" y="1494028"/>
                        </a:lnTo>
                        <a:lnTo>
                          <a:pt x="573659" y="1490345"/>
                        </a:lnTo>
                        <a:lnTo>
                          <a:pt x="578358" y="1463802"/>
                        </a:lnTo>
                        <a:lnTo>
                          <a:pt x="584835" y="1385697"/>
                        </a:lnTo>
                        <a:lnTo>
                          <a:pt x="581660" y="1382141"/>
                        </a:lnTo>
                        <a:lnTo>
                          <a:pt x="578739" y="1387348"/>
                        </a:lnTo>
                        <a:lnTo>
                          <a:pt x="569722" y="1417955"/>
                        </a:lnTo>
                        <a:lnTo>
                          <a:pt x="566420" y="1422781"/>
                        </a:lnTo>
                        <a:lnTo>
                          <a:pt x="562483" y="1426718"/>
                        </a:lnTo>
                        <a:lnTo>
                          <a:pt x="557149" y="1424305"/>
                        </a:lnTo>
                        <a:lnTo>
                          <a:pt x="554609" y="1425956"/>
                        </a:lnTo>
                        <a:lnTo>
                          <a:pt x="553085" y="1429131"/>
                        </a:lnTo>
                        <a:lnTo>
                          <a:pt x="551307" y="1435608"/>
                        </a:lnTo>
                        <a:lnTo>
                          <a:pt x="549529" y="1438402"/>
                        </a:lnTo>
                        <a:lnTo>
                          <a:pt x="547751" y="1440434"/>
                        </a:lnTo>
                        <a:lnTo>
                          <a:pt x="544830" y="1441196"/>
                        </a:lnTo>
                        <a:lnTo>
                          <a:pt x="541274" y="1440815"/>
                        </a:lnTo>
                        <a:lnTo>
                          <a:pt x="539750" y="1436878"/>
                        </a:lnTo>
                        <a:lnTo>
                          <a:pt x="539115" y="1429131"/>
                        </a:lnTo>
                        <a:lnTo>
                          <a:pt x="540131" y="1421130"/>
                        </a:lnTo>
                        <a:lnTo>
                          <a:pt x="543814" y="1409446"/>
                        </a:lnTo>
                        <a:lnTo>
                          <a:pt x="539369" y="1338199"/>
                        </a:lnTo>
                        <a:lnTo>
                          <a:pt x="533654" y="1317244"/>
                        </a:lnTo>
                        <a:lnTo>
                          <a:pt x="531495" y="1351153"/>
                        </a:lnTo>
                        <a:lnTo>
                          <a:pt x="529717" y="1420749"/>
                        </a:lnTo>
                        <a:lnTo>
                          <a:pt x="522478" y="1454531"/>
                        </a:lnTo>
                        <a:lnTo>
                          <a:pt x="517398" y="1453769"/>
                        </a:lnTo>
                        <a:lnTo>
                          <a:pt x="514985" y="1452499"/>
                        </a:lnTo>
                        <a:lnTo>
                          <a:pt x="513461" y="1450467"/>
                        </a:lnTo>
                        <a:lnTo>
                          <a:pt x="513461" y="1421892"/>
                        </a:lnTo>
                        <a:lnTo>
                          <a:pt x="510286" y="1394587"/>
                        </a:lnTo>
                        <a:lnTo>
                          <a:pt x="507746" y="1394587"/>
                        </a:lnTo>
                        <a:lnTo>
                          <a:pt x="505587" y="1395349"/>
                        </a:lnTo>
                        <a:lnTo>
                          <a:pt x="503809" y="1396619"/>
                        </a:lnTo>
                        <a:lnTo>
                          <a:pt x="502666" y="1399032"/>
                        </a:lnTo>
                        <a:lnTo>
                          <a:pt x="501650" y="1400556"/>
                        </a:lnTo>
                        <a:lnTo>
                          <a:pt x="496951" y="1411478"/>
                        </a:lnTo>
                        <a:lnTo>
                          <a:pt x="492887" y="1427988"/>
                        </a:lnTo>
                        <a:lnTo>
                          <a:pt x="488950" y="1438021"/>
                        </a:lnTo>
                        <a:lnTo>
                          <a:pt x="482092" y="1445641"/>
                        </a:lnTo>
                        <a:lnTo>
                          <a:pt x="468122" y="1484376"/>
                        </a:lnTo>
                        <a:lnTo>
                          <a:pt x="446405" y="1542288"/>
                        </a:lnTo>
                        <a:lnTo>
                          <a:pt x="417576" y="1596644"/>
                        </a:lnTo>
                        <a:lnTo>
                          <a:pt x="414782" y="1599819"/>
                        </a:lnTo>
                        <a:lnTo>
                          <a:pt x="408305" y="1611503"/>
                        </a:lnTo>
                        <a:lnTo>
                          <a:pt x="402844" y="1617472"/>
                        </a:lnTo>
                        <a:lnTo>
                          <a:pt x="399288" y="1619504"/>
                        </a:lnTo>
                        <a:lnTo>
                          <a:pt x="395224" y="1620393"/>
                        </a:lnTo>
                        <a:lnTo>
                          <a:pt x="392811" y="1617091"/>
                        </a:lnTo>
                        <a:lnTo>
                          <a:pt x="392430" y="1614678"/>
                        </a:lnTo>
                        <a:lnTo>
                          <a:pt x="392811" y="1611884"/>
                        </a:lnTo>
                        <a:lnTo>
                          <a:pt x="394208" y="1609471"/>
                        </a:lnTo>
                        <a:lnTo>
                          <a:pt x="395224" y="1606677"/>
                        </a:lnTo>
                        <a:lnTo>
                          <a:pt x="397129" y="1603883"/>
                        </a:lnTo>
                        <a:lnTo>
                          <a:pt x="398526" y="1597787"/>
                        </a:lnTo>
                        <a:lnTo>
                          <a:pt x="408559" y="1578102"/>
                        </a:lnTo>
                        <a:lnTo>
                          <a:pt x="412877" y="1558036"/>
                        </a:lnTo>
                        <a:lnTo>
                          <a:pt x="407924" y="1564386"/>
                        </a:lnTo>
                        <a:lnTo>
                          <a:pt x="392811" y="1579245"/>
                        </a:lnTo>
                        <a:lnTo>
                          <a:pt x="390652" y="1582928"/>
                        </a:lnTo>
                        <a:lnTo>
                          <a:pt x="387350" y="1592961"/>
                        </a:lnTo>
                        <a:lnTo>
                          <a:pt x="361823" y="1664970"/>
                        </a:lnTo>
                        <a:lnTo>
                          <a:pt x="359918" y="1666240"/>
                        </a:lnTo>
                        <a:lnTo>
                          <a:pt x="358140" y="1668653"/>
                        </a:lnTo>
                        <a:lnTo>
                          <a:pt x="355981" y="1670304"/>
                        </a:lnTo>
                        <a:lnTo>
                          <a:pt x="353822" y="1670304"/>
                        </a:lnTo>
                        <a:lnTo>
                          <a:pt x="351663" y="1666621"/>
                        </a:lnTo>
                        <a:lnTo>
                          <a:pt x="350901" y="1663446"/>
                        </a:lnTo>
                        <a:lnTo>
                          <a:pt x="350901" y="1652143"/>
                        </a:lnTo>
                        <a:lnTo>
                          <a:pt x="357759" y="1625600"/>
                        </a:lnTo>
                        <a:lnTo>
                          <a:pt x="359537" y="1610233"/>
                        </a:lnTo>
                        <a:lnTo>
                          <a:pt x="356743" y="1610741"/>
                        </a:lnTo>
                        <a:lnTo>
                          <a:pt x="354203" y="1611884"/>
                        </a:lnTo>
                        <a:lnTo>
                          <a:pt x="351663" y="1613916"/>
                        </a:lnTo>
                        <a:lnTo>
                          <a:pt x="342265" y="1623568"/>
                        </a:lnTo>
                        <a:lnTo>
                          <a:pt x="340487" y="1626362"/>
                        </a:lnTo>
                        <a:lnTo>
                          <a:pt x="338328" y="1632458"/>
                        </a:lnTo>
                        <a:lnTo>
                          <a:pt x="333629" y="1657731"/>
                        </a:lnTo>
                        <a:lnTo>
                          <a:pt x="332613" y="1676273"/>
                        </a:lnTo>
                        <a:lnTo>
                          <a:pt x="331089" y="1678305"/>
                        </a:lnTo>
                        <a:lnTo>
                          <a:pt x="330454" y="1681099"/>
                        </a:lnTo>
                        <a:lnTo>
                          <a:pt x="330073" y="1687576"/>
                        </a:lnTo>
                        <a:lnTo>
                          <a:pt x="329311" y="1690370"/>
                        </a:lnTo>
                        <a:lnTo>
                          <a:pt x="328930" y="1693545"/>
                        </a:lnTo>
                        <a:lnTo>
                          <a:pt x="327914" y="1695958"/>
                        </a:lnTo>
                        <a:lnTo>
                          <a:pt x="326136" y="1698879"/>
                        </a:lnTo>
                        <a:lnTo>
                          <a:pt x="320294" y="1696847"/>
                        </a:lnTo>
                        <a:lnTo>
                          <a:pt x="317373" y="1693164"/>
                        </a:lnTo>
                        <a:lnTo>
                          <a:pt x="316357" y="1687957"/>
                        </a:lnTo>
                        <a:lnTo>
                          <a:pt x="318897" y="1662557"/>
                        </a:lnTo>
                        <a:lnTo>
                          <a:pt x="315976" y="1641221"/>
                        </a:lnTo>
                        <a:lnTo>
                          <a:pt x="313055" y="1641221"/>
                        </a:lnTo>
                        <a:lnTo>
                          <a:pt x="308737" y="1642872"/>
                        </a:lnTo>
                        <a:lnTo>
                          <a:pt x="304800" y="1646047"/>
                        </a:lnTo>
                        <a:lnTo>
                          <a:pt x="302006" y="1650873"/>
                        </a:lnTo>
                        <a:lnTo>
                          <a:pt x="291846" y="1686306"/>
                        </a:lnTo>
                        <a:lnTo>
                          <a:pt x="291084" y="1700022"/>
                        </a:lnTo>
                        <a:lnTo>
                          <a:pt x="292608" y="1707261"/>
                        </a:lnTo>
                        <a:lnTo>
                          <a:pt x="295148" y="1746758"/>
                        </a:lnTo>
                        <a:lnTo>
                          <a:pt x="296164" y="1806702"/>
                        </a:lnTo>
                        <a:lnTo>
                          <a:pt x="295783" y="1868297"/>
                        </a:lnTo>
                        <a:lnTo>
                          <a:pt x="290830" y="1874266"/>
                        </a:lnTo>
                        <a:lnTo>
                          <a:pt x="287147" y="1877060"/>
                        </a:lnTo>
                        <a:lnTo>
                          <a:pt x="283591" y="1878330"/>
                        </a:lnTo>
                        <a:lnTo>
                          <a:pt x="279908" y="1877568"/>
                        </a:lnTo>
                        <a:lnTo>
                          <a:pt x="270637" y="1873885"/>
                        </a:lnTo>
                        <a:lnTo>
                          <a:pt x="265557" y="1869440"/>
                        </a:lnTo>
                        <a:lnTo>
                          <a:pt x="263398" y="1866646"/>
                        </a:lnTo>
                        <a:lnTo>
                          <a:pt x="262255" y="1863471"/>
                        </a:lnTo>
                        <a:lnTo>
                          <a:pt x="261620" y="1816735"/>
                        </a:lnTo>
                        <a:lnTo>
                          <a:pt x="255397" y="1743456"/>
                        </a:lnTo>
                        <a:lnTo>
                          <a:pt x="251460" y="1739519"/>
                        </a:lnTo>
                        <a:lnTo>
                          <a:pt x="248539" y="1735455"/>
                        </a:lnTo>
                        <a:lnTo>
                          <a:pt x="236728" y="1704848"/>
                        </a:lnTo>
                        <a:lnTo>
                          <a:pt x="233807" y="1706118"/>
                        </a:lnTo>
                        <a:lnTo>
                          <a:pt x="232791" y="1708023"/>
                        </a:lnTo>
                        <a:lnTo>
                          <a:pt x="232791" y="1709674"/>
                        </a:lnTo>
                        <a:lnTo>
                          <a:pt x="233426" y="1711706"/>
                        </a:lnTo>
                        <a:lnTo>
                          <a:pt x="234188" y="1715770"/>
                        </a:lnTo>
                        <a:lnTo>
                          <a:pt x="233426" y="1717802"/>
                        </a:lnTo>
                        <a:lnTo>
                          <a:pt x="232029" y="1719707"/>
                        </a:lnTo>
                        <a:lnTo>
                          <a:pt x="226568" y="1692402"/>
                        </a:lnTo>
                        <a:lnTo>
                          <a:pt x="228727" y="1681480"/>
                        </a:lnTo>
                        <a:lnTo>
                          <a:pt x="230251" y="1639316"/>
                        </a:lnTo>
                        <a:lnTo>
                          <a:pt x="233045" y="1617980"/>
                        </a:lnTo>
                        <a:lnTo>
                          <a:pt x="236728" y="1607820"/>
                        </a:lnTo>
                        <a:lnTo>
                          <a:pt x="238506" y="1604645"/>
                        </a:lnTo>
                        <a:lnTo>
                          <a:pt x="240665" y="1602232"/>
                        </a:lnTo>
                        <a:lnTo>
                          <a:pt x="243205" y="1600581"/>
                        </a:lnTo>
                        <a:lnTo>
                          <a:pt x="248920" y="1599438"/>
                        </a:lnTo>
                        <a:lnTo>
                          <a:pt x="251841" y="1599819"/>
                        </a:lnTo>
                        <a:lnTo>
                          <a:pt x="254762" y="1601089"/>
                        </a:lnTo>
                        <a:lnTo>
                          <a:pt x="257937" y="1603883"/>
                        </a:lnTo>
                        <a:lnTo>
                          <a:pt x="260477" y="1611503"/>
                        </a:lnTo>
                        <a:lnTo>
                          <a:pt x="260858" y="1619885"/>
                        </a:lnTo>
                        <a:lnTo>
                          <a:pt x="255778" y="1645666"/>
                        </a:lnTo>
                        <a:lnTo>
                          <a:pt x="254381" y="1663446"/>
                        </a:lnTo>
                        <a:lnTo>
                          <a:pt x="256921" y="1672717"/>
                        </a:lnTo>
                        <a:lnTo>
                          <a:pt x="260096" y="1671447"/>
                        </a:lnTo>
                        <a:lnTo>
                          <a:pt x="263398" y="1671447"/>
                        </a:lnTo>
                        <a:lnTo>
                          <a:pt x="266573" y="1673098"/>
                        </a:lnTo>
                        <a:lnTo>
                          <a:pt x="269113" y="1676273"/>
                        </a:lnTo>
                        <a:lnTo>
                          <a:pt x="268478" y="1682369"/>
                        </a:lnTo>
                        <a:lnTo>
                          <a:pt x="268732" y="1688338"/>
                        </a:lnTo>
                        <a:lnTo>
                          <a:pt x="276733" y="1721358"/>
                        </a:lnTo>
                        <a:lnTo>
                          <a:pt x="278892" y="1718564"/>
                        </a:lnTo>
                        <a:lnTo>
                          <a:pt x="279908" y="1716151"/>
                        </a:lnTo>
                        <a:lnTo>
                          <a:pt x="279908" y="1713357"/>
                        </a:lnTo>
                        <a:lnTo>
                          <a:pt x="279273" y="1710944"/>
                        </a:lnTo>
                        <a:lnTo>
                          <a:pt x="277749" y="1708023"/>
                        </a:lnTo>
                        <a:lnTo>
                          <a:pt x="275971" y="1702435"/>
                        </a:lnTo>
                        <a:lnTo>
                          <a:pt x="276733" y="1700022"/>
                        </a:lnTo>
                        <a:lnTo>
                          <a:pt x="282448" y="1644142"/>
                        </a:lnTo>
                        <a:lnTo>
                          <a:pt x="281432" y="1635633"/>
                        </a:lnTo>
                        <a:lnTo>
                          <a:pt x="278892" y="1627632"/>
                        </a:lnTo>
                        <a:lnTo>
                          <a:pt x="278511" y="1617091"/>
                        </a:lnTo>
                        <a:lnTo>
                          <a:pt x="275971" y="1598168"/>
                        </a:lnTo>
                        <a:lnTo>
                          <a:pt x="272415" y="1590167"/>
                        </a:lnTo>
                        <a:lnTo>
                          <a:pt x="269875" y="1589786"/>
                        </a:lnTo>
                        <a:lnTo>
                          <a:pt x="263017" y="1592199"/>
                        </a:lnTo>
                        <a:lnTo>
                          <a:pt x="258699" y="1592580"/>
                        </a:lnTo>
                        <a:lnTo>
                          <a:pt x="256540" y="1591310"/>
                        </a:lnTo>
                        <a:lnTo>
                          <a:pt x="255397" y="1588897"/>
                        </a:lnTo>
                        <a:lnTo>
                          <a:pt x="266573" y="1533779"/>
                        </a:lnTo>
                        <a:lnTo>
                          <a:pt x="269113" y="1506093"/>
                        </a:lnTo>
                        <a:lnTo>
                          <a:pt x="265557" y="1479423"/>
                        </a:lnTo>
                        <a:lnTo>
                          <a:pt x="263398" y="1477518"/>
                        </a:lnTo>
                        <a:lnTo>
                          <a:pt x="260858" y="1476629"/>
                        </a:lnTo>
                        <a:lnTo>
                          <a:pt x="255397" y="1476629"/>
                        </a:lnTo>
                        <a:lnTo>
                          <a:pt x="252603" y="1478280"/>
                        </a:lnTo>
                        <a:lnTo>
                          <a:pt x="251079" y="1480693"/>
                        </a:lnTo>
                        <a:lnTo>
                          <a:pt x="250444" y="1483106"/>
                        </a:lnTo>
                        <a:lnTo>
                          <a:pt x="249682" y="1492377"/>
                        </a:lnTo>
                        <a:lnTo>
                          <a:pt x="244983" y="1507617"/>
                        </a:lnTo>
                        <a:lnTo>
                          <a:pt x="239903" y="1546733"/>
                        </a:lnTo>
                        <a:lnTo>
                          <a:pt x="241046" y="1566418"/>
                        </a:lnTo>
                        <a:lnTo>
                          <a:pt x="243205" y="1576451"/>
                        </a:lnTo>
                        <a:lnTo>
                          <a:pt x="242824" y="1578864"/>
                        </a:lnTo>
                        <a:lnTo>
                          <a:pt x="242824" y="1581277"/>
                        </a:lnTo>
                        <a:lnTo>
                          <a:pt x="241046" y="1584960"/>
                        </a:lnTo>
                        <a:lnTo>
                          <a:pt x="239268" y="1585722"/>
                        </a:lnTo>
                        <a:lnTo>
                          <a:pt x="237363" y="1586992"/>
                        </a:lnTo>
                        <a:lnTo>
                          <a:pt x="235204" y="1586484"/>
                        </a:lnTo>
                        <a:lnTo>
                          <a:pt x="233045" y="1586484"/>
                        </a:lnTo>
                        <a:lnTo>
                          <a:pt x="230886" y="1582928"/>
                        </a:lnTo>
                        <a:lnTo>
                          <a:pt x="225552" y="1564005"/>
                        </a:lnTo>
                        <a:lnTo>
                          <a:pt x="222250" y="1556766"/>
                        </a:lnTo>
                        <a:lnTo>
                          <a:pt x="218694" y="1564386"/>
                        </a:lnTo>
                        <a:lnTo>
                          <a:pt x="210058" y="1597406"/>
                        </a:lnTo>
                        <a:lnTo>
                          <a:pt x="206502" y="1623949"/>
                        </a:lnTo>
                        <a:lnTo>
                          <a:pt x="203962" y="1624711"/>
                        </a:lnTo>
                        <a:lnTo>
                          <a:pt x="202057" y="1624330"/>
                        </a:lnTo>
                        <a:lnTo>
                          <a:pt x="198501" y="1621536"/>
                        </a:lnTo>
                        <a:lnTo>
                          <a:pt x="195961" y="1611503"/>
                        </a:lnTo>
                        <a:lnTo>
                          <a:pt x="195580" y="1601470"/>
                        </a:lnTo>
                        <a:lnTo>
                          <a:pt x="202057" y="1536700"/>
                        </a:lnTo>
                        <a:lnTo>
                          <a:pt x="196723" y="1532255"/>
                        </a:lnTo>
                        <a:lnTo>
                          <a:pt x="194183" y="1526921"/>
                        </a:lnTo>
                        <a:lnTo>
                          <a:pt x="192024" y="1492377"/>
                        </a:lnTo>
                        <a:lnTo>
                          <a:pt x="189865" y="1486789"/>
                        </a:lnTo>
                        <a:lnTo>
                          <a:pt x="186309" y="1486789"/>
                        </a:lnTo>
                        <a:lnTo>
                          <a:pt x="183769" y="1485519"/>
                        </a:lnTo>
                        <a:lnTo>
                          <a:pt x="181991" y="1483487"/>
                        </a:lnTo>
                        <a:lnTo>
                          <a:pt x="180848" y="1481074"/>
                        </a:lnTo>
                        <a:lnTo>
                          <a:pt x="175387" y="1460627"/>
                        </a:lnTo>
                        <a:lnTo>
                          <a:pt x="168529" y="1398143"/>
                        </a:lnTo>
                        <a:lnTo>
                          <a:pt x="165354" y="1402207"/>
                        </a:lnTo>
                        <a:lnTo>
                          <a:pt x="163957" y="1405763"/>
                        </a:lnTo>
                        <a:lnTo>
                          <a:pt x="160655" y="1423924"/>
                        </a:lnTo>
                        <a:lnTo>
                          <a:pt x="160655" y="1436878"/>
                        </a:lnTo>
                        <a:lnTo>
                          <a:pt x="147701" y="1501648"/>
                        </a:lnTo>
                        <a:lnTo>
                          <a:pt x="130429" y="1567180"/>
                        </a:lnTo>
                        <a:lnTo>
                          <a:pt x="128905" y="1578483"/>
                        </a:lnTo>
                        <a:lnTo>
                          <a:pt x="132588" y="1592961"/>
                        </a:lnTo>
                        <a:lnTo>
                          <a:pt x="132969" y="1597406"/>
                        </a:lnTo>
                        <a:lnTo>
                          <a:pt x="132588" y="1601851"/>
                        </a:lnTo>
                        <a:lnTo>
                          <a:pt x="131064" y="1605915"/>
                        </a:lnTo>
                        <a:lnTo>
                          <a:pt x="128270" y="1610233"/>
                        </a:lnTo>
                        <a:lnTo>
                          <a:pt x="122809" y="1605026"/>
                        </a:lnTo>
                        <a:lnTo>
                          <a:pt x="119253" y="1599057"/>
                        </a:lnTo>
                        <a:lnTo>
                          <a:pt x="113792" y="1584071"/>
                        </a:lnTo>
                        <a:lnTo>
                          <a:pt x="108458" y="1534668"/>
                        </a:lnTo>
                        <a:lnTo>
                          <a:pt x="108458" y="1482725"/>
                        </a:lnTo>
                        <a:lnTo>
                          <a:pt x="111633" y="1429639"/>
                        </a:lnTo>
                        <a:lnTo>
                          <a:pt x="117094" y="1377315"/>
                        </a:lnTo>
                        <a:lnTo>
                          <a:pt x="122047" y="1364742"/>
                        </a:lnTo>
                        <a:lnTo>
                          <a:pt x="123190" y="1357884"/>
                        </a:lnTo>
                        <a:lnTo>
                          <a:pt x="123190" y="1344676"/>
                        </a:lnTo>
                        <a:lnTo>
                          <a:pt x="123952" y="1324483"/>
                        </a:lnTo>
                        <a:lnTo>
                          <a:pt x="118110" y="1329817"/>
                        </a:lnTo>
                        <a:lnTo>
                          <a:pt x="113792" y="1375664"/>
                        </a:lnTo>
                        <a:lnTo>
                          <a:pt x="101981" y="1442085"/>
                        </a:lnTo>
                        <a:lnTo>
                          <a:pt x="91440" y="1509268"/>
                        </a:lnTo>
                        <a:lnTo>
                          <a:pt x="81407" y="1528953"/>
                        </a:lnTo>
                        <a:lnTo>
                          <a:pt x="79629" y="1483106"/>
                        </a:lnTo>
                        <a:lnTo>
                          <a:pt x="83947" y="1411478"/>
                        </a:lnTo>
                        <a:lnTo>
                          <a:pt x="93599" y="1339850"/>
                        </a:lnTo>
                        <a:lnTo>
                          <a:pt x="91440" y="1337056"/>
                        </a:lnTo>
                        <a:lnTo>
                          <a:pt x="89662" y="1335786"/>
                        </a:lnTo>
                        <a:lnTo>
                          <a:pt x="86106" y="1334643"/>
                        </a:lnTo>
                        <a:lnTo>
                          <a:pt x="83947" y="1340612"/>
                        </a:lnTo>
                        <a:lnTo>
                          <a:pt x="82804" y="1370838"/>
                        </a:lnTo>
                        <a:lnTo>
                          <a:pt x="70231" y="1415923"/>
                        </a:lnTo>
                        <a:lnTo>
                          <a:pt x="66548" y="1450975"/>
                        </a:lnTo>
                        <a:lnTo>
                          <a:pt x="64770" y="1521714"/>
                        </a:lnTo>
                        <a:lnTo>
                          <a:pt x="66548" y="1534668"/>
                        </a:lnTo>
                        <a:lnTo>
                          <a:pt x="77089" y="1573276"/>
                        </a:lnTo>
                        <a:lnTo>
                          <a:pt x="88265" y="1625219"/>
                        </a:lnTo>
                        <a:lnTo>
                          <a:pt x="85725" y="1628013"/>
                        </a:lnTo>
                        <a:lnTo>
                          <a:pt x="82423" y="1628775"/>
                        </a:lnTo>
                        <a:lnTo>
                          <a:pt x="52959" y="1570863"/>
                        </a:lnTo>
                        <a:lnTo>
                          <a:pt x="42037" y="1540637"/>
                        </a:lnTo>
                        <a:lnTo>
                          <a:pt x="39878" y="1524127"/>
                        </a:lnTo>
                        <a:lnTo>
                          <a:pt x="41402" y="1506855"/>
                        </a:lnTo>
                        <a:lnTo>
                          <a:pt x="38481" y="1495552"/>
                        </a:lnTo>
                        <a:lnTo>
                          <a:pt x="34544" y="1486789"/>
                        </a:lnTo>
                        <a:lnTo>
                          <a:pt x="37719" y="1471803"/>
                        </a:lnTo>
                        <a:lnTo>
                          <a:pt x="46101" y="1411859"/>
                        </a:lnTo>
                        <a:lnTo>
                          <a:pt x="54737" y="1368425"/>
                        </a:lnTo>
                        <a:lnTo>
                          <a:pt x="53594" y="1367155"/>
                        </a:lnTo>
                        <a:lnTo>
                          <a:pt x="50800" y="1368044"/>
                        </a:lnTo>
                        <a:lnTo>
                          <a:pt x="47498" y="1372870"/>
                        </a:lnTo>
                        <a:lnTo>
                          <a:pt x="46736" y="1376426"/>
                        </a:lnTo>
                        <a:lnTo>
                          <a:pt x="24384" y="1449705"/>
                        </a:lnTo>
                        <a:lnTo>
                          <a:pt x="21209" y="1471803"/>
                        </a:lnTo>
                        <a:lnTo>
                          <a:pt x="17907" y="1477010"/>
                        </a:lnTo>
                        <a:lnTo>
                          <a:pt x="12192" y="1480693"/>
                        </a:lnTo>
                        <a:lnTo>
                          <a:pt x="9652" y="1475105"/>
                        </a:lnTo>
                        <a:lnTo>
                          <a:pt x="8255" y="1463421"/>
                        </a:lnTo>
                        <a:lnTo>
                          <a:pt x="10414" y="1444498"/>
                        </a:lnTo>
                        <a:lnTo>
                          <a:pt x="10033" y="1433195"/>
                        </a:lnTo>
                        <a:lnTo>
                          <a:pt x="23368" y="1368044"/>
                        </a:lnTo>
                        <a:lnTo>
                          <a:pt x="26543" y="1359535"/>
                        </a:lnTo>
                        <a:lnTo>
                          <a:pt x="24384" y="1359154"/>
                        </a:lnTo>
                        <a:lnTo>
                          <a:pt x="22606" y="1359154"/>
                        </a:lnTo>
                        <a:lnTo>
                          <a:pt x="18669" y="1359916"/>
                        </a:lnTo>
                        <a:lnTo>
                          <a:pt x="16510" y="1359535"/>
                        </a:lnTo>
                        <a:lnTo>
                          <a:pt x="14732" y="1358773"/>
                        </a:lnTo>
                        <a:lnTo>
                          <a:pt x="13589" y="1356741"/>
                        </a:lnTo>
                        <a:lnTo>
                          <a:pt x="10795" y="1333754"/>
                        </a:lnTo>
                        <a:lnTo>
                          <a:pt x="10033" y="1272159"/>
                        </a:lnTo>
                        <a:lnTo>
                          <a:pt x="16129" y="1231519"/>
                        </a:lnTo>
                        <a:lnTo>
                          <a:pt x="40640" y="1166749"/>
                        </a:lnTo>
                        <a:lnTo>
                          <a:pt x="47117" y="1157859"/>
                        </a:lnTo>
                        <a:lnTo>
                          <a:pt x="52578" y="1155065"/>
                        </a:lnTo>
                        <a:lnTo>
                          <a:pt x="52578" y="1149096"/>
                        </a:lnTo>
                        <a:lnTo>
                          <a:pt x="55372" y="1117219"/>
                        </a:lnTo>
                        <a:lnTo>
                          <a:pt x="56896" y="1112901"/>
                        </a:lnTo>
                        <a:lnTo>
                          <a:pt x="58293" y="1118870"/>
                        </a:lnTo>
                        <a:lnTo>
                          <a:pt x="58293" y="1147064"/>
                        </a:lnTo>
                        <a:lnTo>
                          <a:pt x="59436" y="1153541"/>
                        </a:lnTo>
                        <a:lnTo>
                          <a:pt x="61849" y="1159129"/>
                        </a:lnTo>
                        <a:lnTo>
                          <a:pt x="66929" y="1163955"/>
                        </a:lnTo>
                        <a:lnTo>
                          <a:pt x="66294" y="1175258"/>
                        </a:lnTo>
                        <a:lnTo>
                          <a:pt x="61595" y="1190879"/>
                        </a:lnTo>
                        <a:lnTo>
                          <a:pt x="61595" y="1196213"/>
                        </a:lnTo>
                        <a:lnTo>
                          <a:pt x="62992" y="1201420"/>
                        </a:lnTo>
                        <a:lnTo>
                          <a:pt x="68453" y="1210183"/>
                        </a:lnTo>
                        <a:lnTo>
                          <a:pt x="70612" y="1211834"/>
                        </a:lnTo>
                        <a:lnTo>
                          <a:pt x="75184" y="1210691"/>
                        </a:lnTo>
                        <a:lnTo>
                          <a:pt x="77724" y="1209040"/>
                        </a:lnTo>
                        <a:lnTo>
                          <a:pt x="80645" y="1208659"/>
                        </a:lnTo>
                        <a:lnTo>
                          <a:pt x="83185" y="1209040"/>
                        </a:lnTo>
                        <a:lnTo>
                          <a:pt x="86106" y="1211453"/>
                        </a:lnTo>
                        <a:lnTo>
                          <a:pt x="88646" y="1215517"/>
                        </a:lnTo>
                        <a:lnTo>
                          <a:pt x="89662" y="1220724"/>
                        </a:lnTo>
                        <a:lnTo>
                          <a:pt x="89662" y="1223137"/>
                        </a:lnTo>
                        <a:lnTo>
                          <a:pt x="91186" y="1227582"/>
                        </a:lnTo>
                        <a:lnTo>
                          <a:pt x="92583" y="1229995"/>
                        </a:lnTo>
                        <a:lnTo>
                          <a:pt x="111252" y="1224788"/>
                        </a:lnTo>
                        <a:lnTo>
                          <a:pt x="119888" y="1219073"/>
                        </a:lnTo>
                        <a:lnTo>
                          <a:pt x="127127" y="1209802"/>
                        </a:lnTo>
                        <a:lnTo>
                          <a:pt x="134366" y="1148715"/>
                        </a:lnTo>
                        <a:lnTo>
                          <a:pt x="138303" y="1087882"/>
                        </a:lnTo>
                        <a:lnTo>
                          <a:pt x="135128" y="1091565"/>
                        </a:lnTo>
                        <a:lnTo>
                          <a:pt x="127127" y="1106424"/>
                        </a:lnTo>
                        <a:lnTo>
                          <a:pt x="123571" y="1110488"/>
                        </a:lnTo>
                        <a:lnTo>
                          <a:pt x="119634" y="1113663"/>
                        </a:lnTo>
                        <a:lnTo>
                          <a:pt x="114935" y="1115314"/>
                        </a:lnTo>
                        <a:lnTo>
                          <a:pt x="109474" y="1115314"/>
                        </a:lnTo>
                        <a:lnTo>
                          <a:pt x="107696" y="1112901"/>
                        </a:lnTo>
                        <a:lnTo>
                          <a:pt x="105537" y="1108456"/>
                        </a:lnTo>
                        <a:lnTo>
                          <a:pt x="105537" y="1106043"/>
                        </a:lnTo>
                        <a:lnTo>
                          <a:pt x="104775" y="1103249"/>
                        </a:lnTo>
                        <a:lnTo>
                          <a:pt x="105156" y="1100709"/>
                        </a:lnTo>
                        <a:lnTo>
                          <a:pt x="105156" y="1097915"/>
                        </a:lnTo>
                        <a:lnTo>
                          <a:pt x="106553" y="1093089"/>
                        </a:lnTo>
                        <a:lnTo>
                          <a:pt x="108458" y="1091946"/>
                        </a:lnTo>
                        <a:lnTo>
                          <a:pt x="109855" y="1091946"/>
                        </a:lnTo>
                        <a:lnTo>
                          <a:pt x="112014" y="1092327"/>
                        </a:lnTo>
                        <a:lnTo>
                          <a:pt x="113792" y="1091946"/>
                        </a:lnTo>
                        <a:lnTo>
                          <a:pt x="115570" y="1091946"/>
                        </a:lnTo>
                        <a:lnTo>
                          <a:pt x="118110" y="1089152"/>
                        </a:lnTo>
                        <a:lnTo>
                          <a:pt x="131826" y="1032002"/>
                        </a:lnTo>
                        <a:lnTo>
                          <a:pt x="130048" y="1029970"/>
                        </a:lnTo>
                        <a:lnTo>
                          <a:pt x="128270" y="1028700"/>
                        </a:lnTo>
                        <a:lnTo>
                          <a:pt x="126111" y="1027938"/>
                        </a:lnTo>
                        <a:lnTo>
                          <a:pt x="123952" y="1027557"/>
                        </a:lnTo>
                        <a:lnTo>
                          <a:pt x="119253" y="1025144"/>
                        </a:lnTo>
                        <a:lnTo>
                          <a:pt x="117094" y="1023112"/>
                        </a:lnTo>
                        <a:lnTo>
                          <a:pt x="115951" y="1020699"/>
                        </a:lnTo>
                        <a:lnTo>
                          <a:pt x="114554" y="1023493"/>
                        </a:lnTo>
                        <a:lnTo>
                          <a:pt x="114554" y="1027557"/>
                        </a:lnTo>
                        <a:lnTo>
                          <a:pt x="113792" y="1030732"/>
                        </a:lnTo>
                        <a:lnTo>
                          <a:pt x="111633" y="1033145"/>
                        </a:lnTo>
                        <a:lnTo>
                          <a:pt x="110617" y="1031113"/>
                        </a:lnTo>
                        <a:lnTo>
                          <a:pt x="109855" y="1026668"/>
                        </a:lnTo>
                        <a:lnTo>
                          <a:pt x="109855" y="1021842"/>
                        </a:lnTo>
                        <a:lnTo>
                          <a:pt x="111252" y="1017016"/>
                        </a:lnTo>
                        <a:lnTo>
                          <a:pt x="112776" y="1015492"/>
                        </a:lnTo>
                        <a:lnTo>
                          <a:pt x="112776" y="1019048"/>
                        </a:lnTo>
                        <a:lnTo>
                          <a:pt x="114935" y="1023112"/>
                        </a:lnTo>
                        <a:lnTo>
                          <a:pt x="115316" y="1015492"/>
                        </a:lnTo>
                        <a:lnTo>
                          <a:pt x="123190" y="981583"/>
                        </a:lnTo>
                        <a:lnTo>
                          <a:pt x="123952" y="968375"/>
                        </a:lnTo>
                        <a:lnTo>
                          <a:pt x="117729" y="970788"/>
                        </a:lnTo>
                        <a:lnTo>
                          <a:pt x="113792" y="974344"/>
                        </a:lnTo>
                        <a:lnTo>
                          <a:pt x="110617" y="978789"/>
                        </a:lnTo>
                        <a:lnTo>
                          <a:pt x="105537" y="996569"/>
                        </a:lnTo>
                        <a:lnTo>
                          <a:pt x="98679" y="1014222"/>
                        </a:lnTo>
                        <a:lnTo>
                          <a:pt x="89281" y="1048893"/>
                        </a:lnTo>
                        <a:lnTo>
                          <a:pt x="83566" y="1061720"/>
                        </a:lnTo>
                        <a:lnTo>
                          <a:pt x="79883" y="1061720"/>
                        </a:lnTo>
                        <a:lnTo>
                          <a:pt x="78867" y="1061339"/>
                        </a:lnTo>
                        <a:lnTo>
                          <a:pt x="78105" y="1061339"/>
                        </a:lnTo>
                        <a:lnTo>
                          <a:pt x="76708" y="1059307"/>
                        </a:lnTo>
                        <a:lnTo>
                          <a:pt x="75565" y="1054481"/>
                        </a:lnTo>
                        <a:lnTo>
                          <a:pt x="74930" y="1052830"/>
                        </a:lnTo>
                        <a:lnTo>
                          <a:pt x="83566" y="1002919"/>
                        </a:lnTo>
                        <a:lnTo>
                          <a:pt x="80264" y="1000125"/>
                        </a:lnTo>
                        <a:lnTo>
                          <a:pt x="78105" y="996950"/>
                        </a:lnTo>
                        <a:lnTo>
                          <a:pt x="76708" y="993267"/>
                        </a:lnTo>
                        <a:lnTo>
                          <a:pt x="75946" y="978027"/>
                        </a:lnTo>
                        <a:lnTo>
                          <a:pt x="81407" y="926084"/>
                        </a:lnTo>
                        <a:lnTo>
                          <a:pt x="83566" y="919734"/>
                        </a:lnTo>
                        <a:lnTo>
                          <a:pt x="81026" y="919226"/>
                        </a:lnTo>
                        <a:lnTo>
                          <a:pt x="75946" y="921258"/>
                        </a:lnTo>
                        <a:lnTo>
                          <a:pt x="73787" y="922909"/>
                        </a:lnTo>
                        <a:lnTo>
                          <a:pt x="70866" y="923671"/>
                        </a:lnTo>
                        <a:lnTo>
                          <a:pt x="68453" y="924941"/>
                        </a:lnTo>
                        <a:lnTo>
                          <a:pt x="57912" y="924052"/>
                        </a:lnTo>
                        <a:lnTo>
                          <a:pt x="54737" y="922909"/>
                        </a:lnTo>
                        <a:lnTo>
                          <a:pt x="51816" y="920496"/>
                        </a:lnTo>
                        <a:lnTo>
                          <a:pt x="46101" y="906780"/>
                        </a:lnTo>
                        <a:lnTo>
                          <a:pt x="44577" y="904748"/>
                        </a:lnTo>
                        <a:lnTo>
                          <a:pt x="45720" y="897890"/>
                        </a:lnTo>
                        <a:lnTo>
                          <a:pt x="45339" y="893064"/>
                        </a:lnTo>
                        <a:lnTo>
                          <a:pt x="43180" y="889127"/>
                        </a:lnTo>
                        <a:lnTo>
                          <a:pt x="33147" y="880999"/>
                        </a:lnTo>
                        <a:lnTo>
                          <a:pt x="29845" y="877443"/>
                        </a:lnTo>
                        <a:lnTo>
                          <a:pt x="28067" y="873379"/>
                        </a:lnTo>
                        <a:lnTo>
                          <a:pt x="30226" y="847979"/>
                        </a:lnTo>
                        <a:lnTo>
                          <a:pt x="30226" y="823468"/>
                        </a:lnTo>
                        <a:lnTo>
                          <a:pt x="25908" y="827151"/>
                        </a:lnTo>
                        <a:lnTo>
                          <a:pt x="17272" y="843153"/>
                        </a:lnTo>
                        <a:lnTo>
                          <a:pt x="10033" y="851281"/>
                        </a:lnTo>
                        <a:lnTo>
                          <a:pt x="5334" y="852805"/>
                        </a:lnTo>
                        <a:lnTo>
                          <a:pt x="0" y="852043"/>
                        </a:lnTo>
                        <a:lnTo>
                          <a:pt x="2159" y="842010"/>
                        </a:lnTo>
                        <a:lnTo>
                          <a:pt x="24765" y="788035"/>
                        </a:lnTo>
                        <a:lnTo>
                          <a:pt x="30226" y="769493"/>
                        </a:lnTo>
                        <a:lnTo>
                          <a:pt x="48641" y="726440"/>
                        </a:lnTo>
                        <a:lnTo>
                          <a:pt x="53594" y="708787"/>
                        </a:lnTo>
                        <a:lnTo>
                          <a:pt x="47879" y="716407"/>
                        </a:lnTo>
                        <a:lnTo>
                          <a:pt x="12192" y="776351"/>
                        </a:lnTo>
                        <a:lnTo>
                          <a:pt x="10414" y="776732"/>
                        </a:lnTo>
                        <a:lnTo>
                          <a:pt x="8890" y="778002"/>
                        </a:lnTo>
                        <a:lnTo>
                          <a:pt x="7112" y="778764"/>
                        </a:lnTo>
                        <a:lnTo>
                          <a:pt x="5715" y="778764"/>
                        </a:lnTo>
                        <a:lnTo>
                          <a:pt x="3556" y="776732"/>
                        </a:lnTo>
                        <a:lnTo>
                          <a:pt x="2159" y="773557"/>
                        </a:lnTo>
                        <a:lnTo>
                          <a:pt x="2159" y="771906"/>
                        </a:lnTo>
                        <a:lnTo>
                          <a:pt x="3175" y="765175"/>
                        </a:lnTo>
                        <a:lnTo>
                          <a:pt x="16891" y="732917"/>
                        </a:lnTo>
                        <a:lnTo>
                          <a:pt x="22225" y="722503"/>
                        </a:lnTo>
                        <a:lnTo>
                          <a:pt x="24384" y="715264"/>
                        </a:lnTo>
                        <a:lnTo>
                          <a:pt x="42418" y="671322"/>
                        </a:lnTo>
                        <a:lnTo>
                          <a:pt x="40259" y="670179"/>
                        </a:lnTo>
                        <a:lnTo>
                          <a:pt x="36703" y="673735"/>
                        </a:lnTo>
                        <a:lnTo>
                          <a:pt x="29464" y="688721"/>
                        </a:lnTo>
                        <a:lnTo>
                          <a:pt x="23749" y="697865"/>
                        </a:lnTo>
                        <a:lnTo>
                          <a:pt x="19812" y="701929"/>
                        </a:lnTo>
                        <a:lnTo>
                          <a:pt x="15494" y="705104"/>
                        </a:lnTo>
                        <a:lnTo>
                          <a:pt x="11049" y="701548"/>
                        </a:lnTo>
                        <a:lnTo>
                          <a:pt x="10795" y="691515"/>
                        </a:lnTo>
                        <a:lnTo>
                          <a:pt x="19431" y="646430"/>
                        </a:lnTo>
                        <a:lnTo>
                          <a:pt x="21209" y="627888"/>
                        </a:lnTo>
                        <a:lnTo>
                          <a:pt x="24384" y="654050"/>
                        </a:lnTo>
                        <a:lnTo>
                          <a:pt x="29845" y="645160"/>
                        </a:lnTo>
                        <a:lnTo>
                          <a:pt x="40640" y="618998"/>
                        </a:lnTo>
                        <a:lnTo>
                          <a:pt x="43561" y="614172"/>
                        </a:lnTo>
                        <a:lnTo>
                          <a:pt x="78105" y="563118"/>
                        </a:lnTo>
                        <a:lnTo>
                          <a:pt x="71628" y="561467"/>
                        </a:lnTo>
                        <a:lnTo>
                          <a:pt x="68453" y="559816"/>
                        </a:lnTo>
                        <a:lnTo>
                          <a:pt x="67310" y="558292"/>
                        </a:lnTo>
                        <a:lnTo>
                          <a:pt x="66929" y="556641"/>
                        </a:lnTo>
                        <a:lnTo>
                          <a:pt x="67691" y="542925"/>
                        </a:lnTo>
                        <a:lnTo>
                          <a:pt x="73406" y="518795"/>
                        </a:lnTo>
                        <a:lnTo>
                          <a:pt x="98298" y="464439"/>
                        </a:lnTo>
                        <a:lnTo>
                          <a:pt x="123952" y="429514"/>
                        </a:lnTo>
                        <a:lnTo>
                          <a:pt x="133985" y="418211"/>
                        </a:lnTo>
                        <a:lnTo>
                          <a:pt x="133223" y="412623"/>
                        </a:lnTo>
                        <a:lnTo>
                          <a:pt x="132207" y="410210"/>
                        </a:lnTo>
                        <a:lnTo>
                          <a:pt x="130810" y="408559"/>
                        </a:lnTo>
                        <a:lnTo>
                          <a:pt x="99060" y="447167"/>
                        </a:lnTo>
                        <a:lnTo>
                          <a:pt x="66294" y="484632"/>
                        </a:lnTo>
                        <a:lnTo>
                          <a:pt x="43561" y="508381"/>
                        </a:lnTo>
                        <a:lnTo>
                          <a:pt x="38862" y="507492"/>
                        </a:lnTo>
                        <a:lnTo>
                          <a:pt x="37465" y="506349"/>
                        </a:lnTo>
                        <a:lnTo>
                          <a:pt x="35560" y="503174"/>
                        </a:lnTo>
                        <a:lnTo>
                          <a:pt x="35560" y="499110"/>
                        </a:lnTo>
                        <a:lnTo>
                          <a:pt x="36703" y="497078"/>
                        </a:lnTo>
                        <a:lnTo>
                          <a:pt x="75946" y="438277"/>
                        </a:lnTo>
                        <a:lnTo>
                          <a:pt x="74930" y="437134"/>
                        </a:lnTo>
                        <a:lnTo>
                          <a:pt x="70612" y="439547"/>
                        </a:lnTo>
                        <a:lnTo>
                          <a:pt x="58293" y="452374"/>
                        </a:lnTo>
                        <a:lnTo>
                          <a:pt x="53594" y="455676"/>
                        </a:lnTo>
                        <a:lnTo>
                          <a:pt x="49276" y="457708"/>
                        </a:lnTo>
                        <a:lnTo>
                          <a:pt x="44577" y="457708"/>
                        </a:lnTo>
                        <a:lnTo>
                          <a:pt x="40259" y="455676"/>
                        </a:lnTo>
                        <a:lnTo>
                          <a:pt x="66929" y="413004"/>
                        </a:lnTo>
                        <a:lnTo>
                          <a:pt x="94742" y="369951"/>
                        </a:lnTo>
                        <a:lnTo>
                          <a:pt x="92583" y="368681"/>
                        </a:lnTo>
                        <a:lnTo>
                          <a:pt x="87884" y="372364"/>
                        </a:lnTo>
                        <a:lnTo>
                          <a:pt x="74168" y="386842"/>
                        </a:lnTo>
                        <a:lnTo>
                          <a:pt x="69469" y="390398"/>
                        </a:lnTo>
                        <a:lnTo>
                          <a:pt x="64770" y="392811"/>
                        </a:lnTo>
                        <a:lnTo>
                          <a:pt x="59690" y="393192"/>
                        </a:lnTo>
                        <a:lnTo>
                          <a:pt x="54737" y="390779"/>
                        </a:lnTo>
                        <a:lnTo>
                          <a:pt x="54737" y="385953"/>
                        </a:lnTo>
                        <a:lnTo>
                          <a:pt x="64135" y="375539"/>
                        </a:lnTo>
                        <a:lnTo>
                          <a:pt x="75565" y="359029"/>
                        </a:lnTo>
                        <a:lnTo>
                          <a:pt x="87122" y="342519"/>
                        </a:lnTo>
                        <a:lnTo>
                          <a:pt x="83185" y="341757"/>
                        </a:lnTo>
                        <a:lnTo>
                          <a:pt x="79883" y="339725"/>
                        </a:lnTo>
                        <a:lnTo>
                          <a:pt x="77470" y="336042"/>
                        </a:lnTo>
                        <a:lnTo>
                          <a:pt x="77089" y="332486"/>
                        </a:lnTo>
                        <a:lnTo>
                          <a:pt x="79629" y="320040"/>
                        </a:lnTo>
                        <a:lnTo>
                          <a:pt x="89281" y="297434"/>
                        </a:lnTo>
                        <a:lnTo>
                          <a:pt x="102997" y="277749"/>
                        </a:lnTo>
                        <a:lnTo>
                          <a:pt x="127127" y="249936"/>
                        </a:lnTo>
                        <a:lnTo>
                          <a:pt x="156718" y="225044"/>
                        </a:lnTo>
                        <a:lnTo>
                          <a:pt x="172212" y="215773"/>
                        </a:lnTo>
                        <a:lnTo>
                          <a:pt x="180848" y="213360"/>
                        </a:lnTo>
                        <a:lnTo>
                          <a:pt x="189865" y="212598"/>
                        </a:lnTo>
                        <a:lnTo>
                          <a:pt x="190246" y="214122"/>
                        </a:lnTo>
                        <a:lnTo>
                          <a:pt x="191262" y="215773"/>
                        </a:lnTo>
                        <a:lnTo>
                          <a:pt x="192786" y="216535"/>
                        </a:lnTo>
                        <a:lnTo>
                          <a:pt x="194945" y="216916"/>
                        </a:lnTo>
                        <a:lnTo>
                          <a:pt x="196723" y="216535"/>
                        </a:lnTo>
                        <a:lnTo>
                          <a:pt x="198501" y="216535"/>
                        </a:lnTo>
                        <a:lnTo>
                          <a:pt x="200279" y="215773"/>
                        </a:lnTo>
                        <a:lnTo>
                          <a:pt x="202057" y="215392"/>
                        </a:lnTo>
                        <a:lnTo>
                          <a:pt x="206121" y="211709"/>
                        </a:lnTo>
                        <a:lnTo>
                          <a:pt x="208280" y="208153"/>
                        </a:lnTo>
                        <a:lnTo>
                          <a:pt x="208661" y="204089"/>
                        </a:lnTo>
                        <a:lnTo>
                          <a:pt x="205740" y="190881"/>
                        </a:lnTo>
                        <a:lnTo>
                          <a:pt x="205359" y="186055"/>
                        </a:lnTo>
                        <a:lnTo>
                          <a:pt x="206502" y="181610"/>
                        </a:lnTo>
                        <a:lnTo>
                          <a:pt x="206121" y="178689"/>
                        </a:lnTo>
                        <a:lnTo>
                          <a:pt x="205359" y="176784"/>
                        </a:lnTo>
                        <a:lnTo>
                          <a:pt x="203962" y="175514"/>
                        </a:lnTo>
                        <a:lnTo>
                          <a:pt x="196342" y="172339"/>
                        </a:lnTo>
                        <a:lnTo>
                          <a:pt x="195326" y="171450"/>
                        </a:lnTo>
                        <a:lnTo>
                          <a:pt x="192024" y="170688"/>
                        </a:lnTo>
                        <a:lnTo>
                          <a:pt x="189484" y="168656"/>
                        </a:lnTo>
                        <a:lnTo>
                          <a:pt x="187325" y="165481"/>
                        </a:lnTo>
                        <a:lnTo>
                          <a:pt x="186309" y="162687"/>
                        </a:lnTo>
                        <a:lnTo>
                          <a:pt x="186309" y="159004"/>
                        </a:lnTo>
                        <a:lnTo>
                          <a:pt x="188087" y="148971"/>
                        </a:lnTo>
                        <a:lnTo>
                          <a:pt x="188087" y="142113"/>
                        </a:lnTo>
                        <a:lnTo>
                          <a:pt x="187325" y="136525"/>
                        </a:lnTo>
                        <a:lnTo>
                          <a:pt x="181229" y="136525"/>
                        </a:lnTo>
                        <a:lnTo>
                          <a:pt x="164211" y="140462"/>
                        </a:lnTo>
                        <a:lnTo>
                          <a:pt x="153035" y="141732"/>
                        </a:lnTo>
                        <a:lnTo>
                          <a:pt x="137541" y="138049"/>
                        </a:lnTo>
                        <a:lnTo>
                          <a:pt x="134366" y="136017"/>
                        </a:lnTo>
                        <a:lnTo>
                          <a:pt x="125349" y="128016"/>
                        </a:lnTo>
                        <a:lnTo>
                          <a:pt x="122047" y="126873"/>
                        </a:lnTo>
                        <a:lnTo>
                          <a:pt x="118491" y="126873"/>
                        </a:lnTo>
                        <a:lnTo>
                          <a:pt x="114935" y="129286"/>
                        </a:lnTo>
                        <a:lnTo>
                          <a:pt x="104140" y="131699"/>
                        </a:lnTo>
                        <a:lnTo>
                          <a:pt x="70231" y="130429"/>
                        </a:lnTo>
                        <a:lnTo>
                          <a:pt x="64389" y="127635"/>
                        </a:lnTo>
                        <a:lnTo>
                          <a:pt x="46101" y="124841"/>
                        </a:lnTo>
                        <a:lnTo>
                          <a:pt x="34544" y="121158"/>
                        </a:lnTo>
                        <a:lnTo>
                          <a:pt x="29464" y="117983"/>
                        </a:lnTo>
                        <a:lnTo>
                          <a:pt x="25527" y="113157"/>
                        </a:lnTo>
                        <a:lnTo>
                          <a:pt x="25527" y="107442"/>
                        </a:lnTo>
                        <a:lnTo>
                          <a:pt x="26543" y="106680"/>
                        </a:lnTo>
                        <a:lnTo>
                          <a:pt x="28067" y="105029"/>
                        </a:lnTo>
                        <a:lnTo>
                          <a:pt x="31242" y="104267"/>
                        </a:lnTo>
                        <a:lnTo>
                          <a:pt x="34544" y="104267"/>
                        </a:lnTo>
                        <a:lnTo>
                          <a:pt x="46101" y="107950"/>
                        </a:lnTo>
                        <a:lnTo>
                          <a:pt x="52959" y="107950"/>
                        </a:lnTo>
                        <a:lnTo>
                          <a:pt x="56134" y="105918"/>
                        </a:lnTo>
                        <a:lnTo>
                          <a:pt x="59055" y="103124"/>
                        </a:lnTo>
                        <a:lnTo>
                          <a:pt x="50800" y="101854"/>
                        </a:lnTo>
                        <a:lnTo>
                          <a:pt x="46736" y="100203"/>
                        </a:lnTo>
                        <a:lnTo>
                          <a:pt x="39878" y="95377"/>
                        </a:lnTo>
                        <a:lnTo>
                          <a:pt x="34163" y="89789"/>
                        </a:lnTo>
                        <a:lnTo>
                          <a:pt x="32385" y="86614"/>
                        </a:lnTo>
                        <a:lnTo>
                          <a:pt x="32385" y="84201"/>
                        </a:lnTo>
                        <a:lnTo>
                          <a:pt x="33147" y="82931"/>
                        </a:lnTo>
                        <a:lnTo>
                          <a:pt x="34163" y="81788"/>
                        </a:lnTo>
                        <a:lnTo>
                          <a:pt x="37465" y="80137"/>
                        </a:lnTo>
                        <a:lnTo>
                          <a:pt x="40259" y="79375"/>
                        </a:lnTo>
                        <a:lnTo>
                          <a:pt x="52578" y="84963"/>
                        </a:lnTo>
                        <a:lnTo>
                          <a:pt x="64770" y="85725"/>
                        </a:lnTo>
                        <a:lnTo>
                          <a:pt x="76327" y="83312"/>
                        </a:lnTo>
                        <a:lnTo>
                          <a:pt x="99060" y="72517"/>
                        </a:lnTo>
                        <a:lnTo>
                          <a:pt x="121793" y="61595"/>
                        </a:lnTo>
                        <a:lnTo>
                          <a:pt x="133985" y="59182"/>
                        </a:lnTo>
                        <a:lnTo>
                          <a:pt x="145161" y="66802"/>
                        </a:lnTo>
                        <a:lnTo>
                          <a:pt x="149098" y="61976"/>
                        </a:lnTo>
                        <a:lnTo>
                          <a:pt x="164211" y="49149"/>
                        </a:lnTo>
                        <a:lnTo>
                          <a:pt x="170815" y="39116"/>
                        </a:lnTo>
                        <a:lnTo>
                          <a:pt x="171450" y="32639"/>
                        </a:lnTo>
                        <a:lnTo>
                          <a:pt x="170815" y="25781"/>
                        </a:lnTo>
                        <a:lnTo>
                          <a:pt x="169291" y="21717"/>
                        </a:lnTo>
                        <a:lnTo>
                          <a:pt x="162814" y="14478"/>
                        </a:lnTo>
                        <a:lnTo>
                          <a:pt x="167132" y="10160"/>
                        </a:lnTo>
                        <a:lnTo>
                          <a:pt x="177927" y="2921"/>
                        </a:lnTo>
                        <a:lnTo>
                          <a:pt x="183769" y="889"/>
                        </a:lnTo>
                        <a:lnTo>
                          <a:pt x="188849" y="0"/>
                        </a:lnTo>
                        <a:lnTo>
                          <a:pt x="193802" y="1651"/>
                        </a:lnTo>
                        <a:lnTo>
                          <a:pt x="197739" y="6096"/>
                        </a:lnTo>
                        <a:close/>
                      </a:path>
                    </a:pathLst>
                  </a:custGeom>
                  <a:solidFill>
                    <a:srgbClr val="E85E00"/>
                  </a:solidFill>
                  <a:ln w="0" cap="flat" cmpd="sng" algn="ctr">
                    <a:solidFill>
                      <a:srgbClr val="E85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Freeform 138"/>
                  <p:cNvSpPr/>
                  <p:nvPr/>
                </p:nvSpPr>
                <p:spPr>
                  <a:xfrm>
                    <a:off x="4286631" y="2266315"/>
                    <a:ext cx="27687" cy="37339"/>
                  </a:xfrm>
                  <a:custGeom>
                    <a:avLst/>
                    <a:gdLst/>
                    <a:ahLst/>
                    <a:cxnLst/>
                    <a:rect l="0" t="0" r="0" b="0"/>
                    <a:pathLst>
                      <a:path w="27687" h="37339">
                        <a:moveTo>
                          <a:pt x="25527" y="12065"/>
                        </a:moveTo>
                        <a:lnTo>
                          <a:pt x="26924" y="16002"/>
                        </a:lnTo>
                        <a:lnTo>
                          <a:pt x="27686" y="21336"/>
                        </a:lnTo>
                        <a:lnTo>
                          <a:pt x="26924" y="23749"/>
                        </a:lnTo>
                        <a:lnTo>
                          <a:pt x="26670" y="26162"/>
                        </a:lnTo>
                        <a:lnTo>
                          <a:pt x="24511" y="30607"/>
                        </a:lnTo>
                        <a:lnTo>
                          <a:pt x="14732" y="36576"/>
                        </a:lnTo>
                        <a:lnTo>
                          <a:pt x="11811" y="37338"/>
                        </a:lnTo>
                        <a:lnTo>
                          <a:pt x="6858" y="36957"/>
                        </a:lnTo>
                        <a:lnTo>
                          <a:pt x="4699" y="35814"/>
                        </a:lnTo>
                        <a:lnTo>
                          <a:pt x="2159" y="33020"/>
                        </a:lnTo>
                        <a:lnTo>
                          <a:pt x="635" y="30099"/>
                        </a:lnTo>
                        <a:lnTo>
                          <a:pt x="0" y="26162"/>
                        </a:lnTo>
                        <a:lnTo>
                          <a:pt x="635" y="18034"/>
                        </a:lnTo>
                        <a:lnTo>
                          <a:pt x="3175" y="6858"/>
                        </a:lnTo>
                        <a:lnTo>
                          <a:pt x="5715" y="3175"/>
                        </a:lnTo>
                        <a:lnTo>
                          <a:pt x="8636" y="1143"/>
                        </a:lnTo>
                        <a:lnTo>
                          <a:pt x="11811" y="0"/>
                        </a:lnTo>
                        <a:lnTo>
                          <a:pt x="15494" y="381"/>
                        </a:lnTo>
                        <a:lnTo>
                          <a:pt x="18288" y="1143"/>
                        </a:lnTo>
                        <a:lnTo>
                          <a:pt x="21209" y="3556"/>
                        </a:lnTo>
                        <a:close/>
                      </a:path>
                    </a:pathLst>
                  </a:custGeom>
                  <a:solidFill>
                    <a:srgbClr val="DEFFFF"/>
                  </a:solidFill>
                  <a:ln w="0" cap="flat" cmpd="sng" algn="ctr">
                    <a:solidFill>
                      <a:srgbClr val="DE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Freeform 139"/>
                  <p:cNvSpPr/>
                  <p:nvPr/>
                </p:nvSpPr>
                <p:spPr>
                  <a:xfrm>
                    <a:off x="4283710" y="2268728"/>
                    <a:ext cx="21591" cy="34545"/>
                  </a:xfrm>
                  <a:custGeom>
                    <a:avLst/>
                    <a:gdLst/>
                    <a:ahLst/>
                    <a:cxnLst/>
                    <a:rect l="0" t="0" r="0" b="0"/>
                    <a:pathLst>
                      <a:path w="21591" h="34545">
                        <a:moveTo>
                          <a:pt x="19812" y="10795"/>
                        </a:moveTo>
                        <a:lnTo>
                          <a:pt x="21209" y="14478"/>
                        </a:lnTo>
                        <a:lnTo>
                          <a:pt x="21209" y="16891"/>
                        </a:lnTo>
                        <a:lnTo>
                          <a:pt x="21590" y="19304"/>
                        </a:lnTo>
                        <a:lnTo>
                          <a:pt x="20828" y="21336"/>
                        </a:lnTo>
                        <a:lnTo>
                          <a:pt x="20574" y="23749"/>
                        </a:lnTo>
                        <a:lnTo>
                          <a:pt x="19431" y="25654"/>
                        </a:lnTo>
                        <a:lnTo>
                          <a:pt x="18669" y="28194"/>
                        </a:lnTo>
                        <a:lnTo>
                          <a:pt x="11176" y="33782"/>
                        </a:lnTo>
                        <a:lnTo>
                          <a:pt x="7239" y="34544"/>
                        </a:lnTo>
                        <a:lnTo>
                          <a:pt x="3937" y="33401"/>
                        </a:lnTo>
                        <a:lnTo>
                          <a:pt x="1778" y="30607"/>
                        </a:lnTo>
                        <a:lnTo>
                          <a:pt x="762" y="27686"/>
                        </a:lnTo>
                        <a:lnTo>
                          <a:pt x="0" y="24130"/>
                        </a:lnTo>
                        <a:lnTo>
                          <a:pt x="381" y="16510"/>
                        </a:lnTo>
                        <a:lnTo>
                          <a:pt x="2921" y="5588"/>
                        </a:lnTo>
                        <a:lnTo>
                          <a:pt x="5080" y="2413"/>
                        </a:lnTo>
                        <a:lnTo>
                          <a:pt x="7620" y="762"/>
                        </a:lnTo>
                        <a:lnTo>
                          <a:pt x="9779" y="0"/>
                        </a:lnTo>
                        <a:lnTo>
                          <a:pt x="12192" y="381"/>
                        </a:lnTo>
                        <a:lnTo>
                          <a:pt x="14351" y="1143"/>
                        </a:lnTo>
                        <a:lnTo>
                          <a:pt x="16510" y="3175"/>
                        </a:lnTo>
                        <a:lnTo>
                          <a:pt x="18415" y="635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Freeform 140"/>
                  <p:cNvSpPr/>
                  <p:nvPr/>
                </p:nvSpPr>
                <p:spPr>
                  <a:xfrm>
                    <a:off x="4356862" y="2333117"/>
                    <a:ext cx="10034" cy="22480"/>
                  </a:xfrm>
                  <a:custGeom>
                    <a:avLst/>
                    <a:gdLst/>
                    <a:ahLst/>
                    <a:cxnLst/>
                    <a:rect l="0" t="0" r="0" b="0"/>
                    <a:pathLst>
                      <a:path w="10034" h="22480">
                        <a:moveTo>
                          <a:pt x="10033" y="22479"/>
                        </a:moveTo>
                        <a:lnTo>
                          <a:pt x="7493" y="20066"/>
                        </a:lnTo>
                        <a:lnTo>
                          <a:pt x="3937" y="14859"/>
                        </a:lnTo>
                        <a:lnTo>
                          <a:pt x="2921" y="12065"/>
                        </a:lnTo>
                        <a:lnTo>
                          <a:pt x="0" y="2413"/>
                        </a:lnTo>
                        <a:lnTo>
                          <a:pt x="0" y="0"/>
                        </a:lnTo>
                        <a:lnTo>
                          <a:pt x="6477" y="12446"/>
                        </a:lnTo>
                        <a:close/>
                      </a:path>
                    </a:pathLst>
                  </a:custGeom>
                  <a:solidFill>
                    <a:srgbClr val="E85E00"/>
                  </a:solidFill>
                  <a:ln w="0" cap="flat" cmpd="sng" algn="ctr">
                    <a:solidFill>
                      <a:srgbClr val="E85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Freeform 141"/>
                  <p:cNvSpPr/>
                  <p:nvPr/>
                </p:nvSpPr>
                <p:spPr>
                  <a:xfrm>
                    <a:off x="4369054" y="2360422"/>
                    <a:ext cx="13717" cy="28576"/>
                  </a:xfrm>
                  <a:custGeom>
                    <a:avLst/>
                    <a:gdLst/>
                    <a:ahLst/>
                    <a:cxnLst/>
                    <a:rect l="0" t="0" r="0" b="0"/>
                    <a:pathLst>
                      <a:path w="13717" h="28576">
                        <a:moveTo>
                          <a:pt x="13716" y="28575"/>
                        </a:moveTo>
                        <a:lnTo>
                          <a:pt x="10922" y="26162"/>
                        </a:lnTo>
                        <a:lnTo>
                          <a:pt x="6604" y="19685"/>
                        </a:lnTo>
                        <a:lnTo>
                          <a:pt x="0" y="0"/>
                        </a:lnTo>
                        <a:lnTo>
                          <a:pt x="4064" y="6858"/>
                        </a:lnTo>
                        <a:lnTo>
                          <a:pt x="11557" y="25019"/>
                        </a:lnTo>
                        <a:close/>
                      </a:path>
                    </a:pathLst>
                  </a:custGeom>
                  <a:solidFill>
                    <a:srgbClr val="E85E00"/>
                  </a:solidFill>
                  <a:ln w="0" cap="flat" cmpd="sng" algn="ctr">
                    <a:solidFill>
                      <a:srgbClr val="E85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Freeform 142"/>
                  <p:cNvSpPr/>
                  <p:nvPr/>
                </p:nvSpPr>
                <p:spPr>
                  <a:xfrm>
                    <a:off x="4344289" y="2447798"/>
                    <a:ext cx="5335" cy="27306"/>
                  </a:xfrm>
                  <a:custGeom>
                    <a:avLst/>
                    <a:gdLst/>
                    <a:ahLst/>
                    <a:cxnLst/>
                    <a:rect l="0" t="0" r="0" b="0"/>
                    <a:pathLst>
                      <a:path w="5335" h="27306">
                        <a:moveTo>
                          <a:pt x="4953" y="24892"/>
                        </a:moveTo>
                        <a:lnTo>
                          <a:pt x="2794" y="26924"/>
                        </a:lnTo>
                        <a:lnTo>
                          <a:pt x="254" y="27305"/>
                        </a:lnTo>
                        <a:lnTo>
                          <a:pt x="0" y="24130"/>
                        </a:lnTo>
                        <a:lnTo>
                          <a:pt x="1397" y="6858"/>
                        </a:lnTo>
                        <a:lnTo>
                          <a:pt x="254" y="0"/>
                        </a:lnTo>
                        <a:lnTo>
                          <a:pt x="3937" y="4445"/>
                        </a:lnTo>
                        <a:lnTo>
                          <a:pt x="5334" y="107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Freeform 143"/>
                  <p:cNvSpPr/>
                  <p:nvPr/>
                </p:nvSpPr>
                <p:spPr>
                  <a:xfrm>
                    <a:off x="4192905" y="2507742"/>
                    <a:ext cx="47499" cy="52325"/>
                  </a:xfrm>
                  <a:custGeom>
                    <a:avLst/>
                    <a:gdLst/>
                    <a:ahLst/>
                    <a:cxnLst/>
                    <a:rect l="0" t="0" r="0" b="0"/>
                    <a:pathLst>
                      <a:path w="47499" h="52325">
                        <a:moveTo>
                          <a:pt x="46863" y="0"/>
                        </a:moveTo>
                        <a:lnTo>
                          <a:pt x="47498" y="2794"/>
                        </a:lnTo>
                        <a:lnTo>
                          <a:pt x="47117" y="4826"/>
                        </a:lnTo>
                        <a:lnTo>
                          <a:pt x="44704" y="7239"/>
                        </a:lnTo>
                        <a:lnTo>
                          <a:pt x="42545" y="7620"/>
                        </a:lnTo>
                        <a:lnTo>
                          <a:pt x="38227" y="9271"/>
                        </a:lnTo>
                        <a:lnTo>
                          <a:pt x="36703" y="11303"/>
                        </a:lnTo>
                        <a:lnTo>
                          <a:pt x="12573" y="35814"/>
                        </a:lnTo>
                        <a:lnTo>
                          <a:pt x="5080" y="46228"/>
                        </a:lnTo>
                        <a:lnTo>
                          <a:pt x="2159" y="52324"/>
                        </a:lnTo>
                        <a:lnTo>
                          <a:pt x="0" y="52324"/>
                        </a:lnTo>
                        <a:lnTo>
                          <a:pt x="3937" y="43815"/>
                        </a:lnTo>
                        <a:lnTo>
                          <a:pt x="9017" y="36195"/>
                        </a:lnTo>
                        <a:lnTo>
                          <a:pt x="25908" y="1612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4341368" y="2529840"/>
                    <a:ext cx="4319" cy="12574"/>
                  </a:xfrm>
                  <a:custGeom>
                    <a:avLst/>
                    <a:gdLst/>
                    <a:ahLst/>
                    <a:cxnLst/>
                    <a:rect l="0" t="0" r="0" b="0"/>
                    <a:pathLst>
                      <a:path w="4319" h="12574">
                        <a:moveTo>
                          <a:pt x="4318" y="12573"/>
                        </a:moveTo>
                        <a:lnTo>
                          <a:pt x="1778" y="9271"/>
                        </a:lnTo>
                        <a:lnTo>
                          <a:pt x="381" y="6096"/>
                        </a:lnTo>
                        <a:lnTo>
                          <a:pt x="0" y="2921"/>
                        </a:lnTo>
                        <a:lnTo>
                          <a:pt x="2159"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Freeform 145"/>
                  <p:cNvSpPr/>
                  <p:nvPr/>
                </p:nvSpPr>
                <p:spPr>
                  <a:xfrm>
                    <a:off x="4320032" y="2603500"/>
                    <a:ext cx="14479" cy="46356"/>
                  </a:xfrm>
                  <a:custGeom>
                    <a:avLst/>
                    <a:gdLst/>
                    <a:ahLst/>
                    <a:cxnLst/>
                    <a:rect l="0" t="0" r="0" b="0"/>
                    <a:pathLst>
                      <a:path w="14479" h="46356">
                        <a:moveTo>
                          <a:pt x="13335" y="11303"/>
                        </a:moveTo>
                        <a:lnTo>
                          <a:pt x="14478" y="19685"/>
                        </a:lnTo>
                        <a:lnTo>
                          <a:pt x="13081" y="33401"/>
                        </a:lnTo>
                        <a:lnTo>
                          <a:pt x="13081" y="41910"/>
                        </a:lnTo>
                        <a:lnTo>
                          <a:pt x="14478" y="46355"/>
                        </a:lnTo>
                        <a:lnTo>
                          <a:pt x="11938" y="40640"/>
                        </a:lnTo>
                        <a:lnTo>
                          <a:pt x="10922" y="35052"/>
                        </a:lnTo>
                        <a:lnTo>
                          <a:pt x="9779" y="22987"/>
                        </a:lnTo>
                        <a:lnTo>
                          <a:pt x="6858" y="12065"/>
                        </a:lnTo>
                        <a:lnTo>
                          <a:pt x="4445" y="7239"/>
                        </a:lnTo>
                        <a:lnTo>
                          <a:pt x="0" y="3683"/>
                        </a:lnTo>
                        <a:lnTo>
                          <a:pt x="1905" y="762"/>
                        </a:lnTo>
                        <a:lnTo>
                          <a:pt x="4064" y="0"/>
                        </a:lnTo>
                        <a:lnTo>
                          <a:pt x="6223" y="381"/>
                        </a:lnTo>
                        <a:lnTo>
                          <a:pt x="8382" y="2032"/>
                        </a:lnTo>
                        <a:lnTo>
                          <a:pt x="9779" y="3683"/>
                        </a:lnTo>
                        <a:lnTo>
                          <a:pt x="11176" y="609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Freeform 146"/>
                  <p:cNvSpPr/>
                  <p:nvPr/>
                </p:nvSpPr>
                <p:spPr>
                  <a:xfrm>
                    <a:off x="4318254" y="2703322"/>
                    <a:ext cx="6478" cy="13717"/>
                  </a:xfrm>
                  <a:custGeom>
                    <a:avLst/>
                    <a:gdLst/>
                    <a:ahLst/>
                    <a:cxnLst/>
                    <a:rect l="0" t="0" r="0" b="0"/>
                    <a:pathLst>
                      <a:path w="6478" h="13717">
                        <a:moveTo>
                          <a:pt x="6477" y="12446"/>
                        </a:moveTo>
                        <a:lnTo>
                          <a:pt x="3937" y="13716"/>
                        </a:lnTo>
                        <a:lnTo>
                          <a:pt x="1524" y="10922"/>
                        </a:lnTo>
                        <a:lnTo>
                          <a:pt x="381" y="7239"/>
                        </a:lnTo>
                        <a:lnTo>
                          <a:pt x="0" y="2794"/>
                        </a:lnTo>
                        <a:lnTo>
                          <a:pt x="1778" y="0"/>
                        </a:lnTo>
                        <a:lnTo>
                          <a:pt x="1778" y="2794"/>
                        </a:lnTo>
                        <a:lnTo>
                          <a:pt x="5461" y="889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a:off x="4181729" y="2707005"/>
                    <a:ext cx="43562" cy="78487"/>
                  </a:xfrm>
                  <a:custGeom>
                    <a:avLst/>
                    <a:gdLst/>
                    <a:ahLst/>
                    <a:cxnLst/>
                    <a:rect l="0" t="0" r="0" b="0"/>
                    <a:pathLst>
                      <a:path w="43562" h="78487">
                        <a:moveTo>
                          <a:pt x="0" y="78486"/>
                        </a:moveTo>
                        <a:lnTo>
                          <a:pt x="2540" y="74422"/>
                        </a:lnTo>
                        <a:lnTo>
                          <a:pt x="3175" y="72009"/>
                        </a:lnTo>
                        <a:lnTo>
                          <a:pt x="4318" y="69977"/>
                        </a:lnTo>
                        <a:lnTo>
                          <a:pt x="4318" y="67564"/>
                        </a:lnTo>
                        <a:lnTo>
                          <a:pt x="4699" y="65151"/>
                        </a:lnTo>
                        <a:lnTo>
                          <a:pt x="4699" y="62738"/>
                        </a:lnTo>
                        <a:lnTo>
                          <a:pt x="17272" y="36576"/>
                        </a:lnTo>
                        <a:lnTo>
                          <a:pt x="43561" y="0"/>
                        </a:lnTo>
                        <a:lnTo>
                          <a:pt x="40005" y="23749"/>
                        </a:lnTo>
                        <a:lnTo>
                          <a:pt x="29845" y="4419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Freeform 148"/>
                  <p:cNvSpPr/>
                  <p:nvPr/>
                </p:nvSpPr>
                <p:spPr>
                  <a:xfrm>
                    <a:off x="4349242" y="2713355"/>
                    <a:ext cx="3303" cy="7240"/>
                  </a:xfrm>
                  <a:custGeom>
                    <a:avLst/>
                    <a:gdLst/>
                    <a:ahLst/>
                    <a:cxnLst/>
                    <a:rect l="0" t="0" r="0" b="0"/>
                    <a:pathLst>
                      <a:path w="3303" h="7240">
                        <a:moveTo>
                          <a:pt x="3302" y="4826"/>
                        </a:moveTo>
                        <a:lnTo>
                          <a:pt x="2159" y="7239"/>
                        </a:lnTo>
                        <a:lnTo>
                          <a:pt x="1778" y="7239"/>
                        </a:lnTo>
                        <a:lnTo>
                          <a:pt x="762" y="5207"/>
                        </a:lnTo>
                        <a:lnTo>
                          <a:pt x="0" y="2413"/>
                        </a:lnTo>
                        <a:lnTo>
                          <a:pt x="2159" y="0"/>
                        </a:lnTo>
                        <a:lnTo>
                          <a:pt x="2159" y="279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Freeform 149"/>
                  <p:cNvSpPr/>
                  <p:nvPr/>
                </p:nvSpPr>
                <p:spPr>
                  <a:xfrm>
                    <a:off x="4294124" y="2756789"/>
                    <a:ext cx="8256" cy="21464"/>
                  </a:xfrm>
                  <a:custGeom>
                    <a:avLst/>
                    <a:gdLst/>
                    <a:ahLst/>
                    <a:cxnLst/>
                    <a:rect l="0" t="0" r="0" b="0"/>
                    <a:pathLst>
                      <a:path w="8256" h="21464">
                        <a:moveTo>
                          <a:pt x="8255" y="21463"/>
                        </a:moveTo>
                        <a:lnTo>
                          <a:pt x="3683" y="20574"/>
                        </a:lnTo>
                        <a:lnTo>
                          <a:pt x="1524" y="19431"/>
                        </a:lnTo>
                        <a:lnTo>
                          <a:pt x="0" y="17018"/>
                        </a:lnTo>
                        <a:lnTo>
                          <a:pt x="1524" y="0"/>
                        </a:lnTo>
                        <a:lnTo>
                          <a:pt x="3302" y="1270"/>
                        </a:lnTo>
                        <a:lnTo>
                          <a:pt x="4699" y="3683"/>
                        </a:lnTo>
                        <a:lnTo>
                          <a:pt x="6477" y="8890"/>
                        </a:lnTo>
                        <a:lnTo>
                          <a:pt x="7239" y="1816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Freeform 150"/>
                  <p:cNvSpPr/>
                  <p:nvPr/>
                </p:nvSpPr>
                <p:spPr>
                  <a:xfrm>
                    <a:off x="4338447" y="2794254"/>
                    <a:ext cx="8256" cy="35053"/>
                  </a:xfrm>
                  <a:custGeom>
                    <a:avLst/>
                    <a:gdLst/>
                    <a:ahLst/>
                    <a:cxnLst/>
                    <a:rect l="0" t="0" r="0" b="0"/>
                    <a:pathLst>
                      <a:path w="8256" h="35053">
                        <a:moveTo>
                          <a:pt x="8255" y="32639"/>
                        </a:moveTo>
                        <a:lnTo>
                          <a:pt x="7239" y="35052"/>
                        </a:lnTo>
                        <a:lnTo>
                          <a:pt x="5842" y="27813"/>
                        </a:lnTo>
                        <a:lnTo>
                          <a:pt x="381" y="14986"/>
                        </a:lnTo>
                        <a:lnTo>
                          <a:pt x="0" y="10160"/>
                        </a:lnTo>
                        <a:lnTo>
                          <a:pt x="381" y="4826"/>
                        </a:lnTo>
                        <a:lnTo>
                          <a:pt x="2921" y="0"/>
                        </a:lnTo>
                        <a:lnTo>
                          <a:pt x="3937" y="3683"/>
                        </a:lnTo>
                        <a:lnTo>
                          <a:pt x="6858" y="2819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Freeform 151"/>
                  <p:cNvSpPr/>
                  <p:nvPr/>
                </p:nvSpPr>
                <p:spPr>
                  <a:xfrm>
                    <a:off x="4371594" y="2819273"/>
                    <a:ext cx="3303" cy="7621"/>
                  </a:xfrm>
                  <a:custGeom>
                    <a:avLst/>
                    <a:gdLst/>
                    <a:ahLst/>
                    <a:cxnLst/>
                    <a:rect l="0" t="0" r="0" b="0"/>
                    <a:pathLst>
                      <a:path w="3303" h="7621">
                        <a:moveTo>
                          <a:pt x="3302" y="4826"/>
                        </a:moveTo>
                        <a:lnTo>
                          <a:pt x="1524" y="6858"/>
                        </a:lnTo>
                        <a:lnTo>
                          <a:pt x="0" y="7620"/>
                        </a:lnTo>
                        <a:lnTo>
                          <a:pt x="2159" y="0"/>
                        </a:lnTo>
                        <a:lnTo>
                          <a:pt x="2921" y="241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Freeform 152"/>
                  <p:cNvSpPr/>
                  <p:nvPr/>
                </p:nvSpPr>
                <p:spPr>
                  <a:xfrm>
                    <a:off x="4168394" y="2850261"/>
                    <a:ext cx="4319" cy="7621"/>
                  </a:xfrm>
                  <a:custGeom>
                    <a:avLst/>
                    <a:gdLst/>
                    <a:ahLst/>
                    <a:cxnLst/>
                    <a:rect l="0" t="0" r="0" b="0"/>
                    <a:pathLst>
                      <a:path w="4319" h="7621">
                        <a:moveTo>
                          <a:pt x="4318" y="0"/>
                        </a:moveTo>
                        <a:lnTo>
                          <a:pt x="0" y="762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4329811" y="2872740"/>
                    <a:ext cx="19432" cy="234697"/>
                  </a:xfrm>
                  <a:custGeom>
                    <a:avLst/>
                    <a:gdLst/>
                    <a:ahLst/>
                    <a:cxnLst/>
                    <a:rect l="0" t="0" r="0" b="0"/>
                    <a:pathLst>
                      <a:path w="19432" h="234697">
                        <a:moveTo>
                          <a:pt x="19431" y="162179"/>
                        </a:moveTo>
                        <a:lnTo>
                          <a:pt x="16891" y="170688"/>
                        </a:lnTo>
                        <a:lnTo>
                          <a:pt x="12573" y="234696"/>
                        </a:lnTo>
                        <a:lnTo>
                          <a:pt x="10033" y="227457"/>
                        </a:lnTo>
                        <a:lnTo>
                          <a:pt x="9017" y="212471"/>
                        </a:lnTo>
                        <a:lnTo>
                          <a:pt x="11557" y="189230"/>
                        </a:lnTo>
                        <a:lnTo>
                          <a:pt x="11557" y="174752"/>
                        </a:lnTo>
                        <a:lnTo>
                          <a:pt x="6858" y="107823"/>
                        </a:lnTo>
                        <a:lnTo>
                          <a:pt x="0" y="43942"/>
                        </a:lnTo>
                        <a:lnTo>
                          <a:pt x="2540" y="0"/>
                        </a:lnTo>
                        <a:lnTo>
                          <a:pt x="9017" y="39116"/>
                        </a:lnTo>
                        <a:lnTo>
                          <a:pt x="16891" y="9906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Freeform 154"/>
                  <p:cNvSpPr/>
                  <p:nvPr/>
                </p:nvSpPr>
                <p:spPr>
                  <a:xfrm>
                    <a:off x="4148201" y="2881630"/>
                    <a:ext cx="5716" cy="8891"/>
                  </a:xfrm>
                  <a:custGeom>
                    <a:avLst/>
                    <a:gdLst/>
                    <a:ahLst/>
                    <a:cxnLst/>
                    <a:rect l="0" t="0" r="0" b="0"/>
                    <a:pathLst>
                      <a:path w="5716" h="8891">
                        <a:moveTo>
                          <a:pt x="2159" y="8890"/>
                        </a:moveTo>
                        <a:lnTo>
                          <a:pt x="0" y="8890"/>
                        </a:lnTo>
                        <a:lnTo>
                          <a:pt x="0" y="5207"/>
                        </a:lnTo>
                        <a:lnTo>
                          <a:pt x="5715" y="0"/>
                        </a:lnTo>
                        <a:lnTo>
                          <a:pt x="2921" y="3556"/>
                        </a:lnTo>
                        <a:lnTo>
                          <a:pt x="1778" y="609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Freeform 155"/>
                  <p:cNvSpPr/>
                  <p:nvPr/>
                </p:nvSpPr>
                <p:spPr>
                  <a:xfrm>
                    <a:off x="4392549" y="2892933"/>
                    <a:ext cx="4319" cy="20956"/>
                  </a:xfrm>
                  <a:custGeom>
                    <a:avLst/>
                    <a:gdLst/>
                    <a:ahLst/>
                    <a:cxnLst/>
                    <a:rect l="0" t="0" r="0" b="0"/>
                    <a:pathLst>
                      <a:path w="4319" h="20956">
                        <a:moveTo>
                          <a:pt x="3556" y="20955"/>
                        </a:moveTo>
                        <a:lnTo>
                          <a:pt x="0" y="20955"/>
                        </a:lnTo>
                        <a:lnTo>
                          <a:pt x="0" y="0"/>
                        </a:lnTo>
                        <a:lnTo>
                          <a:pt x="2159" y="762"/>
                        </a:lnTo>
                        <a:lnTo>
                          <a:pt x="3556" y="2794"/>
                        </a:lnTo>
                        <a:lnTo>
                          <a:pt x="4318" y="5207"/>
                        </a:lnTo>
                        <a:close/>
                      </a:path>
                    </a:pathLst>
                  </a:custGeom>
                  <a:solidFill>
                    <a:srgbClr val="E85E00"/>
                  </a:solidFill>
                  <a:ln w="0" cap="flat" cmpd="sng" algn="ctr">
                    <a:solidFill>
                      <a:srgbClr val="E85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a:off x="4432173" y="2974975"/>
                    <a:ext cx="10796" cy="20194"/>
                  </a:xfrm>
                  <a:custGeom>
                    <a:avLst/>
                    <a:gdLst/>
                    <a:ahLst/>
                    <a:cxnLst/>
                    <a:rect l="0" t="0" r="0" b="0"/>
                    <a:pathLst>
                      <a:path w="10796" h="20194">
                        <a:moveTo>
                          <a:pt x="10795" y="14859"/>
                        </a:moveTo>
                        <a:lnTo>
                          <a:pt x="3937" y="20193"/>
                        </a:lnTo>
                        <a:lnTo>
                          <a:pt x="1778" y="18542"/>
                        </a:lnTo>
                        <a:lnTo>
                          <a:pt x="762" y="16891"/>
                        </a:lnTo>
                        <a:lnTo>
                          <a:pt x="0" y="14478"/>
                        </a:lnTo>
                        <a:lnTo>
                          <a:pt x="381" y="12065"/>
                        </a:lnTo>
                        <a:lnTo>
                          <a:pt x="381" y="8890"/>
                        </a:lnTo>
                        <a:lnTo>
                          <a:pt x="1016" y="6477"/>
                        </a:lnTo>
                        <a:lnTo>
                          <a:pt x="1778" y="1270"/>
                        </a:lnTo>
                        <a:lnTo>
                          <a:pt x="2921" y="0"/>
                        </a:lnTo>
                        <a:lnTo>
                          <a:pt x="4699" y="3175"/>
                        </a:lnTo>
                        <a:lnTo>
                          <a:pt x="7620" y="6858"/>
                        </a:lnTo>
                        <a:lnTo>
                          <a:pt x="9779" y="10414"/>
                        </a:lnTo>
                        <a:lnTo>
                          <a:pt x="10414" y="12446"/>
                        </a:lnTo>
                        <a:close/>
                      </a:path>
                    </a:pathLst>
                  </a:custGeom>
                  <a:solidFill>
                    <a:srgbClr val="E85E00"/>
                  </a:solidFill>
                  <a:ln w="0" cap="flat" cmpd="sng" algn="ctr">
                    <a:solidFill>
                      <a:srgbClr val="E85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Freeform 157"/>
                  <p:cNvSpPr/>
                  <p:nvPr/>
                </p:nvSpPr>
                <p:spPr>
                  <a:xfrm>
                    <a:off x="4264914" y="2975737"/>
                    <a:ext cx="8383" cy="11685"/>
                  </a:xfrm>
                  <a:custGeom>
                    <a:avLst/>
                    <a:gdLst/>
                    <a:ahLst/>
                    <a:cxnLst/>
                    <a:rect l="0" t="0" r="0" b="0"/>
                    <a:pathLst>
                      <a:path w="8383" h="11685">
                        <a:moveTo>
                          <a:pt x="8382" y="4445"/>
                        </a:moveTo>
                        <a:lnTo>
                          <a:pt x="6477" y="5715"/>
                        </a:lnTo>
                        <a:lnTo>
                          <a:pt x="6096" y="9271"/>
                        </a:lnTo>
                        <a:lnTo>
                          <a:pt x="4699" y="8890"/>
                        </a:lnTo>
                        <a:lnTo>
                          <a:pt x="3683" y="9652"/>
                        </a:lnTo>
                        <a:lnTo>
                          <a:pt x="2540" y="10922"/>
                        </a:lnTo>
                        <a:lnTo>
                          <a:pt x="1524" y="11684"/>
                        </a:lnTo>
                        <a:lnTo>
                          <a:pt x="0" y="8890"/>
                        </a:lnTo>
                        <a:lnTo>
                          <a:pt x="0" y="6096"/>
                        </a:lnTo>
                        <a:lnTo>
                          <a:pt x="762" y="2921"/>
                        </a:lnTo>
                        <a:lnTo>
                          <a:pt x="2921" y="508"/>
                        </a:lnTo>
                        <a:lnTo>
                          <a:pt x="4699" y="0"/>
                        </a:lnTo>
                        <a:lnTo>
                          <a:pt x="6096" y="889"/>
                        </a:lnTo>
                        <a:lnTo>
                          <a:pt x="7239" y="203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Freeform 158"/>
                  <p:cNvSpPr/>
                  <p:nvPr/>
                </p:nvSpPr>
                <p:spPr>
                  <a:xfrm>
                    <a:off x="4178427" y="2976245"/>
                    <a:ext cx="25655" cy="119889"/>
                  </a:xfrm>
                  <a:custGeom>
                    <a:avLst/>
                    <a:gdLst/>
                    <a:ahLst/>
                    <a:cxnLst/>
                    <a:rect l="0" t="0" r="0" b="0"/>
                    <a:pathLst>
                      <a:path w="25655" h="119889">
                        <a:moveTo>
                          <a:pt x="0" y="119888"/>
                        </a:moveTo>
                        <a:lnTo>
                          <a:pt x="0" y="88900"/>
                        </a:lnTo>
                        <a:lnTo>
                          <a:pt x="9398" y="42672"/>
                        </a:lnTo>
                        <a:lnTo>
                          <a:pt x="25654" y="0"/>
                        </a:lnTo>
                        <a:lnTo>
                          <a:pt x="14859" y="6108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4639437" y="3045079"/>
                    <a:ext cx="21210" cy="77217"/>
                  </a:xfrm>
                  <a:custGeom>
                    <a:avLst/>
                    <a:gdLst/>
                    <a:ahLst/>
                    <a:cxnLst/>
                    <a:rect l="0" t="0" r="0" b="0"/>
                    <a:pathLst>
                      <a:path w="21210" h="77217">
                        <a:moveTo>
                          <a:pt x="21209" y="17272"/>
                        </a:moveTo>
                        <a:lnTo>
                          <a:pt x="18669" y="19685"/>
                        </a:lnTo>
                        <a:lnTo>
                          <a:pt x="13335" y="23749"/>
                        </a:lnTo>
                        <a:lnTo>
                          <a:pt x="11176" y="28067"/>
                        </a:lnTo>
                        <a:lnTo>
                          <a:pt x="11176" y="36576"/>
                        </a:lnTo>
                        <a:lnTo>
                          <a:pt x="15494" y="59944"/>
                        </a:lnTo>
                        <a:lnTo>
                          <a:pt x="21209" y="77216"/>
                        </a:lnTo>
                        <a:lnTo>
                          <a:pt x="4318" y="21336"/>
                        </a:lnTo>
                        <a:lnTo>
                          <a:pt x="0" y="0"/>
                        </a:lnTo>
                        <a:lnTo>
                          <a:pt x="7874" y="5207"/>
                        </a:lnTo>
                        <a:lnTo>
                          <a:pt x="16129" y="1155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Freeform 160"/>
                  <p:cNvSpPr/>
                  <p:nvPr/>
                </p:nvSpPr>
                <p:spPr>
                  <a:xfrm>
                    <a:off x="4799711" y="3061081"/>
                    <a:ext cx="10542" cy="22607"/>
                  </a:xfrm>
                  <a:custGeom>
                    <a:avLst/>
                    <a:gdLst/>
                    <a:ahLst/>
                    <a:cxnLst/>
                    <a:rect l="0" t="0" r="0" b="0"/>
                    <a:pathLst>
                      <a:path w="10542" h="22607">
                        <a:moveTo>
                          <a:pt x="10541" y="22606"/>
                        </a:moveTo>
                        <a:lnTo>
                          <a:pt x="1524" y="8890"/>
                        </a:lnTo>
                        <a:lnTo>
                          <a:pt x="0" y="2921"/>
                        </a:lnTo>
                        <a:lnTo>
                          <a:pt x="381" y="0"/>
                        </a:lnTo>
                        <a:lnTo>
                          <a:pt x="2159" y="2032"/>
                        </a:lnTo>
                        <a:lnTo>
                          <a:pt x="6223" y="10541"/>
                        </a:lnTo>
                        <a:lnTo>
                          <a:pt x="6858" y="1333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Freeform 161"/>
                  <p:cNvSpPr/>
                  <p:nvPr/>
                </p:nvSpPr>
                <p:spPr>
                  <a:xfrm>
                    <a:off x="4574540" y="3053461"/>
                    <a:ext cx="30227" cy="28195"/>
                  </a:xfrm>
                  <a:custGeom>
                    <a:avLst/>
                    <a:gdLst/>
                    <a:ahLst/>
                    <a:cxnLst/>
                    <a:rect l="0" t="0" r="0" b="0"/>
                    <a:pathLst>
                      <a:path w="30227" h="28195">
                        <a:moveTo>
                          <a:pt x="30226" y="27813"/>
                        </a:moveTo>
                        <a:lnTo>
                          <a:pt x="27051" y="28194"/>
                        </a:lnTo>
                        <a:lnTo>
                          <a:pt x="24511" y="27813"/>
                        </a:lnTo>
                        <a:lnTo>
                          <a:pt x="21590" y="26543"/>
                        </a:lnTo>
                        <a:lnTo>
                          <a:pt x="16510" y="23368"/>
                        </a:lnTo>
                        <a:lnTo>
                          <a:pt x="10795" y="20955"/>
                        </a:lnTo>
                        <a:lnTo>
                          <a:pt x="7874" y="21336"/>
                        </a:lnTo>
                        <a:lnTo>
                          <a:pt x="5080" y="17272"/>
                        </a:lnTo>
                        <a:lnTo>
                          <a:pt x="1778" y="9271"/>
                        </a:lnTo>
                        <a:lnTo>
                          <a:pt x="0" y="6477"/>
                        </a:lnTo>
                        <a:lnTo>
                          <a:pt x="3937" y="8890"/>
                        </a:lnTo>
                        <a:lnTo>
                          <a:pt x="6477" y="9652"/>
                        </a:lnTo>
                        <a:lnTo>
                          <a:pt x="9398" y="10033"/>
                        </a:lnTo>
                        <a:lnTo>
                          <a:pt x="14732" y="9271"/>
                        </a:lnTo>
                        <a:lnTo>
                          <a:pt x="19050" y="7620"/>
                        </a:lnTo>
                        <a:lnTo>
                          <a:pt x="24130" y="762"/>
                        </a:lnTo>
                        <a:lnTo>
                          <a:pt x="27051" y="0"/>
                        </a:lnTo>
                        <a:lnTo>
                          <a:pt x="28448" y="5588"/>
                        </a:lnTo>
                        <a:lnTo>
                          <a:pt x="29591" y="237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a:off x="4547108" y="3071241"/>
                    <a:ext cx="9780" cy="57024"/>
                  </a:xfrm>
                  <a:custGeom>
                    <a:avLst/>
                    <a:gdLst/>
                    <a:ahLst/>
                    <a:cxnLst/>
                    <a:rect l="0" t="0" r="0" b="0"/>
                    <a:pathLst>
                      <a:path w="9780" h="57024">
                        <a:moveTo>
                          <a:pt x="7620" y="24892"/>
                        </a:moveTo>
                        <a:lnTo>
                          <a:pt x="8001" y="41402"/>
                        </a:lnTo>
                        <a:lnTo>
                          <a:pt x="7239" y="45466"/>
                        </a:lnTo>
                        <a:lnTo>
                          <a:pt x="7239" y="49403"/>
                        </a:lnTo>
                        <a:lnTo>
                          <a:pt x="6477" y="53086"/>
                        </a:lnTo>
                        <a:lnTo>
                          <a:pt x="6477" y="57023"/>
                        </a:lnTo>
                        <a:lnTo>
                          <a:pt x="0" y="21209"/>
                        </a:lnTo>
                        <a:lnTo>
                          <a:pt x="0" y="6731"/>
                        </a:lnTo>
                        <a:lnTo>
                          <a:pt x="1778" y="0"/>
                        </a:lnTo>
                        <a:lnTo>
                          <a:pt x="2159" y="2794"/>
                        </a:lnTo>
                        <a:lnTo>
                          <a:pt x="8001" y="12065"/>
                        </a:lnTo>
                        <a:lnTo>
                          <a:pt x="9017" y="14859"/>
                        </a:lnTo>
                        <a:lnTo>
                          <a:pt x="9779" y="18034"/>
                        </a:lnTo>
                        <a:lnTo>
                          <a:pt x="9017" y="2120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Freeform 163"/>
                  <p:cNvSpPr/>
                  <p:nvPr/>
                </p:nvSpPr>
                <p:spPr>
                  <a:xfrm>
                    <a:off x="4743196" y="3098546"/>
                    <a:ext cx="2160" cy="10034"/>
                  </a:xfrm>
                  <a:custGeom>
                    <a:avLst/>
                    <a:gdLst/>
                    <a:ahLst/>
                    <a:cxnLst/>
                    <a:rect l="0" t="0" r="0" b="0"/>
                    <a:pathLst>
                      <a:path w="2160" h="10034">
                        <a:moveTo>
                          <a:pt x="1016" y="10033"/>
                        </a:moveTo>
                        <a:lnTo>
                          <a:pt x="0" y="0"/>
                        </a:lnTo>
                        <a:lnTo>
                          <a:pt x="2159" y="241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Freeform 164"/>
                  <p:cNvSpPr/>
                  <p:nvPr/>
                </p:nvSpPr>
                <p:spPr>
                  <a:xfrm>
                    <a:off x="4256659" y="3086100"/>
                    <a:ext cx="9018" cy="27306"/>
                  </a:xfrm>
                  <a:custGeom>
                    <a:avLst/>
                    <a:gdLst/>
                    <a:ahLst/>
                    <a:cxnLst/>
                    <a:rect l="0" t="0" r="0" b="0"/>
                    <a:pathLst>
                      <a:path w="9018" h="27306">
                        <a:moveTo>
                          <a:pt x="4318" y="27305"/>
                        </a:moveTo>
                        <a:lnTo>
                          <a:pt x="2159" y="27305"/>
                        </a:lnTo>
                        <a:lnTo>
                          <a:pt x="0" y="26162"/>
                        </a:lnTo>
                        <a:lnTo>
                          <a:pt x="381" y="22098"/>
                        </a:lnTo>
                        <a:lnTo>
                          <a:pt x="2540" y="15621"/>
                        </a:lnTo>
                        <a:lnTo>
                          <a:pt x="4318" y="12827"/>
                        </a:lnTo>
                        <a:lnTo>
                          <a:pt x="8636" y="0"/>
                        </a:lnTo>
                        <a:lnTo>
                          <a:pt x="9017" y="635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4689475" y="3132328"/>
                    <a:ext cx="5462" cy="25020"/>
                  </a:xfrm>
                  <a:custGeom>
                    <a:avLst/>
                    <a:gdLst/>
                    <a:ahLst/>
                    <a:cxnLst/>
                    <a:rect l="0" t="0" r="0" b="0"/>
                    <a:pathLst>
                      <a:path w="5462" h="25020">
                        <a:moveTo>
                          <a:pt x="4699" y="25019"/>
                        </a:moveTo>
                        <a:lnTo>
                          <a:pt x="3302" y="21717"/>
                        </a:lnTo>
                        <a:lnTo>
                          <a:pt x="0" y="0"/>
                        </a:lnTo>
                        <a:lnTo>
                          <a:pt x="1778" y="2032"/>
                        </a:lnTo>
                        <a:lnTo>
                          <a:pt x="3683" y="5207"/>
                        </a:lnTo>
                        <a:lnTo>
                          <a:pt x="4699" y="8128"/>
                        </a:lnTo>
                        <a:lnTo>
                          <a:pt x="5461" y="1168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Freeform 166"/>
                  <p:cNvSpPr/>
                  <p:nvPr/>
                </p:nvSpPr>
                <p:spPr>
                  <a:xfrm>
                    <a:off x="4730877" y="3140837"/>
                    <a:ext cx="12701" cy="38609"/>
                  </a:xfrm>
                  <a:custGeom>
                    <a:avLst/>
                    <a:gdLst/>
                    <a:ahLst/>
                    <a:cxnLst/>
                    <a:rect l="0" t="0" r="0" b="0"/>
                    <a:pathLst>
                      <a:path w="12701" h="38609">
                        <a:moveTo>
                          <a:pt x="10160" y="38608"/>
                        </a:moveTo>
                        <a:lnTo>
                          <a:pt x="5461" y="38227"/>
                        </a:lnTo>
                        <a:lnTo>
                          <a:pt x="2921" y="36957"/>
                        </a:lnTo>
                        <a:lnTo>
                          <a:pt x="1524" y="34544"/>
                        </a:lnTo>
                        <a:lnTo>
                          <a:pt x="1143" y="32131"/>
                        </a:lnTo>
                        <a:lnTo>
                          <a:pt x="762" y="26162"/>
                        </a:lnTo>
                        <a:lnTo>
                          <a:pt x="0" y="20066"/>
                        </a:lnTo>
                        <a:lnTo>
                          <a:pt x="0" y="0"/>
                        </a:lnTo>
                        <a:lnTo>
                          <a:pt x="5080" y="7620"/>
                        </a:lnTo>
                        <a:lnTo>
                          <a:pt x="10160" y="16891"/>
                        </a:lnTo>
                        <a:lnTo>
                          <a:pt x="12700" y="26924"/>
                        </a:lnTo>
                        <a:lnTo>
                          <a:pt x="11938" y="3251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Freeform 167"/>
                  <p:cNvSpPr/>
                  <p:nvPr/>
                </p:nvSpPr>
                <p:spPr>
                  <a:xfrm>
                    <a:off x="4448429" y="3132328"/>
                    <a:ext cx="13590" cy="134494"/>
                  </a:xfrm>
                  <a:custGeom>
                    <a:avLst/>
                    <a:gdLst/>
                    <a:ahLst/>
                    <a:cxnLst/>
                    <a:rect l="0" t="0" r="0" b="0"/>
                    <a:pathLst>
                      <a:path w="13590" h="134494">
                        <a:moveTo>
                          <a:pt x="13589" y="100584"/>
                        </a:moveTo>
                        <a:lnTo>
                          <a:pt x="12192" y="134493"/>
                        </a:lnTo>
                        <a:lnTo>
                          <a:pt x="6477" y="66421"/>
                        </a:lnTo>
                        <a:lnTo>
                          <a:pt x="0" y="0"/>
                        </a:lnTo>
                        <a:lnTo>
                          <a:pt x="5334" y="10541"/>
                        </a:lnTo>
                        <a:lnTo>
                          <a:pt x="9017" y="22606"/>
                        </a:lnTo>
                        <a:lnTo>
                          <a:pt x="11430" y="8775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a:off x="4329811" y="3141980"/>
                    <a:ext cx="15114" cy="209678"/>
                  </a:xfrm>
                  <a:custGeom>
                    <a:avLst/>
                    <a:gdLst/>
                    <a:ahLst/>
                    <a:cxnLst/>
                    <a:rect l="0" t="0" r="0" b="0"/>
                    <a:pathLst>
                      <a:path w="15114" h="209678">
                        <a:moveTo>
                          <a:pt x="5715" y="0"/>
                        </a:moveTo>
                        <a:lnTo>
                          <a:pt x="12954" y="49530"/>
                        </a:lnTo>
                        <a:lnTo>
                          <a:pt x="15113" y="101854"/>
                        </a:lnTo>
                        <a:lnTo>
                          <a:pt x="12573" y="155448"/>
                        </a:lnTo>
                        <a:lnTo>
                          <a:pt x="7239" y="209677"/>
                        </a:lnTo>
                        <a:lnTo>
                          <a:pt x="3937" y="194056"/>
                        </a:lnTo>
                        <a:lnTo>
                          <a:pt x="1778" y="162687"/>
                        </a:lnTo>
                        <a:lnTo>
                          <a:pt x="2159" y="97409"/>
                        </a:lnTo>
                        <a:lnTo>
                          <a:pt x="0" y="29464"/>
                        </a:lnTo>
                        <a:lnTo>
                          <a:pt x="2159" y="927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Freeform 169"/>
                  <p:cNvSpPr/>
                  <p:nvPr/>
                </p:nvSpPr>
                <p:spPr>
                  <a:xfrm>
                    <a:off x="4628261" y="3157347"/>
                    <a:ext cx="33148" cy="53468"/>
                  </a:xfrm>
                  <a:custGeom>
                    <a:avLst/>
                    <a:gdLst/>
                    <a:ahLst/>
                    <a:cxnLst/>
                    <a:rect l="0" t="0" r="0" b="0"/>
                    <a:pathLst>
                      <a:path w="33148" h="53468">
                        <a:moveTo>
                          <a:pt x="29210" y="53467"/>
                        </a:moveTo>
                        <a:lnTo>
                          <a:pt x="24892" y="49403"/>
                        </a:lnTo>
                        <a:lnTo>
                          <a:pt x="21590" y="45085"/>
                        </a:lnTo>
                        <a:lnTo>
                          <a:pt x="16129" y="34925"/>
                        </a:lnTo>
                        <a:lnTo>
                          <a:pt x="10033" y="25273"/>
                        </a:lnTo>
                        <a:lnTo>
                          <a:pt x="6096" y="21717"/>
                        </a:lnTo>
                        <a:lnTo>
                          <a:pt x="1016" y="19685"/>
                        </a:lnTo>
                        <a:lnTo>
                          <a:pt x="0" y="0"/>
                        </a:lnTo>
                        <a:lnTo>
                          <a:pt x="4318" y="5969"/>
                        </a:lnTo>
                        <a:lnTo>
                          <a:pt x="24511" y="21717"/>
                        </a:lnTo>
                        <a:lnTo>
                          <a:pt x="29464" y="27305"/>
                        </a:lnTo>
                        <a:lnTo>
                          <a:pt x="33147" y="34163"/>
                        </a:lnTo>
                        <a:lnTo>
                          <a:pt x="33147" y="426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Freeform 170"/>
                  <p:cNvSpPr/>
                  <p:nvPr/>
                </p:nvSpPr>
                <p:spPr>
                  <a:xfrm>
                    <a:off x="4867148" y="3178302"/>
                    <a:ext cx="1144" cy="12447"/>
                  </a:xfrm>
                  <a:custGeom>
                    <a:avLst/>
                    <a:gdLst/>
                    <a:ahLst/>
                    <a:cxnLst/>
                    <a:rect l="0" t="0" r="0" b="0"/>
                    <a:pathLst>
                      <a:path w="1144" h="12447">
                        <a:moveTo>
                          <a:pt x="0" y="0"/>
                        </a:moveTo>
                        <a:lnTo>
                          <a:pt x="1143" y="1244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4274312" y="3160903"/>
                    <a:ext cx="5716" cy="56008"/>
                  </a:xfrm>
                  <a:custGeom>
                    <a:avLst/>
                    <a:gdLst/>
                    <a:ahLst/>
                    <a:cxnLst/>
                    <a:rect l="0" t="0" r="0" b="0"/>
                    <a:pathLst>
                      <a:path w="5716" h="56008">
                        <a:moveTo>
                          <a:pt x="0" y="56007"/>
                        </a:moveTo>
                        <a:lnTo>
                          <a:pt x="1143" y="48768"/>
                        </a:lnTo>
                        <a:lnTo>
                          <a:pt x="762" y="20193"/>
                        </a:lnTo>
                        <a:lnTo>
                          <a:pt x="2921" y="6096"/>
                        </a:lnTo>
                        <a:lnTo>
                          <a:pt x="5715" y="0"/>
                        </a:lnTo>
                        <a:lnTo>
                          <a:pt x="0" y="410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Freeform 172"/>
                  <p:cNvSpPr/>
                  <p:nvPr/>
                </p:nvSpPr>
                <p:spPr>
                  <a:xfrm>
                    <a:off x="4155059" y="3170936"/>
                    <a:ext cx="8637" cy="43562"/>
                  </a:xfrm>
                  <a:custGeom>
                    <a:avLst/>
                    <a:gdLst/>
                    <a:ahLst/>
                    <a:cxnLst/>
                    <a:rect l="0" t="0" r="0" b="0"/>
                    <a:pathLst>
                      <a:path w="8637" h="43562">
                        <a:moveTo>
                          <a:pt x="7493" y="1270"/>
                        </a:moveTo>
                        <a:lnTo>
                          <a:pt x="7112" y="6096"/>
                        </a:lnTo>
                        <a:lnTo>
                          <a:pt x="8636" y="22225"/>
                        </a:lnTo>
                        <a:lnTo>
                          <a:pt x="8255" y="32639"/>
                        </a:lnTo>
                        <a:lnTo>
                          <a:pt x="6858" y="37846"/>
                        </a:lnTo>
                        <a:lnTo>
                          <a:pt x="4318" y="43561"/>
                        </a:lnTo>
                        <a:lnTo>
                          <a:pt x="2794" y="38227"/>
                        </a:lnTo>
                        <a:lnTo>
                          <a:pt x="1778" y="12954"/>
                        </a:lnTo>
                        <a:lnTo>
                          <a:pt x="0" y="3683"/>
                        </a:lnTo>
                        <a:lnTo>
                          <a:pt x="1778" y="2032"/>
                        </a:lnTo>
                        <a:lnTo>
                          <a:pt x="4953" y="0"/>
                        </a:lnTo>
                        <a:close/>
                      </a:path>
                    </a:pathLst>
                  </a:custGeom>
                  <a:solidFill>
                    <a:srgbClr val="E85E00"/>
                  </a:solidFill>
                  <a:ln w="0" cap="flat" cmpd="sng" algn="ctr">
                    <a:solidFill>
                      <a:srgbClr val="E85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Freeform 173"/>
                  <p:cNvSpPr/>
                  <p:nvPr/>
                </p:nvSpPr>
                <p:spPr>
                  <a:xfrm>
                    <a:off x="4084701" y="3169412"/>
                    <a:ext cx="4319" cy="10034"/>
                  </a:xfrm>
                  <a:custGeom>
                    <a:avLst/>
                    <a:gdLst/>
                    <a:ahLst/>
                    <a:cxnLst/>
                    <a:rect l="0" t="0" r="0" b="0"/>
                    <a:pathLst>
                      <a:path w="4319" h="10034">
                        <a:moveTo>
                          <a:pt x="4318" y="3937"/>
                        </a:moveTo>
                        <a:lnTo>
                          <a:pt x="3302" y="10033"/>
                        </a:lnTo>
                        <a:lnTo>
                          <a:pt x="1143" y="9652"/>
                        </a:lnTo>
                        <a:lnTo>
                          <a:pt x="381" y="8890"/>
                        </a:lnTo>
                        <a:lnTo>
                          <a:pt x="0" y="7620"/>
                        </a:lnTo>
                        <a:lnTo>
                          <a:pt x="381" y="6477"/>
                        </a:lnTo>
                        <a:lnTo>
                          <a:pt x="1143" y="0"/>
                        </a:lnTo>
                        <a:lnTo>
                          <a:pt x="2921" y="762"/>
                        </a:lnTo>
                        <a:close/>
                      </a:path>
                    </a:pathLst>
                  </a:custGeom>
                  <a:solidFill>
                    <a:srgbClr val="E85E00"/>
                  </a:solidFill>
                  <a:ln w="0" cap="flat" cmpd="sng" algn="ctr">
                    <a:solidFill>
                      <a:srgbClr val="E85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a:off x="4511040" y="3193161"/>
                    <a:ext cx="3303" cy="12447"/>
                  </a:xfrm>
                  <a:custGeom>
                    <a:avLst/>
                    <a:gdLst/>
                    <a:ahLst/>
                    <a:cxnLst/>
                    <a:rect l="0" t="0" r="0" b="0"/>
                    <a:pathLst>
                      <a:path w="3303" h="12447">
                        <a:moveTo>
                          <a:pt x="3302" y="12446"/>
                        </a:moveTo>
                        <a:lnTo>
                          <a:pt x="1524" y="10414"/>
                        </a:lnTo>
                        <a:lnTo>
                          <a:pt x="0" y="0"/>
                        </a:lnTo>
                        <a:lnTo>
                          <a:pt x="762" y="2794"/>
                        </a:lnTo>
                        <a:lnTo>
                          <a:pt x="1905" y="927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Freeform 175"/>
                  <p:cNvSpPr/>
                  <p:nvPr/>
                </p:nvSpPr>
                <p:spPr>
                  <a:xfrm>
                    <a:off x="4763389" y="3210814"/>
                    <a:ext cx="10034" cy="47118"/>
                  </a:xfrm>
                  <a:custGeom>
                    <a:avLst/>
                    <a:gdLst/>
                    <a:ahLst/>
                    <a:cxnLst/>
                    <a:rect l="0" t="0" r="0" b="0"/>
                    <a:pathLst>
                      <a:path w="10034" h="47118">
                        <a:moveTo>
                          <a:pt x="10033" y="0"/>
                        </a:moveTo>
                        <a:lnTo>
                          <a:pt x="10033" y="11303"/>
                        </a:lnTo>
                        <a:lnTo>
                          <a:pt x="5334" y="47117"/>
                        </a:lnTo>
                        <a:lnTo>
                          <a:pt x="2159" y="42291"/>
                        </a:lnTo>
                        <a:lnTo>
                          <a:pt x="762" y="37084"/>
                        </a:lnTo>
                        <a:lnTo>
                          <a:pt x="0" y="30988"/>
                        </a:lnTo>
                        <a:lnTo>
                          <a:pt x="4318"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Freeform 176"/>
                  <p:cNvSpPr/>
                  <p:nvPr/>
                </p:nvSpPr>
                <p:spPr>
                  <a:xfrm>
                    <a:off x="4851654" y="3215640"/>
                    <a:ext cx="15495" cy="31370"/>
                  </a:xfrm>
                  <a:custGeom>
                    <a:avLst/>
                    <a:gdLst/>
                    <a:ahLst/>
                    <a:cxnLst/>
                    <a:rect l="0" t="0" r="0" b="0"/>
                    <a:pathLst>
                      <a:path w="15495" h="31370">
                        <a:moveTo>
                          <a:pt x="14478" y="29845"/>
                        </a:moveTo>
                        <a:lnTo>
                          <a:pt x="1143" y="31369"/>
                        </a:lnTo>
                        <a:lnTo>
                          <a:pt x="0" y="0"/>
                        </a:lnTo>
                        <a:lnTo>
                          <a:pt x="15494" y="647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4589272" y="3204845"/>
                    <a:ext cx="6478" cy="61977"/>
                  </a:xfrm>
                  <a:custGeom>
                    <a:avLst/>
                    <a:gdLst/>
                    <a:ahLst/>
                    <a:cxnLst/>
                    <a:rect l="0" t="0" r="0" b="0"/>
                    <a:pathLst>
                      <a:path w="6478" h="61977">
                        <a:moveTo>
                          <a:pt x="5461" y="7239"/>
                        </a:moveTo>
                        <a:lnTo>
                          <a:pt x="4318" y="13589"/>
                        </a:lnTo>
                        <a:lnTo>
                          <a:pt x="3683" y="40640"/>
                        </a:lnTo>
                        <a:lnTo>
                          <a:pt x="6477" y="59563"/>
                        </a:lnTo>
                        <a:lnTo>
                          <a:pt x="4318" y="61976"/>
                        </a:lnTo>
                        <a:lnTo>
                          <a:pt x="2921" y="53848"/>
                        </a:lnTo>
                        <a:lnTo>
                          <a:pt x="2921" y="30988"/>
                        </a:lnTo>
                        <a:lnTo>
                          <a:pt x="0" y="762"/>
                        </a:lnTo>
                        <a:lnTo>
                          <a:pt x="2159" y="0"/>
                        </a:lnTo>
                        <a:lnTo>
                          <a:pt x="3683" y="190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Freeform 178"/>
                  <p:cNvSpPr/>
                  <p:nvPr/>
                </p:nvSpPr>
                <p:spPr>
                  <a:xfrm>
                    <a:off x="4731639" y="3212084"/>
                    <a:ext cx="9399" cy="68327"/>
                  </a:xfrm>
                  <a:custGeom>
                    <a:avLst/>
                    <a:gdLst/>
                    <a:ahLst/>
                    <a:cxnLst/>
                    <a:rect l="0" t="0" r="0" b="0"/>
                    <a:pathLst>
                      <a:path w="9399" h="68327">
                        <a:moveTo>
                          <a:pt x="9398" y="2413"/>
                        </a:moveTo>
                        <a:lnTo>
                          <a:pt x="381" y="68326"/>
                        </a:lnTo>
                        <a:lnTo>
                          <a:pt x="0" y="59563"/>
                        </a:lnTo>
                        <a:lnTo>
                          <a:pt x="2921" y="34163"/>
                        </a:lnTo>
                        <a:lnTo>
                          <a:pt x="5080" y="0"/>
                        </a:lnTo>
                        <a:lnTo>
                          <a:pt x="7239" y="38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Freeform 179"/>
                  <p:cNvSpPr/>
                  <p:nvPr/>
                </p:nvSpPr>
                <p:spPr>
                  <a:xfrm>
                    <a:off x="4889500" y="3229356"/>
                    <a:ext cx="9399" cy="36196"/>
                  </a:xfrm>
                  <a:custGeom>
                    <a:avLst/>
                    <a:gdLst/>
                    <a:ahLst/>
                    <a:cxnLst/>
                    <a:rect l="0" t="0" r="0" b="0"/>
                    <a:pathLst>
                      <a:path w="9399" h="36196">
                        <a:moveTo>
                          <a:pt x="1143" y="36195"/>
                        </a:moveTo>
                        <a:lnTo>
                          <a:pt x="0" y="36195"/>
                        </a:lnTo>
                        <a:lnTo>
                          <a:pt x="9017" y="0"/>
                        </a:lnTo>
                        <a:lnTo>
                          <a:pt x="9398" y="19304"/>
                        </a:lnTo>
                        <a:lnTo>
                          <a:pt x="8636" y="23749"/>
                        </a:lnTo>
                        <a:lnTo>
                          <a:pt x="7239" y="28575"/>
                        </a:lnTo>
                        <a:lnTo>
                          <a:pt x="4699" y="3263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a:off x="4613783" y="3228086"/>
                    <a:ext cx="28830" cy="72518"/>
                  </a:xfrm>
                  <a:custGeom>
                    <a:avLst/>
                    <a:gdLst/>
                    <a:ahLst/>
                    <a:cxnLst/>
                    <a:rect l="0" t="0" r="0" b="0"/>
                    <a:pathLst>
                      <a:path w="28830" h="72518">
                        <a:moveTo>
                          <a:pt x="28829" y="47498"/>
                        </a:moveTo>
                        <a:lnTo>
                          <a:pt x="22352" y="72517"/>
                        </a:lnTo>
                        <a:lnTo>
                          <a:pt x="7620" y="68072"/>
                        </a:lnTo>
                        <a:lnTo>
                          <a:pt x="2159" y="70104"/>
                        </a:lnTo>
                        <a:lnTo>
                          <a:pt x="0" y="72517"/>
                        </a:lnTo>
                        <a:lnTo>
                          <a:pt x="381" y="62484"/>
                        </a:lnTo>
                        <a:lnTo>
                          <a:pt x="10414" y="18923"/>
                        </a:lnTo>
                        <a:lnTo>
                          <a:pt x="11176" y="0"/>
                        </a:lnTo>
                        <a:lnTo>
                          <a:pt x="17272" y="2032"/>
                        </a:lnTo>
                        <a:lnTo>
                          <a:pt x="21590" y="6477"/>
                        </a:lnTo>
                        <a:lnTo>
                          <a:pt x="23749" y="12065"/>
                        </a:lnTo>
                        <a:lnTo>
                          <a:pt x="26289" y="411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Freeform 181"/>
                  <p:cNvSpPr/>
                  <p:nvPr/>
                </p:nvSpPr>
                <p:spPr>
                  <a:xfrm>
                    <a:off x="4959731" y="3261995"/>
                    <a:ext cx="4319" cy="48642"/>
                  </a:xfrm>
                  <a:custGeom>
                    <a:avLst/>
                    <a:gdLst/>
                    <a:ahLst/>
                    <a:cxnLst/>
                    <a:rect l="0" t="0" r="0" b="0"/>
                    <a:pathLst>
                      <a:path w="4319" h="48642">
                        <a:moveTo>
                          <a:pt x="3302" y="48641"/>
                        </a:moveTo>
                        <a:lnTo>
                          <a:pt x="1524" y="43434"/>
                        </a:lnTo>
                        <a:lnTo>
                          <a:pt x="0" y="31369"/>
                        </a:lnTo>
                        <a:lnTo>
                          <a:pt x="1524" y="5969"/>
                        </a:lnTo>
                        <a:lnTo>
                          <a:pt x="3302" y="0"/>
                        </a:lnTo>
                        <a:lnTo>
                          <a:pt x="2540" y="5969"/>
                        </a:lnTo>
                        <a:lnTo>
                          <a:pt x="4318" y="35814"/>
                        </a:lnTo>
                        <a:close/>
                      </a:path>
                    </a:pathLst>
                  </a:custGeom>
                  <a:solidFill>
                    <a:srgbClr val="E85E00"/>
                  </a:solidFill>
                  <a:ln w="0" cap="flat" cmpd="sng" algn="ctr">
                    <a:solidFill>
                      <a:srgbClr val="E85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Freeform 182"/>
                  <p:cNvSpPr/>
                  <p:nvPr/>
                </p:nvSpPr>
                <p:spPr>
                  <a:xfrm>
                    <a:off x="4686300" y="3251073"/>
                    <a:ext cx="8256" cy="14479"/>
                  </a:xfrm>
                  <a:custGeom>
                    <a:avLst/>
                    <a:gdLst/>
                    <a:ahLst/>
                    <a:cxnLst/>
                    <a:rect l="0" t="0" r="0" b="0"/>
                    <a:pathLst>
                      <a:path w="8256" h="14479">
                        <a:moveTo>
                          <a:pt x="7874" y="5588"/>
                        </a:moveTo>
                        <a:lnTo>
                          <a:pt x="7874" y="10414"/>
                        </a:lnTo>
                        <a:lnTo>
                          <a:pt x="7112" y="12446"/>
                        </a:lnTo>
                        <a:lnTo>
                          <a:pt x="5715" y="14478"/>
                        </a:lnTo>
                        <a:lnTo>
                          <a:pt x="635" y="7620"/>
                        </a:lnTo>
                        <a:lnTo>
                          <a:pt x="0" y="6096"/>
                        </a:lnTo>
                        <a:lnTo>
                          <a:pt x="0" y="4064"/>
                        </a:lnTo>
                        <a:lnTo>
                          <a:pt x="1016" y="2032"/>
                        </a:lnTo>
                        <a:lnTo>
                          <a:pt x="3175" y="0"/>
                        </a:lnTo>
                        <a:lnTo>
                          <a:pt x="6477" y="0"/>
                        </a:lnTo>
                        <a:lnTo>
                          <a:pt x="7112" y="381"/>
                        </a:lnTo>
                        <a:lnTo>
                          <a:pt x="8255" y="1651"/>
                        </a:lnTo>
                        <a:lnTo>
                          <a:pt x="8255" y="317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4561205" y="3257931"/>
                    <a:ext cx="9399" cy="58802"/>
                  </a:xfrm>
                  <a:custGeom>
                    <a:avLst/>
                    <a:gdLst/>
                    <a:ahLst/>
                    <a:cxnLst/>
                    <a:rect l="0" t="0" r="0" b="0"/>
                    <a:pathLst>
                      <a:path w="9399" h="58802">
                        <a:moveTo>
                          <a:pt x="7874" y="0"/>
                        </a:moveTo>
                        <a:lnTo>
                          <a:pt x="6858" y="7239"/>
                        </a:lnTo>
                        <a:lnTo>
                          <a:pt x="9398" y="37084"/>
                        </a:lnTo>
                        <a:lnTo>
                          <a:pt x="8636" y="51562"/>
                        </a:lnTo>
                        <a:lnTo>
                          <a:pt x="6858" y="58801"/>
                        </a:lnTo>
                        <a:lnTo>
                          <a:pt x="4318" y="57912"/>
                        </a:lnTo>
                        <a:lnTo>
                          <a:pt x="0" y="52705"/>
                        </a:lnTo>
                        <a:lnTo>
                          <a:pt x="0" y="18923"/>
                        </a:lnTo>
                        <a:lnTo>
                          <a:pt x="2159" y="6096"/>
                        </a:lnTo>
                        <a:lnTo>
                          <a:pt x="4699"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Freeform 184"/>
                  <p:cNvSpPr/>
                  <p:nvPr/>
                </p:nvSpPr>
                <p:spPr>
                  <a:xfrm>
                    <a:off x="4806950" y="3281680"/>
                    <a:ext cx="43689" cy="185929"/>
                  </a:xfrm>
                  <a:custGeom>
                    <a:avLst/>
                    <a:gdLst/>
                    <a:ahLst/>
                    <a:cxnLst/>
                    <a:rect l="0" t="0" r="0" b="0"/>
                    <a:pathLst>
                      <a:path w="43689" h="185929">
                        <a:moveTo>
                          <a:pt x="16637" y="143637"/>
                        </a:moveTo>
                        <a:lnTo>
                          <a:pt x="13716" y="148082"/>
                        </a:lnTo>
                        <a:lnTo>
                          <a:pt x="9398" y="158496"/>
                        </a:lnTo>
                        <a:lnTo>
                          <a:pt x="8001" y="164592"/>
                        </a:lnTo>
                        <a:lnTo>
                          <a:pt x="0" y="185928"/>
                        </a:lnTo>
                        <a:lnTo>
                          <a:pt x="0" y="181864"/>
                        </a:lnTo>
                        <a:lnTo>
                          <a:pt x="12573" y="116332"/>
                        </a:lnTo>
                        <a:lnTo>
                          <a:pt x="14478" y="77216"/>
                        </a:lnTo>
                        <a:lnTo>
                          <a:pt x="25908" y="59944"/>
                        </a:lnTo>
                        <a:lnTo>
                          <a:pt x="33909" y="41021"/>
                        </a:lnTo>
                        <a:lnTo>
                          <a:pt x="43688" y="0"/>
                        </a:lnTo>
                        <a:lnTo>
                          <a:pt x="32766" y="7200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Freeform 185"/>
                  <p:cNvSpPr/>
                  <p:nvPr/>
                </p:nvSpPr>
                <p:spPr>
                  <a:xfrm>
                    <a:off x="4046601" y="3252216"/>
                    <a:ext cx="55881" cy="196470"/>
                  </a:xfrm>
                  <a:custGeom>
                    <a:avLst/>
                    <a:gdLst/>
                    <a:ahLst/>
                    <a:cxnLst/>
                    <a:rect l="0" t="0" r="0" b="0"/>
                    <a:pathLst>
                      <a:path w="55881" h="196470">
                        <a:moveTo>
                          <a:pt x="55880" y="10922"/>
                        </a:moveTo>
                        <a:lnTo>
                          <a:pt x="47879" y="32258"/>
                        </a:lnTo>
                        <a:lnTo>
                          <a:pt x="40259" y="62484"/>
                        </a:lnTo>
                        <a:lnTo>
                          <a:pt x="40259" y="70866"/>
                        </a:lnTo>
                        <a:lnTo>
                          <a:pt x="34163" y="98298"/>
                        </a:lnTo>
                        <a:lnTo>
                          <a:pt x="33401" y="109474"/>
                        </a:lnTo>
                        <a:lnTo>
                          <a:pt x="34544" y="115570"/>
                        </a:lnTo>
                        <a:lnTo>
                          <a:pt x="28448" y="124079"/>
                        </a:lnTo>
                        <a:lnTo>
                          <a:pt x="24765" y="134112"/>
                        </a:lnTo>
                        <a:lnTo>
                          <a:pt x="15748" y="176403"/>
                        </a:lnTo>
                        <a:lnTo>
                          <a:pt x="9017" y="196469"/>
                        </a:lnTo>
                        <a:lnTo>
                          <a:pt x="3937" y="195707"/>
                        </a:lnTo>
                        <a:lnTo>
                          <a:pt x="1778" y="194437"/>
                        </a:lnTo>
                        <a:lnTo>
                          <a:pt x="0" y="192913"/>
                        </a:lnTo>
                        <a:lnTo>
                          <a:pt x="4572" y="144526"/>
                        </a:lnTo>
                        <a:lnTo>
                          <a:pt x="14351" y="74168"/>
                        </a:lnTo>
                        <a:lnTo>
                          <a:pt x="30226" y="7366"/>
                        </a:lnTo>
                        <a:lnTo>
                          <a:pt x="32766" y="3683"/>
                        </a:lnTo>
                        <a:lnTo>
                          <a:pt x="36322" y="1270"/>
                        </a:lnTo>
                        <a:lnTo>
                          <a:pt x="40259" y="0"/>
                        </a:lnTo>
                        <a:lnTo>
                          <a:pt x="48260" y="1270"/>
                        </a:lnTo>
                        <a:lnTo>
                          <a:pt x="51435" y="3683"/>
                        </a:lnTo>
                        <a:lnTo>
                          <a:pt x="53975" y="6858"/>
                        </a:lnTo>
                        <a:close/>
                      </a:path>
                    </a:pathLst>
                  </a:custGeom>
                  <a:solidFill>
                    <a:srgbClr val="E85E00"/>
                  </a:solidFill>
                  <a:ln w="0" cap="flat" cmpd="sng" algn="ctr">
                    <a:solidFill>
                      <a:srgbClr val="E85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a:off x="4700651" y="3285744"/>
                    <a:ext cx="36069" cy="181865"/>
                  </a:xfrm>
                  <a:custGeom>
                    <a:avLst/>
                    <a:gdLst/>
                    <a:ahLst/>
                    <a:cxnLst/>
                    <a:rect l="0" t="0" r="0" b="0"/>
                    <a:pathLst>
                      <a:path w="36069" h="181865">
                        <a:moveTo>
                          <a:pt x="31369" y="16002"/>
                        </a:moveTo>
                        <a:lnTo>
                          <a:pt x="26289" y="69596"/>
                        </a:lnTo>
                        <a:lnTo>
                          <a:pt x="27051" y="77216"/>
                        </a:lnTo>
                        <a:lnTo>
                          <a:pt x="28829" y="78867"/>
                        </a:lnTo>
                        <a:lnTo>
                          <a:pt x="31369" y="79629"/>
                        </a:lnTo>
                        <a:lnTo>
                          <a:pt x="36068" y="79629"/>
                        </a:lnTo>
                        <a:lnTo>
                          <a:pt x="26670" y="116713"/>
                        </a:lnTo>
                        <a:lnTo>
                          <a:pt x="10795" y="155321"/>
                        </a:lnTo>
                        <a:lnTo>
                          <a:pt x="10414" y="167386"/>
                        </a:lnTo>
                        <a:lnTo>
                          <a:pt x="9017" y="175006"/>
                        </a:lnTo>
                        <a:lnTo>
                          <a:pt x="4699" y="181864"/>
                        </a:lnTo>
                        <a:lnTo>
                          <a:pt x="5080" y="170942"/>
                        </a:lnTo>
                        <a:lnTo>
                          <a:pt x="0" y="130302"/>
                        </a:lnTo>
                        <a:lnTo>
                          <a:pt x="381" y="120650"/>
                        </a:lnTo>
                        <a:lnTo>
                          <a:pt x="2540" y="111379"/>
                        </a:lnTo>
                        <a:lnTo>
                          <a:pt x="7874" y="102108"/>
                        </a:lnTo>
                        <a:lnTo>
                          <a:pt x="17653" y="62738"/>
                        </a:lnTo>
                        <a:lnTo>
                          <a:pt x="31369" y="0"/>
                        </a:lnTo>
                        <a:lnTo>
                          <a:pt x="32385" y="3556"/>
                        </a:lnTo>
                        <a:lnTo>
                          <a:pt x="31369" y="7239"/>
                        </a:lnTo>
                        <a:lnTo>
                          <a:pt x="30226" y="9271"/>
                        </a:lnTo>
                        <a:lnTo>
                          <a:pt x="29972" y="11176"/>
                        </a:lnTo>
                        <a:lnTo>
                          <a:pt x="29972" y="1358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Freeform 187"/>
                  <p:cNvSpPr/>
                  <p:nvPr/>
                </p:nvSpPr>
                <p:spPr>
                  <a:xfrm>
                    <a:off x="4497705" y="3281680"/>
                    <a:ext cx="6859" cy="76074"/>
                  </a:xfrm>
                  <a:custGeom>
                    <a:avLst/>
                    <a:gdLst/>
                    <a:ahLst/>
                    <a:cxnLst/>
                    <a:rect l="0" t="0" r="0" b="0"/>
                    <a:pathLst>
                      <a:path w="6859" h="76074">
                        <a:moveTo>
                          <a:pt x="0" y="76073"/>
                        </a:moveTo>
                        <a:lnTo>
                          <a:pt x="1524" y="26543"/>
                        </a:lnTo>
                        <a:lnTo>
                          <a:pt x="0" y="10033"/>
                        </a:lnTo>
                        <a:lnTo>
                          <a:pt x="3302" y="0"/>
                        </a:lnTo>
                        <a:lnTo>
                          <a:pt x="6858" y="37846"/>
                        </a:lnTo>
                        <a:lnTo>
                          <a:pt x="6223" y="5715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Freeform 188"/>
                  <p:cNvSpPr/>
                  <p:nvPr/>
                </p:nvSpPr>
                <p:spPr>
                  <a:xfrm>
                    <a:off x="4672584" y="3295015"/>
                    <a:ext cx="11558" cy="25274"/>
                  </a:xfrm>
                  <a:custGeom>
                    <a:avLst/>
                    <a:gdLst/>
                    <a:ahLst/>
                    <a:cxnLst/>
                    <a:rect l="0" t="0" r="0" b="0"/>
                    <a:pathLst>
                      <a:path w="11558" h="25274">
                        <a:moveTo>
                          <a:pt x="11557" y="4318"/>
                        </a:moveTo>
                        <a:lnTo>
                          <a:pt x="10033" y="5969"/>
                        </a:lnTo>
                        <a:lnTo>
                          <a:pt x="9017" y="8382"/>
                        </a:lnTo>
                        <a:lnTo>
                          <a:pt x="8255" y="11176"/>
                        </a:lnTo>
                        <a:lnTo>
                          <a:pt x="8255" y="13970"/>
                        </a:lnTo>
                        <a:lnTo>
                          <a:pt x="5715" y="25273"/>
                        </a:lnTo>
                        <a:lnTo>
                          <a:pt x="1397" y="23241"/>
                        </a:lnTo>
                        <a:lnTo>
                          <a:pt x="0" y="20828"/>
                        </a:lnTo>
                        <a:lnTo>
                          <a:pt x="0" y="18034"/>
                        </a:lnTo>
                        <a:lnTo>
                          <a:pt x="4699" y="7620"/>
                        </a:lnTo>
                        <a:lnTo>
                          <a:pt x="5080" y="3937"/>
                        </a:lnTo>
                        <a:lnTo>
                          <a:pt x="4699" y="381"/>
                        </a:lnTo>
                        <a:lnTo>
                          <a:pt x="6858" y="0"/>
                        </a:lnTo>
                        <a:lnTo>
                          <a:pt x="8636" y="76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4876165" y="3307842"/>
                    <a:ext cx="43562" cy="146051"/>
                  </a:xfrm>
                  <a:custGeom>
                    <a:avLst/>
                    <a:gdLst/>
                    <a:ahLst/>
                    <a:cxnLst/>
                    <a:rect l="0" t="0" r="0" b="0"/>
                    <a:pathLst>
                      <a:path w="43562" h="146051">
                        <a:moveTo>
                          <a:pt x="43561" y="0"/>
                        </a:moveTo>
                        <a:lnTo>
                          <a:pt x="40767" y="7620"/>
                        </a:lnTo>
                        <a:lnTo>
                          <a:pt x="35687" y="47879"/>
                        </a:lnTo>
                        <a:lnTo>
                          <a:pt x="26670" y="74041"/>
                        </a:lnTo>
                        <a:lnTo>
                          <a:pt x="2159" y="146050"/>
                        </a:lnTo>
                        <a:lnTo>
                          <a:pt x="0" y="146050"/>
                        </a:lnTo>
                        <a:lnTo>
                          <a:pt x="11176" y="108712"/>
                        </a:lnTo>
                        <a:lnTo>
                          <a:pt x="23368" y="43815"/>
                        </a:lnTo>
                        <a:lnTo>
                          <a:pt x="37084" y="4826"/>
                        </a:lnTo>
                        <a:lnTo>
                          <a:pt x="40005"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Freeform 190"/>
                  <p:cNvSpPr/>
                  <p:nvPr/>
                </p:nvSpPr>
                <p:spPr>
                  <a:xfrm>
                    <a:off x="4082542" y="3295015"/>
                    <a:ext cx="54484" cy="223775"/>
                  </a:xfrm>
                  <a:custGeom>
                    <a:avLst/>
                    <a:gdLst/>
                    <a:ahLst/>
                    <a:cxnLst/>
                    <a:rect l="0" t="0" r="0" b="0"/>
                    <a:pathLst>
                      <a:path w="54484" h="223775">
                        <a:moveTo>
                          <a:pt x="54483" y="11557"/>
                        </a:moveTo>
                        <a:lnTo>
                          <a:pt x="38227" y="61849"/>
                        </a:lnTo>
                        <a:lnTo>
                          <a:pt x="29972" y="107061"/>
                        </a:lnTo>
                        <a:lnTo>
                          <a:pt x="19177" y="172593"/>
                        </a:lnTo>
                        <a:lnTo>
                          <a:pt x="17780" y="199898"/>
                        </a:lnTo>
                        <a:lnTo>
                          <a:pt x="18796" y="201930"/>
                        </a:lnTo>
                        <a:lnTo>
                          <a:pt x="19939" y="211582"/>
                        </a:lnTo>
                        <a:lnTo>
                          <a:pt x="17780" y="223774"/>
                        </a:lnTo>
                        <a:lnTo>
                          <a:pt x="13081" y="222123"/>
                        </a:lnTo>
                        <a:lnTo>
                          <a:pt x="9779" y="219710"/>
                        </a:lnTo>
                        <a:lnTo>
                          <a:pt x="7239" y="216027"/>
                        </a:lnTo>
                        <a:lnTo>
                          <a:pt x="4699" y="206375"/>
                        </a:lnTo>
                        <a:lnTo>
                          <a:pt x="381" y="179070"/>
                        </a:lnTo>
                        <a:lnTo>
                          <a:pt x="0" y="151257"/>
                        </a:lnTo>
                        <a:lnTo>
                          <a:pt x="7620" y="82804"/>
                        </a:lnTo>
                        <a:lnTo>
                          <a:pt x="26416" y="13970"/>
                        </a:lnTo>
                        <a:lnTo>
                          <a:pt x="30988" y="5588"/>
                        </a:lnTo>
                        <a:lnTo>
                          <a:pt x="33528" y="2413"/>
                        </a:lnTo>
                        <a:lnTo>
                          <a:pt x="37211" y="762"/>
                        </a:lnTo>
                        <a:lnTo>
                          <a:pt x="40386" y="0"/>
                        </a:lnTo>
                        <a:lnTo>
                          <a:pt x="44323" y="762"/>
                        </a:lnTo>
                        <a:lnTo>
                          <a:pt x="47244" y="1905"/>
                        </a:lnTo>
                        <a:lnTo>
                          <a:pt x="50546" y="4318"/>
                        </a:lnTo>
                        <a:lnTo>
                          <a:pt x="52705" y="7620"/>
                        </a:lnTo>
                        <a:close/>
                      </a:path>
                    </a:pathLst>
                  </a:custGeom>
                  <a:solidFill>
                    <a:srgbClr val="E85E00"/>
                  </a:solidFill>
                  <a:ln w="0" cap="flat" cmpd="sng" algn="ctr">
                    <a:solidFill>
                      <a:srgbClr val="E85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Freeform 191"/>
                  <p:cNvSpPr/>
                  <p:nvPr/>
                </p:nvSpPr>
                <p:spPr>
                  <a:xfrm>
                    <a:off x="4282567" y="3305429"/>
                    <a:ext cx="5081" cy="71248"/>
                  </a:xfrm>
                  <a:custGeom>
                    <a:avLst/>
                    <a:gdLst/>
                    <a:ahLst/>
                    <a:cxnLst/>
                    <a:rect l="0" t="0" r="0" b="0"/>
                    <a:pathLst>
                      <a:path w="5081" h="71248">
                        <a:moveTo>
                          <a:pt x="1905" y="71247"/>
                        </a:moveTo>
                        <a:lnTo>
                          <a:pt x="0" y="64389"/>
                        </a:lnTo>
                        <a:lnTo>
                          <a:pt x="762" y="18923"/>
                        </a:lnTo>
                        <a:lnTo>
                          <a:pt x="2540" y="16891"/>
                        </a:lnTo>
                        <a:lnTo>
                          <a:pt x="3683" y="14859"/>
                        </a:lnTo>
                        <a:lnTo>
                          <a:pt x="4318" y="12446"/>
                        </a:lnTo>
                        <a:lnTo>
                          <a:pt x="4699" y="10033"/>
                        </a:lnTo>
                        <a:lnTo>
                          <a:pt x="4699" y="2413"/>
                        </a:lnTo>
                        <a:lnTo>
                          <a:pt x="5080" y="0"/>
                        </a:lnTo>
                        <a:lnTo>
                          <a:pt x="5080" y="3454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a:off x="4505325" y="3321558"/>
                    <a:ext cx="33910" cy="82424"/>
                  </a:xfrm>
                  <a:custGeom>
                    <a:avLst/>
                    <a:gdLst/>
                    <a:ahLst/>
                    <a:cxnLst/>
                    <a:rect l="0" t="0" r="0" b="0"/>
                    <a:pathLst>
                      <a:path w="33910" h="82424">
                        <a:moveTo>
                          <a:pt x="30226" y="1524"/>
                        </a:moveTo>
                        <a:lnTo>
                          <a:pt x="30226" y="6350"/>
                        </a:lnTo>
                        <a:lnTo>
                          <a:pt x="33528" y="22860"/>
                        </a:lnTo>
                        <a:lnTo>
                          <a:pt x="33909" y="33401"/>
                        </a:lnTo>
                        <a:lnTo>
                          <a:pt x="30226" y="43815"/>
                        </a:lnTo>
                        <a:lnTo>
                          <a:pt x="27051" y="57531"/>
                        </a:lnTo>
                        <a:lnTo>
                          <a:pt x="27051" y="62357"/>
                        </a:lnTo>
                        <a:lnTo>
                          <a:pt x="26289" y="67183"/>
                        </a:lnTo>
                        <a:lnTo>
                          <a:pt x="26289" y="77216"/>
                        </a:lnTo>
                        <a:lnTo>
                          <a:pt x="27051" y="82423"/>
                        </a:lnTo>
                        <a:lnTo>
                          <a:pt x="23368" y="78867"/>
                        </a:lnTo>
                        <a:lnTo>
                          <a:pt x="16256" y="74422"/>
                        </a:lnTo>
                        <a:lnTo>
                          <a:pt x="14097" y="74041"/>
                        </a:lnTo>
                        <a:lnTo>
                          <a:pt x="11176" y="74422"/>
                        </a:lnTo>
                        <a:lnTo>
                          <a:pt x="9017" y="76073"/>
                        </a:lnTo>
                        <a:lnTo>
                          <a:pt x="6477" y="77216"/>
                        </a:lnTo>
                        <a:lnTo>
                          <a:pt x="5080" y="79248"/>
                        </a:lnTo>
                        <a:lnTo>
                          <a:pt x="2540" y="80899"/>
                        </a:lnTo>
                        <a:lnTo>
                          <a:pt x="0" y="81280"/>
                        </a:lnTo>
                        <a:lnTo>
                          <a:pt x="0" y="76073"/>
                        </a:lnTo>
                        <a:lnTo>
                          <a:pt x="7620" y="68834"/>
                        </a:lnTo>
                        <a:lnTo>
                          <a:pt x="13335" y="60325"/>
                        </a:lnTo>
                        <a:lnTo>
                          <a:pt x="20955" y="41783"/>
                        </a:lnTo>
                        <a:lnTo>
                          <a:pt x="27051"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Freeform 193"/>
                  <p:cNvSpPr/>
                  <p:nvPr/>
                </p:nvSpPr>
                <p:spPr>
                  <a:xfrm>
                    <a:off x="4606925" y="3334004"/>
                    <a:ext cx="6224" cy="45086"/>
                  </a:xfrm>
                  <a:custGeom>
                    <a:avLst/>
                    <a:gdLst/>
                    <a:ahLst/>
                    <a:cxnLst/>
                    <a:rect l="0" t="0" r="0" b="0"/>
                    <a:pathLst>
                      <a:path w="6224" h="45086">
                        <a:moveTo>
                          <a:pt x="3683" y="45085"/>
                        </a:moveTo>
                        <a:lnTo>
                          <a:pt x="1778" y="40259"/>
                        </a:lnTo>
                        <a:lnTo>
                          <a:pt x="0" y="31750"/>
                        </a:lnTo>
                        <a:lnTo>
                          <a:pt x="381" y="19304"/>
                        </a:lnTo>
                        <a:lnTo>
                          <a:pt x="4699" y="0"/>
                        </a:lnTo>
                        <a:lnTo>
                          <a:pt x="3683" y="5588"/>
                        </a:lnTo>
                        <a:lnTo>
                          <a:pt x="6223" y="33782"/>
                        </a:lnTo>
                        <a:lnTo>
                          <a:pt x="5461" y="3898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Freeform 194"/>
                  <p:cNvSpPr/>
                  <p:nvPr/>
                </p:nvSpPr>
                <p:spPr>
                  <a:xfrm>
                    <a:off x="4830445" y="3349244"/>
                    <a:ext cx="40006" cy="139320"/>
                  </a:xfrm>
                  <a:custGeom>
                    <a:avLst/>
                    <a:gdLst/>
                    <a:ahLst/>
                    <a:cxnLst/>
                    <a:rect l="0" t="0" r="0" b="0"/>
                    <a:pathLst>
                      <a:path w="40006" h="139320">
                        <a:moveTo>
                          <a:pt x="12192" y="124333"/>
                        </a:moveTo>
                        <a:lnTo>
                          <a:pt x="0" y="139319"/>
                        </a:lnTo>
                        <a:lnTo>
                          <a:pt x="7874" y="105029"/>
                        </a:lnTo>
                        <a:lnTo>
                          <a:pt x="28829" y="40640"/>
                        </a:lnTo>
                        <a:lnTo>
                          <a:pt x="35687" y="6096"/>
                        </a:lnTo>
                        <a:lnTo>
                          <a:pt x="40005" y="0"/>
                        </a:lnTo>
                        <a:lnTo>
                          <a:pt x="30607" y="6248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4778883" y="3346450"/>
                    <a:ext cx="13336" cy="31370"/>
                  </a:xfrm>
                  <a:custGeom>
                    <a:avLst/>
                    <a:gdLst/>
                    <a:ahLst/>
                    <a:cxnLst/>
                    <a:rect l="0" t="0" r="0" b="0"/>
                    <a:pathLst>
                      <a:path w="13336" h="31370">
                        <a:moveTo>
                          <a:pt x="13335" y="8890"/>
                        </a:moveTo>
                        <a:lnTo>
                          <a:pt x="11557" y="11303"/>
                        </a:lnTo>
                        <a:lnTo>
                          <a:pt x="10414" y="14097"/>
                        </a:lnTo>
                        <a:lnTo>
                          <a:pt x="8636" y="16510"/>
                        </a:lnTo>
                        <a:lnTo>
                          <a:pt x="7493" y="19304"/>
                        </a:lnTo>
                        <a:lnTo>
                          <a:pt x="6096" y="21717"/>
                        </a:lnTo>
                        <a:lnTo>
                          <a:pt x="3937" y="27813"/>
                        </a:lnTo>
                        <a:lnTo>
                          <a:pt x="3556" y="31369"/>
                        </a:lnTo>
                        <a:lnTo>
                          <a:pt x="0" y="31369"/>
                        </a:lnTo>
                        <a:lnTo>
                          <a:pt x="381" y="26543"/>
                        </a:lnTo>
                        <a:lnTo>
                          <a:pt x="3175" y="18542"/>
                        </a:lnTo>
                        <a:lnTo>
                          <a:pt x="9398" y="7620"/>
                        </a:lnTo>
                        <a:lnTo>
                          <a:pt x="12192" y="0"/>
                        </a:lnTo>
                        <a:lnTo>
                          <a:pt x="12954" y="762"/>
                        </a:lnTo>
                        <a:lnTo>
                          <a:pt x="13335" y="3175"/>
                        </a:lnTo>
                        <a:lnTo>
                          <a:pt x="12573" y="609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196"/>
                  <p:cNvSpPr/>
                  <p:nvPr/>
                </p:nvSpPr>
                <p:spPr>
                  <a:xfrm>
                    <a:off x="4641596" y="3355340"/>
                    <a:ext cx="7875" cy="23750"/>
                  </a:xfrm>
                  <a:custGeom>
                    <a:avLst/>
                    <a:gdLst/>
                    <a:ahLst/>
                    <a:cxnLst/>
                    <a:rect l="0" t="0" r="0" b="0"/>
                    <a:pathLst>
                      <a:path w="7875" h="23750">
                        <a:moveTo>
                          <a:pt x="7874" y="11176"/>
                        </a:moveTo>
                        <a:lnTo>
                          <a:pt x="7874" y="14478"/>
                        </a:lnTo>
                        <a:lnTo>
                          <a:pt x="7112" y="17653"/>
                        </a:lnTo>
                        <a:lnTo>
                          <a:pt x="2159" y="23749"/>
                        </a:lnTo>
                        <a:lnTo>
                          <a:pt x="635" y="15240"/>
                        </a:lnTo>
                        <a:lnTo>
                          <a:pt x="635" y="12446"/>
                        </a:lnTo>
                        <a:lnTo>
                          <a:pt x="0" y="9271"/>
                        </a:lnTo>
                        <a:lnTo>
                          <a:pt x="0" y="2794"/>
                        </a:lnTo>
                        <a:lnTo>
                          <a:pt x="1016" y="0"/>
                        </a:lnTo>
                        <a:lnTo>
                          <a:pt x="2794" y="1143"/>
                        </a:lnTo>
                        <a:lnTo>
                          <a:pt x="5334" y="3937"/>
                        </a:lnTo>
                        <a:lnTo>
                          <a:pt x="7112" y="723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Freeform 197"/>
                  <p:cNvSpPr/>
                  <p:nvPr/>
                </p:nvSpPr>
                <p:spPr>
                  <a:xfrm>
                    <a:off x="4746498" y="3389122"/>
                    <a:ext cx="21972" cy="47118"/>
                  </a:xfrm>
                  <a:custGeom>
                    <a:avLst/>
                    <a:gdLst/>
                    <a:ahLst/>
                    <a:cxnLst/>
                    <a:rect l="0" t="0" r="0" b="0"/>
                    <a:pathLst>
                      <a:path w="21972" h="47118">
                        <a:moveTo>
                          <a:pt x="19050" y="34671"/>
                        </a:moveTo>
                        <a:lnTo>
                          <a:pt x="13589" y="47117"/>
                        </a:lnTo>
                        <a:lnTo>
                          <a:pt x="2794" y="41402"/>
                        </a:lnTo>
                        <a:lnTo>
                          <a:pt x="0" y="38608"/>
                        </a:lnTo>
                        <a:lnTo>
                          <a:pt x="12192" y="0"/>
                        </a:lnTo>
                        <a:lnTo>
                          <a:pt x="20066" y="15748"/>
                        </a:lnTo>
                        <a:lnTo>
                          <a:pt x="21971" y="24511"/>
                        </a:lnTo>
                        <a:lnTo>
                          <a:pt x="21209" y="2933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a:off x="4341368" y="3385058"/>
                    <a:ext cx="5335" cy="16511"/>
                  </a:xfrm>
                  <a:custGeom>
                    <a:avLst/>
                    <a:gdLst/>
                    <a:ahLst/>
                    <a:cxnLst/>
                    <a:rect l="0" t="0" r="0" b="0"/>
                    <a:pathLst>
                      <a:path w="5335" h="16511">
                        <a:moveTo>
                          <a:pt x="5334" y="16510"/>
                        </a:moveTo>
                        <a:lnTo>
                          <a:pt x="3556" y="14986"/>
                        </a:lnTo>
                        <a:lnTo>
                          <a:pt x="1778" y="11303"/>
                        </a:lnTo>
                        <a:lnTo>
                          <a:pt x="1778" y="9271"/>
                        </a:lnTo>
                        <a:lnTo>
                          <a:pt x="0" y="0"/>
                        </a:lnTo>
                        <a:lnTo>
                          <a:pt x="2540" y="0"/>
                        </a:lnTo>
                        <a:lnTo>
                          <a:pt x="4318" y="1651"/>
                        </a:lnTo>
                        <a:lnTo>
                          <a:pt x="4699" y="6477"/>
                        </a:lnTo>
                        <a:lnTo>
                          <a:pt x="3937" y="8890"/>
                        </a:lnTo>
                        <a:lnTo>
                          <a:pt x="3937" y="1409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199"/>
                  <p:cNvSpPr/>
                  <p:nvPr/>
                </p:nvSpPr>
                <p:spPr>
                  <a:xfrm>
                    <a:off x="4082161" y="3375406"/>
                    <a:ext cx="1144" cy="7240"/>
                  </a:xfrm>
                  <a:custGeom>
                    <a:avLst/>
                    <a:gdLst/>
                    <a:ahLst/>
                    <a:cxnLst/>
                    <a:rect l="0" t="0" r="0" b="0"/>
                    <a:pathLst>
                      <a:path w="1144" h="7240">
                        <a:moveTo>
                          <a:pt x="1143" y="7239"/>
                        </a:moveTo>
                        <a:lnTo>
                          <a:pt x="0" y="0"/>
                        </a:lnTo>
                        <a:lnTo>
                          <a:pt x="1143" y="0"/>
                        </a:lnTo>
                        <a:close/>
                      </a:path>
                    </a:pathLst>
                  </a:custGeom>
                  <a:solidFill>
                    <a:srgbClr val="E85E00"/>
                  </a:solidFill>
                  <a:ln w="0" cap="flat" cmpd="sng" algn="ctr">
                    <a:solidFill>
                      <a:srgbClr val="E85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Freeform 200"/>
                  <p:cNvSpPr/>
                  <p:nvPr/>
                </p:nvSpPr>
                <p:spPr>
                  <a:xfrm>
                    <a:off x="4871466" y="3420110"/>
                    <a:ext cx="53722" cy="149734"/>
                  </a:xfrm>
                  <a:custGeom>
                    <a:avLst/>
                    <a:gdLst/>
                    <a:ahLst/>
                    <a:cxnLst/>
                    <a:rect l="0" t="0" r="0" b="0"/>
                    <a:pathLst>
                      <a:path w="53722" h="149734">
                        <a:moveTo>
                          <a:pt x="53721" y="18923"/>
                        </a:moveTo>
                        <a:lnTo>
                          <a:pt x="50165" y="28575"/>
                        </a:lnTo>
                        <a:lnTo>
                          <a:pt x="27051" y="99822"/>
                        </a:lnTo>
                        <a:lnTo>
                          <a:pt x="24511" y="101092"/>
                        </a:lnTo>
                        <a:lnTo>
                          <a:pt x="16256" y="108331"/>
                        </a:lnTo>
                        <a:lnTo>
                          <a:pt x="12954" y="113157"/>
                        </a:lnTo>
                        <a:lnTo>
                          <a:pt x="12319" y="115951"/>
                        </a:lnTo>
                        <a:lnTo>
                          <a:pt x="13335" y="124333"/>
                        </a:lnTo>
                        <a:lnTo>
                          <a:pt x="12319" y="133223"/>
                        </a:lnTo>
                        <a:lnTo>
                          <a:pt x="6858" y="149733"/>
                        </a:lnTo>
                        <a:lnTo>
                          <a:pt x="0" y="148463"/>
                        </a:lnTo>
                        <a:lnTo>
                          <a:pt x="9779" y="118364"/>
                        </a:lnTo>
                        <a:lnTo>
                          <a:pt x="12573" y="102616"/>
                        </a:lnTo>
                        <a:lnTo>
                          <a:pt x="11176" y="87376"/>
                        </a:lnTo>
                        <a:lnTo>
                          <a:pt x="17272" y="76835"/>
                        </a:lnTo>
                        <a:lnTo>
                          <a:pt x="35687" y="32258"/>
                        </a:lnTo>
                        <a:lnTo>
                          <a:pt x="50419" y="0"/>
                        </a:lnTo>
                        <a:lnTo>
                          <a:pt x="50419" y="6858"/>
                        </a:lnTo>
                        <a:lnTo>
                          <a:pt x="50800" y="9271"/>
                        </a:lnTo>
                        <a:lnTo>
                          <a:pt x="50800" y="11684"/>
                        </a:lnTo>
                        <a:lnTo>
                          <a:pt x="51181" y="1409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4590034" y="3406394"/>
                    <a:ext cx="19051" cy="25020"/>
                  </a:xfrm>
                  <a:custGeom>
                    <a:avLst/>
                    <a:gdLst/>
                    <a:ahLst/>
                    <a:cxnLst/>
                    <a:rect l="0" t="0" r="0" b="0"/>
                    <a:pathLst>
                      <a:path w="19051" h="25020">
                        <a:moveTo>
                          <a:pt x="19050" y="13716"/>
                        </a:moveTo>
                        <a:lnTo>
                          <a:pt x="17272" y="15748"/>
                        </a:lnTo>
                        <a:lnTo>
                          <a:pt x="15113" y="17399"/>
                        </a:lnTo>
                        <a:lnTo>
                          <a:pt x="12573" y="18161"/>
                        </a:lnTo>
                        <a:lnTo>
                          <a:pt x="10414" y="19304"/>
                        </a:lnTo>
                        <a:lnTo>
                          <a:pt x="7620" y="19812"/>
                        </a:lnTo>
                        <a:lnTo>
                          <a:pt x="2159" y="22225"/>
                        </a:lnTo>
                        <a:lnTo>
                          <a:pt x="381" y="25019"/>
                        </a:lnTo>
                        <a:lnTo>
                          <a:pt x="0" y="20574"/>
                        </a:lnTo>
                        <a:lnTo>
                          <a:pt x="1397" y="17399"/>
                        </a:lnTo>
                        <a:lnTo>
                          <a:pt x="3175" y="14986"/>
                        </a:lnTo>
                        <a:lnTo>
                          <a:pt x="6096" y="12954"/>
                        </a:lnTo>
                        <a:lnTo>
                          <a:pt x="10414" y="7747"/>
                        </a:lnTo>
                        <a:lnTo>
                          <a:pt x="11557" y="4064"/>
                        </a:lnTo>
                        <a:lnTo>
                          <a:pt x="11557" y="0"/>
                        </a:lnTo>
                        <a:lnTo>
                          <a:pt x="12192" y="3683"/>
                        </a:lnTo>
                        <a:lnTo>
                          <a:pt x="14351" y="9271"/>
                        </a:lnTo>
                        <a:lnTo>
                          <a:pt x="15494" y="109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Freeform 202"/>
                  <p:cNvSpPr/>
                  <p:nvPr/>
                </p:nvSpPr>
                <p:spPr>
                  <a:xfrm>
                    <a:off x="4298823" y="3395218"/>
                    <a:ext cx="24512" cy="67184"/>
                  </a:xfrm>
                  <a:custGeom>
                    <a:avLst/>
                    <a:gdLst/>
                    <a:ahLst/>
                    <a:cxnLst/>
                    <a:rect l="0" t="0" r="0" b="0"/>
                    <a:pathLst>
                      <a:path w="24512" h="67184">
                        <a:moveTo>
                          <a:pt x="24511" y="43815"/>
                        </a:moveTo>
                        <a:lnTo>
                          <a:pt x="20574" y="56642"/>
                        </a:lnTo>
                        <a:lnTo>
                          <a:pt x="17272" y="62357"/>
                        </a:lnTo>
                        <a:lnTo>
                          <a:pt x="13335" y="67183"/>
                        </a:lnTo>
                        <a:lnTo>
                          <a:pt x="16637" y="60706"/>
                        </a:lnTo>
                        <a:lnTo>
                          <a:pt x="18034" y="53467"/>
                        </a:lnTo>
                        <a:lnTo>
                          <a:pt x="16891" y="38608"/>
                        </a:lnTo>
                        <a:lnTo>
                          <a:pt x="13716" y="34163"/>
                        </a:lnTo>
                        <a:lnTo>
                          <a:pt x="11938" y="32512"/>
                        </a:lnTo>
                        <a:lnTo>
                          <a:pt x="7620" y="30099"/>
                        </a:lnTo>
                        <a:lnTo>
                          <a:pt x="2540" y="29337"/>
                        </a:lnTo>
                        <a:lnTo>
                          <a:pt x="0" y="30099"/>
                        </a:lnTo>
                        <a:lnTo>
                          <a:pt x="7874" y="16002"/>
                        </a:lnTo>
                        <a:lnTo>
                          <a:pt x="10160" y="8382"/>
                        </a:lnTo>
                        <a:lnTo>
                          <a:pt x="10160" y="0"/>
                        </a:lnTo>
                        <a:lnTo>
                          <a:pt x="15494" y="2794"/>
                        </a:lnTo>
                        <a:lnTo>
                          <a:pt x="19050" y="7239"/>
                        </a:lnTo>
                        <a:lnTo>
                          <a:pt x="21209" y="12065"/>
                        </a:lnTo>
                        <a:lnTo>
                          <a:pt x="23114" y="3733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Freeform 203"/>
                  <p:cNvSpPr/>
                  <p:nvPr/>
                </p:nvSpPr>
                <p:spPr>
                  <a:xfrm>
                    <a:off x="4191762" y="3392805"/>
                    <a:ext cx="20194" cy="20067"/>
                  </a:xfrm>
                  <a:custGeom>
                    <a:avLst/>
                    <a:gdLst/>
                    <a:ahLst/>
                    <a:cxnLst/>
                    <a:rect l="0" t="0" r="0" b="0"/>
                    <a:pathLst>
                      <a:path w="20194" h="20067">
                        <a:moveTo>
                          <a:pt x="20193" y="5969"/>
                        </a:moveTo>
                        <a:lnTo>
                          <a:pt x="18796" y="7620"/>
                        </a:lnTo>
                        <a:lnTo>
                          <a:pt x="14478" y="14859"/>
                        </a:lnTo>
                        <a:lnTo>
                          <a:pt x="10795" y="18415"/>
                        </a:lnTo>
                        <a:lnTo>
                          <a:pt x="6477" y="20066"/>
                        </a:lnTo>
                        <a:lnTo>
                          <a:pt x="4318" y="17653"/>
                        </a:lnTo>
                        <a:lnTo>
                          <a:pt x="3683" y="15240"/>
                        </a:lnTo>
                        <a:lnTo>
                          <a:pt x="1778" y="4318"/>
                        </a:lnTo>
                        <a:lnTo>
                          <a:pt x="1143" y="1905"/>
                        </a:lnTo>
                        <a:lnTo>
                          <a:pt x="0" y="0"/>
                        </a:lnTo>
                        <a:close/>
                      </a:path>
                    </a:pathLst>
                  </a:custGeom>
                  <a:solidFill>
                    <a:srgbClr val="E85E00"/>
                  </a:solidFill>
                  <a:ln w="0" cap="flat" cmpd="sng" algn="ctr">
                    <a:solidFill>
                      <a:srgbClr val="E85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a:off x="4659630" y="3423793"/>
                    <a:ext cx="7494" cy="17654"/>
                  </a:xfrm>
                  <a:custGeom>
                    <a:avLst/>
                    <a:gdLst/>
                    <a:ahLst/>
                    <a:cxnLst/>
                    <a:rect l="0" t="0" r="0" b="0"/>
                    <a:pathLst>
                      <a:path w="7494" h="17654">
                        <a:moveTo>
                          <a:pt x="1016" y="17653"/>
                        </a:moveTo>
                        <a:lnTo>
                          <a:pt x="0" y="16383"/>
                        </a:lnTo>
                        <a:lnTo>
                          <a:pt x="0" y="14478"/>
                        </a:lnTo>
                        <a:lnTo>
                          <a:pt x="1016" y="8763"/>
                        </a:lnTo>
                        <a:lnTo>
                          <a:pt x="7493" y="0"/>
                        </a:lnTo>
                        <a:lnTo>
                          <a:pt x="7112" y="1524"/>
                        </a:lnTo>
                        <a:lnTo>
                          <a:pt x="7112" y="3937"/>
                        </a:lnTo>
                        <a:lnTo>
                          <a:pt x="6477" y="6350"/>
                        </a:lnTo>
                        <a:lnTo>
                          <a:pt x="6096" y="9144"/>
                        </a:lnTo>
                        <a:lnTo>
                          <a:pt x="3937" y="1358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Freeform 205"/>
                  <p:cNvSpPr/>
                  <p:nvPr/>
                </p:nvSpPr>
                <p:spPr>
                  <a:xfrm>
                    <a:off x="4350385" y="3418967"/>
                    <a:ext cx="8637" cy="51055"/>
                  </a:xfrm>
                  <a:custGeom>
                    <a:avLst/>
                    <a:gdLst/>
                    <a:ahLst/>
                    <a:cxnLst/>
                    <a:rect l="0" t="0" r="0" b="0"/>
                    <a:pathLst>
                      <a:path w="8637" h="51055">
                        <a:moveTo>
                          <a:pt x="7493" y="51054"/>
                        </a:moveTo>
                        <a:lnTo>
                          <a:pt x="2159" y="51054"/>
                        </a:lnTo>
                        <a:lnTo>
                          <a:pt x="2159" y="38227"/>
                        </a:lnTo>
                        <a:lnTo>
                          <a:pt x="381" y="20447"/>
                        </a:lnTo>
                        <a:lnTo>
                          <a:pt x="0" y="2413"/>
                        </a:lnTo>
                        <a:lnTo>
                          <a:pt x="3175" y="2413"/>
                        </a:lnTo>
                        <a:lnTo>
                          <a:pt x="4699" y="1143"/>
                        </a:lnTo>
                        <a:lnTo>
                          <a:pt x="5334" y="0"/>
                        </a:lnTo>
                        <a:lnTo>
                          <a:pt x="8636" y="3822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Freeform 206"/>
                  <p:cNvSpPr/>
                  <p:nvPr/>
                </p:nvSpPr>
                <p:spPr>
                  <a:xfrm>
                    <a:off x="4769485" y="3440176"/>
                    <a:ext cx="16257" cy="51182"/>
                  </a:xfrm>
                  <a:custGeom>
                    <a:avLst/>
                    <a:gdLst/>
                    <a:ahLst/>
                    <a:cxnLst/>
                    <a:rect l="0" t="0" r="0" b="0"/>
                    <a:pathLst>
                      <a:path w="16257" h="51182">
                        <a:moveTo>
                          <a:pt x="381" y="51181"/>
                        </a:moveTo>
                        <a:lnTo>
                          <a:pt x="0" y="43180"/>
                        </a:lnTo>
                        <a:lnTo>
                          <a:pt x="2540" y="29845"/>
                        </a:lnTo>
                        <a:lnTo>
                          <a:pt x="16256"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Freeform 207"/>
                  <p:cNvSpPr/>
                  <p:nvPr/>
                </p:nvSpPr>
                <p:spPr>
                  <a:xfrm>
                    <a:off x="4256659" y="3425317"/>
                    <a:ext cx="29973" cy="58802"/>
                  </a:xfrm>
                  <a:custGeom>
                    <a:avLst/>
                    <a:gdLst/>
                    <a:ahLst/>
                    <a:cxnLst/>
                    <a:rect l="0" t="0" r="0" b="0"/>
                    <a:pathLst>
                      <a:path w="29973" h="58802">
                        <a:moveTo>
                          <a:pt x="29972" y="22225"/>
                        </a:moveTo>
                        <a:lnTo>
                          <a:pt x="25654" y="57150"/>
                        </a:lnTo>
                        <a:lnTo>
                          <a:pt x="21971" y="58801"/>
                        </a:lnTo>
                        <a:lnTo>
                          <a:pt x="19431" y="58039"/>
                        </a:lnTo>
                        <a:lnTo>
                          <a:pt x="14351" y="54737"/>
                        </a:lnTo>
                        <a:lnTo>
                          <a:pt x="11176" y="50673"/>
                        </a:lnTo>
                        <a:lnTo>
                          <a:pt x="1778" y="34671"/>
                        </a:lnTo>
                        <a:lnTo>
                          <a:pt x="0" y="25400"/>
                        </a:lnTo>
                        <a:lnTo>
                          <a:pt x="0" y="20955"/>
                        </a:lnTo>
                        <a:lnTo>
                          <a:pt x="6096" y="21336"/>
                        </a:lnTo>
                        <a:lnTo>
                          <a:pt x="11938" y="18923"/>
                        </a:lnTo>
                        <a:lnTo>
                          <a:pt x="16891" y="13716"/>
                        </a:lnTo>
                        <a:lnTo>
                          <a:pt x="18796" y="10922"/>
                        </a:lnTo>
                        <a:lnTo>
                          <a:pt x="20955" y="8509"/>
                        </a:lnTo>
                        <a:lnTo>
                          <a:pt x="23368" y="0"/>
                        </a:lnTo>
                        <a:lnTo>
                          <a:pt x="22352" y="3302"/>
                        </a:lnTo>
                        <a:lnTo>
                          <a:pt x="22733" y="9271"/>
                        </a:lnTo>
                        <a:lnTo>
                          <a:pt x="24892" y="1447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Freeform 208"/>
                  <p:cNvSpPr/>
                  <p:nvPr/>
                </p:nvSpPr>
                <p:spPr>
                  <a:xfrm>
                    <a:off x="4709668" y="3461131"/>
                    <a:ext cx="31370" cy="164593"/>
                  </a:xfrm>
                  <a:custGeom>
                    <a:avLst/>
                    <a:gdLst/>
                    <a:ahLst/>
                    <a:cxnLst/>
                    <a:rect l="0" t="0" r="0" b="0"/>
                    <a:pathLst>
                      <a:path w="31370" h="164593">
                        <a:moveTo>
                          <a:pt x="31369" y="16510"/>
                        </a:moveTo>
                        <a:lnTo>
                          <a:pt x="30988" y="23749"/>
                        </a:lnTo>
                        <a:lnTo>
                          <a:pt x="29591" y="30988"/>
                        </a:lnTo>
                        <a:lnTo>
                          <a:pt x="12954" y="61595"/>
                        </a:lnTo>
                        <a:lnTo>
                          <a:pt x="11176" y="68834"/>
                        </a:lnTo>
                        <a:lnTo>
                          <a:pt x="12954" y="70866"/>
                        </a:lnTo>
                        <a:lnTo>
                          <a:pt x="17272" y="74549"/>
                        </a:lnTo>
                        <a:lnTo>
                          <a:pt x="20193" y="74930"/>
                        </a:lnTo>
                        <a:lnTo>
                          <a:pt x="22352" y="72517"/>
                        </a:lnTo>
                        <a:lnTo>
                          <a:pt x="16256" y="94996"/>
                        </a:lnTo>
                        <a:lnTo>
                          <a:pt x="3302" y="164592"/>
                        </a:lnTo>
                        <a:lnTo>
                          <a:pt x="3556" y="94996"/>
                        </a:lnTo>
                        <a:lnTo>
                          <a:pt x="0" y="73660"/>
                        </a:lnTo>
                        <a:lnTo>
                          <a:pt x="2921" y="64008"/>
                        </a:lnTo>
                        <a:lnTo>
                          <a:pt x="24511" y="0"/>
                        </a:lnTo>
                        <a:lnTo>
                          <a:pt x="26289" y="381"/>
                        </a:lnTo>
                        <a:lnTo>
                          <a:pt x="28067" y="2032"/>
                        </a:lnTo>
                        <a:lnTo>
                          <a:pt x="29972" y="6477"/>
                        </a:lnTo>
                        <a:lnTo>
                          <a:pt x="30226" y="8890"/>
                        </a:lnTo>
                        <a:lnTo>
                          <a:pt x="30607" y="1409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Freeform 209"/>
                  <p:cNvSpPr/>
                  <p:nvPr/>
                </p:nvSpPr>
                <p:spPr>
                  <a:xfrm>
                    <a:off x="4664964" y="3467608"/>
                    <a:ext cx="13336" cy="94616"/>
                  </a:xfrm>
                  <a:custGeom>
                    <a:avLst/>
                    <a:gdLst/>
                    <a:ahLst/>
                    <a:cxnLst/>
                    <a:rect l="0" t="0" r="0" b="0"/>
                    <a:pathLst>
                      <a:path w="13336" h="94616">
                        <a:moveTo>
                          <a:pt x="12319" y="49911"/>
                        </a:moveTo>
                        <a:lnTo>
                          <a:pt x="4699" y="94615"/>
                        </a:lnTo>
                        <a:lnTo>
                          <a:pt x="2921" y="90932"/>
                        </a:lnTo>
                        <a:lnTo>
                          <a:pt x="2159" y="87376"/>
                        </a:lnTo>
                        <a:lnTo>
                          <a:pt x="2159" y="59944"/>
                        </a:lnTo>
                        <a:lnTo>
                          <a:pt x="762" y="51562"/>
                        </a:lnTo>
                        <a:lnTo>
                          <a:pt x="0" y="35814"/>
                        </a:lnTo>
                        <a:lnTo>
                          <a:pt x="2540" y="21336"/>
                        </a:lnTo>
                        <a:lnTo>
                          <a:pt x="8001" y="6858"/>
                        </a:lnTo>
                        <a:lnTo>
                          <a:pt x="12319" y="0"/>
                        </a:lnTo>
                        <a:lnTo>
                          <a:pt x="13335" y="482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Freeform 210"/>
                  <p:cNvSpPr/>
                  <p:nvPr/>
                </p:nvSpPr>
                <p:spPr>
                  <a:xfrm>
                    <a:off x="4128008" y="3457194"/>
                    <a:ext cx="33529" cy="117476"/>
                  </a:xfrm>
                  <a:custGeom>
                    <a:avLst/>
                    <a:gdLst/>
                    <a:ahLst/>
                    <a:cxnLst/>
                    <a:rect l="0" t="0" r="0" b="0"/>
                    <a:pathLst>
                      <a:path w="33529" h="117476">
                        <a:moveTo>
                          <a:pt x="33528" y="12827"/>
                        </a:moveTo>
                        <a:lnTo>
                          <a:pt x="29591" y="28956"/>
                        </a:lnTo>
                        <a:lnTo>
                          <a:pt x="25273" y="34925"/>
                        </a:lnTo>
                        <a:lnTo>
                          <a:pt x="19050" y="40132"/>
                        </a:lnTo>
                        <a:lnTo>
                          <a:pt x="19050" y="49784"/>
                        </a:lnTo>
                        <a:lnTo>
                          <a:pt x="3556" y="117475"/>
                        </a:lnTo>
                        <a:lnTo>
                          <a:pt x="1778" y="115824"/>
                        </a:lnTo>
                        <a:lnTo>
                          <a:pt x="1016" y="114300"/>
                        </a:lnTo>
                        <a:lnTo>
                          <a:pt x="762" y="111887"/>
                        </a:lnTo>
                        <a:lnTo>
                          <a:pt x="762" y="104140"/>
                        </a:lnTo>
                        <a:lnTo>
                          <a:pt x="0" y="100203"/>
                        </a:lnTo>
                        <a:lnTo>
                          <a:pt x="1397" y="97790"/>
                        </a:lnTo>
                        <a:lnTo>
                          <a:pt x="1778" y="95758"/>
                        </a:lnTo>
                        <a:lnTo>
                          <a:pt x="1016" y="93345"/>
                        </a:lnTo>
                        <a:lnTo>
                          <a:pt x="1016" y="91313"/>
                        </a:lnTo>
                        <a:lnTo>
                          <a:pt x="2921" y="79248"/>
                        </a:lnTo>
                        <a:lnTo>
                          <a:pt x="16891" y="10414"/>
                        </a:lnTo>
                        <a:lnTo>
                          <a:pt x="21209" y="381"/>
                        </a:lnTo>
                        <a:lnTo>
                          <a:pt x="23114" y="0"/>
                        </a:lnTo>
                        <a:lnTo>
                          <a:pt x="25273" y="762"/>
                        </a:lnTo>
                        <a:lnTo>
                          <a:pt x="26670" y="1524"/>
                        </a:lnTo>
                        <a:lnTo>
                          <a:pt x="29845" y="558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Freeform 211"/>
                  <p:cNvSpPr/>
                  <p:nvPr/>
                </p:nvSpPr>
                <p:spPr>
                  <a:xfrm>
                    <a:off x="4590415" y="3477641"/>
                    <a:ext cx="11177" cy="37466"/>
                  </a:xfrm>
                  <a:custGeom>
                    <a:avLst/>
                    <a:gdLst/>
                    <a:ahLst/>
                    <a:cxnLst/>
                    <a:rect l="0" t="0" r="0" b="0"/>
                    <a:pathLst>
                      <a:path w="11177" h="37466">
                        <a:moveTo>
                          <a:pt x="11176" y="19685"/>
                        </a:moveTo>
                        <a:lnTo>
                          <a:pt x="7239" y="29337"/>
                        </a:lnTo>
                        <a:lnTo>
                          <a:pt x="0" y="37465"/>
                        </a:lnTo>
                        <a:lnTo>
                          <a:pt x="4318" y="0"/>
                        </a:lnTo>
                        <a:lnTo>
                          <a:pt x="5334" y="1651"/>
                        </a:lnTo>
                        <a:lnTo>
                          <a:pt x="10414" y="1409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Freeform 212"/>
                  <p:cNvSpPr/>
                  <p:nvPr/>
                </p:nvSpPr>
                <p:spPr>
                  <a:xfrm>
                    <a:off x="4632579" y="3502660"/>
                    <a:ext cx="6859" cy="35815"/>
                  </a:xfrm>
                  <a:custGeom>
                    <a:avLst/>
                    <a:gdLst/>
                    <a:ahLst/>
                    <a:cxnLst/>
                    <a:rect l="0" t="0" r="0" b="0"/>
                    <a:pathLst>
                      <a:path w="6859" h="35815">
                        <a:moveTo>
                          <a:pt x="6858" y="18542"/>
                        </a:moveTo>
                        <a:lnTo>
                          <a:pt x="5715" y="35814"/>
                        </a:lnTo>
                        <a:lnTo>
                          <a:pt x="1778" y="31750"/>
                        </a:lnTo>
                        <a:lnTo>
                          <a:pt x="381" y="27686"/>
                        </a:lnTo>
                        <a:lnTo>
                          <a:pt x="0" y="23368"/>
                        </a:lnTo>
                        <a:lnTo>
                          <a:pt x="3556" y="4826"/>
                        </a:lnTo>
                        <a:lnTo>
                          <a:pt x="3556" y="0"/>
                        </a:lnTo>
                        <a:lnTo>
                          <a:pt x="4699" y="762"/>
                        </a:lnTo>
                        <a:lnTo>
                          <a:pt x="5715" y="2794"/>
                        </a:lnTo>
                        <a:lnTo>
                          <a:pt x="6096" y="7620"/>
                        </a:lnTo>
                        <a:lnTo>
                          <a:pt x="5715" y="10033"/>
                        </a:lnTo>
                        <a:lnTo>
                          <a:pt x="5715" y="1282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Freeform 213"/>
                  <p:cNvSpPr/>
                  <p:nvPr/>
                </p:nvSpPr>
                <p:spPr>
                  <a:xfrm>
                    <a:off x="4814570" y="3538855"/>
                    <a:ext cx="31370" cy="89282"/>
                  </a:xfrm>
                  <a:custGeom>
                    <a:avLst/>
                    <a:gdLst/>
                    <a:ahLst/>
                    <a:cxnLst/>
                    <a:rect l="0" t="0" r="0" b="0"/>
                    <a:pathLst>
                      <a:path w="31370" h="89282">
                        <a:moveTo>
                          <a:pt x="31369" y="2413"/>
                        </a:moveTo>
                        <a:lnTo>
                          <a:pt x="29591" y="4445"/>
                        </a:lnTo>
                        <a:lnTo>
                          <a:pt x="28067" y="8890"/>
                        </a:lnTo>
                        <a:lnTo>
                          <a:pt x="28067" y="13208"/>
                        </a:lnTo>
                        <a:lnTo>
                          <a:pt x="29591" y="17653"/>
                        </a:lnTo>
                        <a:lnTo>
                          <a:pt x="31369" y="19685"/>
                        </a:lnTo>
                        <a:lnTo>
                          <a:pt x="27686" y="28575"/>
                        </a:lnTo>
                        <a:lnTo>
                          <a:pt x="21590" y="57912"/>
                        </a:lnTo>
                        <a:lnTo>
                          <a:pt x="15113" y="75692"/>
                        </a:lnTo>
                        <a:lnTo>
                          <a:pt x="9652" y="82931"/>
                        </a:lnTo>
                        <a:lnTo>
                          <a:pt x="2540" y="89281"/>
                        </a:lnTo>
                        <a:lnTo>
                          <a:pt x="0" y="88138"/>
                        </a:lnTo>
                        <a:lnTo>
                          <a:pt x="5334" y="66421"/>
                        </a:lnTo>
                        <a:lnTo>
                          <a:pt x="21209" y="2413"/>
                        </a:lnTo>
                        <a:lnTo>
                          <a:pt x="23368" y="0"/>
                        </a:lnTo>
                        <a:lnTo>
                          <a:pt x="25908" y="762"/>
                        </a:lnTo>
                        <a:lnTo>
                          <a:pt x="28067" y="203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Freeform 214"/>
                  <p:cNvSpPr/>
                  <p:nvPr/>
                </p:nvSpPr>
                <p:spPr>
                  <a:xfrm>
                    <a:off x="4188587" y="3526028"/>
                    <a:ext cx="11177" cy="33783"/>
                  </a:xfrm>
                  <a:custGeom>
                    <a:avLst/>
                    <a:gdLst/>
                    <a:ahLst/>
                    <a:cxnLst/>
                    <a:rect l="0" t="0" r="0" b="0"/>
                    <a:pathLst>
                      <a:path w="11177" h="33783">
                        <a:moveTo>
                          <a:pt x="11176" y="0"/>
                        </a:moveTo>
                        <a:lnTo>
                          <a:pt x="10033" y="3937"/>
                        </a:lnTo>
                        <a:lnTo>
                          <a:pt x="9398" y="17653"/>
                        </a:lnTo>
                        <a:lnTo>
                          <a:pt x="7493" y="26035"/>
                        </a:lnTo>
                        <a:lnTo>
                          <a:pt x="4318" y="33782"/>
                        </a:lnTo>
                        <a:lnTo>
                          <a:pt x="1016" y="29718"/>
                        </a:lnTo>
                        <a:lnTo>
                          <a:pt x="0" y="26035"/>
                        </a:lnTo>
                        <a:lnTo>
                          <a:pt x="381" y="22098"/>
                        </a:lnTo>
                        <a:lnTo>
                          <a:pt x="5715" y="8763"/>
                        </a:lnTo>
                        <a:lnTo>
                          <a:pt x="7493"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Freeform 215"/>
                  <p:cNvSpPr/>
                  <p:nvPr/>
                </p:nvSpPr>
                <p:spPr>
                  <a:xfrm>
                    <a:off x="4596892" y="3546094"/>
                    <a:ext cx="3557" cy="8891"/>
                  </a:xfrm>
                  <a:custGeom>
                    <a:avLst/>
                    <a:gdLst/>
                    <a:ahLst/>
                    <a:cxnLst/>
                    <a:rect l="0" t="0" r="0" b="0"/>
                    <a:pathLst>
                      <a:path w="3557" h="8891">
                        <a:moveTo>
                          <a:pt x="3556" y="0"/>
                        </a:moveTo>
                        <a:lnTo>
                          <a:pt x="3175" y="2032"/>
                        </a:lnTo>
                        <a:lnTo>
                          <a:pt x="2540" y="4064"/>
                        </a:lnTo>
                        <a:lnTo>
                          <a:pt x="762" y="5969"/>
                        </a:lnTo>
                        <a:lnTo>
                          <a:pt x="0" y="8890"/>
                        </a:lnTo>
                        <a:lnTo>
                          <a:pt x="0" y="5207"/>
                        </a:lnTo>
                        <a:lnTo>
                          <a:pt x="762"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Freeform 216"/>
                  <p:cNvSpPr/>
                  <p:nvPr/>
                </p:nvSpPr>
                <p:spPr>
                  <a:xfrm>
                    <a:off x="4862830" y="3581146"/>
                    <a:ext cx="9780" cy="16003"/>
                  </a:xfrm>
                  <a:custGeom>
                    <a:avLst/>
                    <a:gdLst/>
                    <a:ahLst/>
                    <a:cxnLst/>
                    <a:rect l="0" t="0" r="0" b="0"/>
                    <a:pathLst>
                      <a:path w="9780" h="16003">
                        <a:moveTo>
                          <a:pt x="6477" y="16002"/>
                        </a:moveTo>
                        <a:lnTo>
                          <a:pt x="4699" y="14859"/>
                        </a:lnTo>
                        <a:lnTo>
                          <a:pt x="1143" y="13970"/>
                        </a:lnTo>
                        <a:lnTo>
                          <a:pt x="0" y="12446"/>
                        </a:lnTo>
                        <a:lnTo>
                          <a:pt x="5461" y="0"/>
                        </a:lnTo>
                        <a:lnTo>
                          <a:pt x="6858" y="3556"/>
                        </a:lnTo>
                        <a:lnTo>
                          <a:pt x="9017" y="7239"/>
                        </a:lnTo>
                        <a:lnTo>
                          <a:pt x="9779" y="9144"/>
                        </a:lnTo>
                        <a:lnTo>
                          <a:pt x="9779" y="11176"/>
                        </a:lnTo>
                        <a:lnTo>
                          <a:pt x="8636" y="1358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Freeform 217"/>
                  <p:cNvSpPr/>
                  <p:nvPr/>
                </p:nvSpPr>
                <p:spPr>
                  <a:xfrm>
                    <a:off x="4520057" y="3566160"/>
                    <a:ext cx="4319" cy="27433"/>
                  </a:xfrm>
                  <a:custGeom>
                    <a:avLst/>
                    <a:gdLst/>
                    <a:ahLst/>
                    <a:cxnLst/>
                    <a:rect l="0" t="0" r="0" b="0"/>
                    <a:pathLst>
                      <a:path w="4319" h="27433">
                        <a:moveTo>
                          <a:pt x="1143" y="27432"/>
                        </a:moveTo>
                        <a:lnTo>
                          <a:pt x="0" y="0"/>
                        </a:lnTo>
                        <a:lnTo>
                          <a:pt x="0" y="3302"/>
                        </a:lnTo>
                        <a:lnTo>
                          <a:pt x="3683" y="13716"/>
                        </a:lnTo>
                        <a:lnTo>
                          <a:pt x="4318" y="16891"/>
                        </a:lnTo>
                        <a:lnTo>
                          <a:pt x="4318" y="20574"/>
                        </a:lnTo>
                        <a:lnTo>
                          <a:pt x="3302" y="237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Freeform 218"/>
                  <p:cNvSpPr/>
                  <p:nvPr/>
                </p:nvSpPr>
                <p:spPr>
                  <a:xfrm>
                    <a:off x="4445127" y="3597148"/>
                    <a:ext cx="9018" cy="26163"/>
                  </a:xfrm>
                  <a:custGeom>
                    <a:avLst/>
                    <a:gdLst/>
                    <a:ahLst/>
                    <a:cxnLst/>
                    <a:rect l="0" t="0" r="0" b="0"/>
                    <a:pathLst>
                      <a:path w="9018" h="26163">
                        <a:moveTo>
                          <a:pt x="9017" y="16129"/>
                        </a:moveTo>
                        <a:lnTo>
                          <a:pt x="6477" y="19304"/>
                        </a:lnTo>
                        <a:lnTo>
                          <a:pt x="4699" y="22606"/>
                        </a:lnTo>
                        <a:lnTo>
                          <a:pt x="2540" y="25019"/>
                        </a:lnTo>
                        <a:lnTo>
                          <a:pt x="0" y="26162"/>
                        </a:lnTo>
                        <a:lnTo>
                          <a:pt x="1143" y="17780"/>
                        </a:lnTo>
                        <a:lnTo>
                          <a:pt x="1143" y="6477"/>
                        </a:lnTo>
                        <a:lnTo>
                          <a:pt x="2159" y="3683"/>
                        </a:lnTo>
                        <a:lnTo>
                          <a:pt x="3556" y="1270"/>
                        </a:lnTo>
                        <a:lnTo>
                          <a:pt x="6858"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Freeform 219"/>
                  <p:cNvSpPr/>
                  <p:nvPr/>
                </p:nvSpPr>
                <p:spPr>
                  <a:xfrm>
                    <a:off x="4295648" y="3606038"/>
                    <a:ext cx="12193" cy="90933"/>
                  </a:xfrm>
                  <a:custGeom>
                    <a:avLst/>
                    <a:gdLst/>
                    <a:ahLst/>
                    <a:cxnLst/>
                    <a:rect l="0" t="0" r="0" b="0"/>
                    <a:pathLst>
                      <a:path w="12193" h="90933">
                        <a:moveTo>
                          <a:pt x="12192" y="18542"/>
                        </a:moveTo>
                        <a:lnTo>
                          <a:pt x="11049" y="53086"/>
                        </a:lnTo>
                        <a:lnTo>
                          <a:pt x="8636" y="70104"/>
                        </a:lnTo>
                        <a:lnTo>
                          <a:pt x="2159" y="85725"/>
                        </a:lnTo>
                        <a:lnTo>
                          <a:pt x="1016" y="90932"/>
                        </a:lnTo>
                        <a:lnTo>
                          <a:pt x="0" y="69215"/>
                        </a:lnTo>
                        <a:lnTo>
                          <a:pt x="2159" y="0"/>
                        </a:lnTo>
                        <a:lnTo>
                          <a:pt x="3556" y="3683"/>
                        </a:lnTo>
                        <a:lnTo>
                          <a:pt x="7112" y="8001"/>
                        </a:lnTo>
                        <a:lnTo>
                          <a:pt x="10033" y="1282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Freeform 220"/>
                  <p:cNvSpPr/>
                  <p:nvPr/>
                </p:nvSpPr>
                <p:spPr>
                  <a:xfrm>
                    <a:off x="4504309" y="3620897"/>
                    <a:ext cx="56897" cy="138431"/>
                  </a:xfrm>
                  <a:custGeom>
                    <a:avLst/>
                    <a:gdLst/>
                    <a:ahLst/>
                    <a:cxnLst/>
                    <a:rect l="0" t="0" r="0" b="0"/>
                    <a:pathLst>
                      <a:path w="56897" h="138431">
                        <a:moveTo>
                          <a:pt x="39243" y="12446"/>
                        </a:moveTo>
                        <a:lnTo>
                          <a:pt x="38100" y="16129"/>
                        </a:lnTo>
                        <a:lnTo>
                          <a:pt x="39624" y="22606"/>
                        </a:lnTo>
                        <a:lnTo>
                          <a:pt x="46101" y="30988"/>
                        </a:lnTo>
                        <a:lnTo>
                          <a:pt x="49276" y="37465"/>
                        </a:lnTo>
                        <a:lnTo>
                          <a:pt x="51435" y="37465"/>
                        </a:lnTo>
                        <a:lnTo>
                          <a:pt x="55499" y="38227"/>
                        </a:lnTo>
                        <a:lnTo>
                          <a:pt x="56896" y="39878"/>
                        </a:lnTo>
                        <a:lnTo>
                          <a:pt x="41783" y="89789"/>
                        </a:lnTo>
                        <a:lnTo>
                          <a:pt x="21209" y="138430"/>
                        </a:lnTo>
                        <a:lnTo>
                          <a:pt x="17272" y="132461"/>
                        </a:lnTo>
                        <a:lnTo>
                          <a:pt x="14732" y="130048"/>
                        </a:lnTo>
                        <a:lnTo>
                          <a:pt x="12192" y="128397"/>
                        </a:lnTo>
                        <a:lnTo>
                          <a:pt x="2794" y="124841"/>
                        </a:lnTo>
                        <a:lnTo>
                          <a:pt x="0" y="124841"/>
                        </a:lnTo>
                        <a:lnTo>
                          <a:pt x="10414" y="59182"/>
                        </a:lnTo>
                        <a:lnTo>
                          <a:pt x="17272" y="27813"/>
                        </a:lnTo>
                        <a:lnTo>
                          <a:pt x="23749" y="13335"/>
                        </a:lnTo>
                        <a:lnTo>
                          <a:pt x="33401" y="1270"/>
                        </a:lnTo>
                        <a:lnTo>
                          <a:pt x="35560" y="0"/>
                        </a:lnTo>
                        <a:lnTo>
                          <a:pt x="37084" y="889"/>
                        </a:lnTo>
                        <a:lnTo>
                          <a:pt x="37719" y="4445"/>
                        </a:lnTo>
                        <a:lnTo>
                          <a:pt x="37084" y="6477"/>
                        </a:lnTo>
                        <a:lnTo>
                          <a:pt x="37719" y="109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Freeform 221"/>
                  <p:cNvSpPr/>
                  <p:nvPr/>
                </p:nvSpPr>
                <p:spPr>
                  <a:xfrm>
                    <a:off x="4565904" y="3623310"/>
                    <a:ext cx="1017" cy="7621"/>
                  </a:xfrm>
                  <a:custGeom>
                    <a:avLst/>
                    <a:gdLst/>
                    <a:ahLst/>
                    <a:cxnLst/>
                    <a:rect l="0" t="0" r="0" b="0"/>
                    <a:pathLst>
                      <a:path w="1017" h="7621">
                        <a:moveTo>
                          <a:pt x="0" y="7620"/>
                        </a:moveTo>
                        <a:lnTo>
                          <a:pt x="0" y="0"/>
                        </a:lnTo>
                        <a:lnTo>
                          <a:pt x="1016" y="647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Freeform 222"/>
                  <p:cNvSpPr/>
                  <p:nvPr/>
                </p:nvSpPr>
                <p:spPr>
                  <a:xfrm>
                    <a:off x="4440809" y="3664458"/>
                    <a:ext cx="14479" cy="41022"/>
                  </a:xfrm>
                  <a:custGeom>
                    <a:avLst/>
                    <a:gdLst/>
                    <a:ahLst/>
                    <a:cxnLst/>
                    <a:rect l="0" t="0" r="0" b="0"/>
                    <a:pathLst>
                      <a:path w="14479" h="41022">
                        <a:moveTo>
                          <a:pt x="7620" y="41021"/>
                        </a:moveTo>
                        <a:lnTo>
                          <a:pt x="3937" y="37338"/>
                        </a:lnTo>
                        <a:lnTo>
                          <a:pt x="2921" y="34925"/>
                        </a:lnTo>
                        <a:lnTo>
                          <a:pt x="0" y="23749"/>
                        </a:lnTo>
                        <a:lnTo>
                          <a:pt x="381" y="17653"/>
                        </a:lnTo>
                        <a:lnTo>
                          <a:pt x="1397" y="14859"/>
                        </a:lnTo>
                        <a:lnTo>
                          <a:pt x="3302" y="11684"/>
                        </a:lnTo>
                        <a:lnTo>
                          <a:pt x="5461" y="9271"/>
                        </a:lnTo>
                        <a:lnTo>
                          <a:pt x="7239" y="6350"/>
                        </a:lnTo>
                        <a:lnTo>
                          <a:pt x="11938" y="1524"/>
                        </a:lnTo>
                        <a:lnTo>
                          <a:pt x="14478" y="0"/>
                        </a:lnTo>
                        <a:lnTo>
                          <a:pt x="7620" y="30099"/>
                        </a:lnTo>
                        <a:lnTo>
                          <a:pt x="7239" y="3492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Freeform 223"/>
                  <p:cNvSpPr/>
                  <p:nvPr/>
                </p:nvSpPr>
                <p:spPr>
                  <a:xfrm>
                    <a:off x="4455287" y="3724402"/>
                    <a:ext cx="20194" cy="80900"/>
                  </a:xfrm>
                  <a:custGeom>
                    <a:avLst/>
                    <a:gdLst/>
                    <a:ahLst/>
                    <a:cxnLst/>
                    <a:rect l="0" t="0" r="0" b="0"/>
                    <a:pathLst>
                      <a:path w="20194" h="80900">
                        <a:moveTo>
                          <a:pt x="1016" y="80899"/>
                        </a:moveTo>
                        <a:lnTo>
                          <a:pt x="0" y="78867"/>
                        </a:lnTo>
                        <a:lnTo>
                          <a:pt x="0" y="77216"/>
                        </a:lnTo>
                        <a:lnTo>
                          <a:pt x="1397" y="76073"/>
                        </a:lnTo>
                        <a:lnTo>
                          <a:pt x="1016" y="75184"/>
                        </a:lnTo>
                        <a:lnTo>
                          <a:pt x="0" y="73660"/>
                        </a:lnTo>
                        <a:lnTo>
                          <a:pt x="0" y="72390"/>
                        </a:lnTo>
                        <a:lnTo>
                          <a:pt x="9271" y="24892"/>
                        </a:lnTo>
                        <a:lnTo>
                          <a:pt x="15494" y="7620"/>
                        </a:lnTo>
                        <a:lnTo>
                          <a:pt x="20193" y="0"/>
                        </a:lnTo>
                        <a:lnTo>
                          <a:pt x="18288" y="44577"/>
                        </a:lnTo>
                        <a:lnTo>
                          <a:pt x="12954" y="65151"/>
                        </a:lnTo>
                        <a:lnTo>
                          <a:pt x="7874" y="7366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Freeform 224"/>
                  <p:cNvSpPr/>
                  <p:nvPr/>
                </p:nvSpPr>
                <p:spPr>
                  <a:xfrm>
                    <a:off x="4436110" y="3726815"/>
                    <a:ext cx="4700" cy="13590"/>
                  </a:xfrm>
                  <a:custGeom>
                    <a:avLst/>
                    <a:gdLst/>
                    <a:ahLst/>
                    <a:cxnLst/>
                    <a:rect l="0" t="0" r="0" b="0"/>
                    <a:pathLst>
                      <a:path w="4700" h="13590">
                        <a:moveTo>
                          <a:pt x="0" y="13589"/>
                        </a:moveTo>
                        <a:lnTo>
                          <a:pt x="0" y="0"/>
                        </a:lnTo>
                        <a:lnTo>
                          <a:pt x="4699"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Freeform 225"/>
                  <p:cNvSpPr/>
                  <p:nvPr/>
                </p:nvSpPr>
                <p:spPr>
                  <a:xfrm>
                    <a:off x="4537710" y="3774313"/>
                    <a:ext cx="21337" cy="55881"/>
                  </a:xfrm>
                  <a:custGeom>
                    <a:avLst/>
                    <a:gdLst/>
                    <a:ahLst/>
                    <a:cxnLst/>
                    <a:rect l="0" t="0" r="0" b="0"/>
                    <a:pathLst>
                      <a:path w="21337" h="55881">
                        <a:moveTo>
                          <a:pt x="21336" y="2413"/>
                        </a:moveTo>
                        <a:lnTo>
                          <a:pt x="0" y="55880"/>
                        </a:lnTo>
                        <a:lnTo>
                          <a:pt x="381" y="49403"/>
                        </a:lnTo>
                        <a:lnTo>
                          <a:pt x="2159" y="42672"/>
                        </a:lnTo>
                        <a:lnTo>
                          <a:pt x="20193" y="0"/>
                        </a:lnTo>
                        <a:close/>
                      </a:path>
                    </a:pathLst>
                  </a:custGeom>
                  <a:solidFill>
                    <a:srgbClr val="E85E00"/>
                  </a:solidFill>
                  <a:ln w="0" cap="flat" cmpd="sng" algn="ctr">
                    <a:solidFill>
                      <a:srgbClr val="E85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Freeform 226"/>
                  <p:cNvSpPr/>
                  <p:nvPr/>
                </p:nvSpPr>
                <p:spPr>
                  <a:xfrm>
                    <a:off x="4601591" y="3786759"/>
                    <a:ext cx="23369" cy="114682"/>
                  </a:xfrm>
                  <a:custGeom>
                    <a:avLst/>
                    <a:gdLst/>
                    <a:ahLst/>
                    <a:cxnLst/>
                    <a:rect l="0" t="0" r="0" b="0"/>
                    <a:pathLst>
                      <a:path w="23369" h="114682">
                        <a:moveTo>
                          <a:pt x="23368" y="0"/>
                        </a:moveTo>
                        <a:lnTo>
                          <a:pt x="19431" y="14097"/>
                        </a:lnTo>
                        <a:lnTo>
                          <a:pt x="7874" y="86106"/>
                        </a:lnTo>
                        <a:lnTo>
                          <a:pt x="0" y="114681"/>
                        </a:lnTo>
                        <a:lnTo>
                          <a:pt x="2159" y="19685"/>
                        </a:lnTo>
                        <a:lnTo>
                          <a:pt x="2794" y="15748"/>
                        </a:lnTo>
                        <a:lnTo>
                          <a:pt x="6858" y="8890"/>
                        </a:lnTo>
                        <a:lnTo>
                          <a:pt x="12954" y="3175"/>
                        </a:lnTo>
                        <a:lnTo>
                          <a:pt x="19812" y="0"/>
                        </a:lnTo>
                        <a:close/>
                      </a:path>
                    </a:pathLst>
                  </a:custGeom>
                  <a:solidFill>
                    <a:srgbClr val="E85E00"/>
                  </a:solidFill>
                  <a:ln w="0" cap="flat" cmpd="sng" algn="ctr">
                    <a:solidFill>
                      <a:srgbClr val="E85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Freeform 227"/>
                  <p:cNvSpPr/>
                  <p:nvPr/>
                </p:nvSpPr>
                <p:spPr>
                  <a:xfrm>
                    <a:off x="4399407" y="3777869"/>
                    <a:ext cx="3176" cy="17781"/>
                  </a:xfrm>
                  <a:custGeom>
                    <a:avLst/>
                    <a:gdLst/>
                    <a:ahLst/>
                    <a:cxnLst/>
                    <a:rect l="0" t="0" r="0" b="0"/>
                    <a:pathLst>
                      <a:path w="3176" h="17781">
                        <a:moveTo>
                          <a:pt x="3175" y="12573"/>
                        </a:moveTo>
                        <a:lnTo>
                          <a:pt x="1016" y="14986"/>
                        </a:lnTo>
                        <a:lnTo>
                          <a:pt x="1016" y="17780"/>
                        </a:lnTo>
                        <a:lnTo>
                          <a:pt x="0" y="15367"/>
                        </a:lnTo>
                        <a:lnTo>
                          <a:pt x="0" y="10922"/>
                        </a:lnTo>
                        <a:lnTo>
                          <a:pt x="1016" y="8890"/>
                        </a:lnTo>
                        <a:lnTo>
                          <a:pt x="1397" y="6477"/>
                        </a:lnTo>
                        <a:lnTo>
                          <a:pt x="2159" y="4445"/>
                        </a:lnTo>
                        <a:lnTo>
                          <a:pt x="2159" y="0"/>
                        </a:lnTo>
                        <a:lnTo>
                          <a:pt x="1778" y="927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Freeform 228"/>
                  <p:cNvSpPr/>
                  <p:nvPr/>
                </p:nvSpPr>
                <p:spPr>
                  <a:xfrm>
                    <a:off x="4711827" y="3843909"/>
                    <a:ext cx="14733" cy="32640"/>
                  </a:xfrm>
                  <a:custGeom>
                    <a:avLst/>
                    <a:gdLst/>
                    <a:ahLst/>
                    <a:cxnLst/>
                    <a:rect l="0" t="0" r="0" b="0"/>
                    <a:pathLst>
                      <a:path w="14733" h="32640">
                        <a:moveTo>
                          <a:pt x="14732" y="1143"/>
                        </a:moveTo>
                        <a:lnTo>
                          <a:pt x="11938" y="8890"/>
                        </a:lnTo>
                        <a:lnTo>
                          <a:pt x="1397" y="28194"/>
                        </a:lnTo>
                        <a:lnTo>
                          <a:pt x="0" y="32639"/>
                        </a:lnTo>
                        <a:lnTo>
                          <a:pt x="1143" y="27305"/>
                        </a:lnTo>
                        <a:lnTo>
                          <a:pt x="2159" y="15621"/>
                        </a:lnTo>
                        <a:lnTo>
                          <a:pt x="3937" y="5207"/>
                        </a:lnTo>
                        <a:lnTo>
                          <a:pt x="6096" y="1651"/>
                        </a:lnTo>
                        <a:lnTo>
                          <a:pt x="9398" y="0"/>
                        </a:lnTo>
                        <a:close/>
                      </a:path>
                    </a:pathLst>
                  </a:custGeom>
                  <a:solidFill>
                    <a:srgbClr val="E85E00"/>
                  </a:solidFill>
                  <a:ln w="0" cap="flat" cmpd="sng" algn="ctr">
                    <a:solidFill>
                      <a:srgbClr val="E85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Freeform 229"/>
                  <p:cNvSpPr/>
                  <p:nvPr/>
                </p:nvSpPr>
                <p:spPr>
                  <a:xfrm>
                    <a:off x="4687316" y="3999992"/>
                    <a:ext cx="28068" cy="41149"/>
                  </a:xfrm>
                  <a:custGeom>
                    <a:avLst/>
                    <a:gdLst/>
                    <a:ahLst/>
                    <a:cxnLst/>
                    <a:rect l="0" t="0" r="0" b="0"/>
                    <a:pathLst>
                      <a:path w="28068" h="41149">
                        <a:moveTo>
                          <a:pt x="28067" y="16129"/>
                        </a:moveTo>
                        <a:lnTo>
                          <a:pt x="24511" y="19431"/>
                        </a:lnTo>
                        <a:lnTo>
                          <a:pt x="16891" y="33909"/>
                        </a:lnTo>
                        <a:lnTo>
                          <a:pt x="10160" y="40259"/>
                        </a:lnTo>
                        <a:lnTo>
                          <a:pt x="5461" y="41148"/>
                        </a:lnTo>
                        <a:lnTo>
                          <a:pt x="0" y="39878"/>
                        </a:lnTo>
                        <a:lnTo>
                          <a:pt x="4699" y="4826"/>
                        </a:lnTo>
                        <a:lnTo>
                          <a:pt x="8001" y="508"/>
                        </a:lnTo>
                        <a:lnTo>
                          <a:pt x="11176" y="0"/>
                        </a:lnTo>
                        <a:lnTo>
                          <a:pt x="13335" y="1651"/>
                        </a:lnTo>
                        <a:lnTo>
                          <a:pt x="20574" y="12954"/>
                        </a:lnTo>
                        <a:lnTo>
                          <a:pt x="23749" y="15367"/>
                        </a:lnTo>
                        <a:close/>
                      </a:path>
                    </a:pathLst>
                  </a:custGeom>
                  <a:solidFill>
                    <a:srgbClr val="E85E00"/>
                  </a:solidFill>
                  <a:ln w="0" cap="flat" cmpd="sng" algn="ctr">
                    <a:solidFill>
                      <a:srgbClr val="E85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Freeform 230"/>
                  <p:cNvSpPr/>
                  <p:nvPr/>
                </p:nvSpPr>
                <p:spPr>
                  <a:xfrm>
                    <a:off x="4494149" y="3999992"/>
                    <a:ext cx="46864" cy="36704"/>
                  </a:xfrm>
                  <a:custGeom>
                    <a:avLst/>
                    <a:gdLst/>
                    <a:ahLst/>
                    <a:cxnLst/>
                    <a:rect l="0" t="0" r="0" b="0"/>
                    <a:pathLst>
                      <a:path w="46864" h="36704">
                        <a:moveTo>
                          <a:pt x="46863" y="0"/>
                        </a:moveTo>
                        <a:lnTo>
                          <a:pt x="42926" y="2413"/>
                        </a:lnTo>
                        <a:lnTo>
                          <a:pt x="22733" y="22606"/>
                        </a:lnTo>
                        <a:lnTo>
                          <a:pt x="16891" y="32258"/>
                        </a:lnTo>
                        <a:lnTo>
                          <a:pt x="14097" y="31115"/>
                        </a:lnTo>
                        <a:lnTo>
                          <a:pt x="9779" y="32639"/>
                        </a:lnTo>
                        <a:lnTo>
                          <a:pt x="8001" y="34671"/>
                        </a:lnTo>
                        <a:lnTo>
                          <a:pt x="5842" y="35433"/>
                        </a:lnTo>
                        <a:lnTo>
                          <a:pt x="3937" y="36703"/>
                        </a:lnTo>
                        <a:lnTo>
                          <a:pt x="1778" y="36322"/>
                        </a:lnTo>
                        <a:lnTo>
                          <a:pt x="0" y="34671"/>
                        </a:lnTo>
                        <a:lnTo>
                          <a:pt x="3556" y="27432"/>
                        </a:lnTo>
                        <a:lnTo>
                          <a:pt x="13716" y="15748"/>
                        </a:lnTo>
                        <a:lnTo>
                          <a:pt x="26289" y="6858"/>
                        </a:lnTo>
                        <a:lnTo>
                          <a:pt x="39624" y="1270"/>
                        </a:lnTo>
                        <a:close/>
                      </a:path>
                    </a:pathLst>
                  </a:custGeom>
                  <a:solidFill>
                    <a:srgbClr val="B39C94"/>
                  </a:solidFill>
                  <a:ln w="0" cap="flat" cmpd="sng" algn="ctr">
                    <a:solidFill>
                      <a:srgbClr val="B39C9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Freeform 231"/>
                  <p:cNvSpPr/>
                  <p:nvPr/>
                </p:nvSpPr>
                <p:spPr>
                  <a:xfrm>
                    <a:off x="4515104" y="4021836"/>
                    <a:ext cx="69851" cy="64771"/>
                  </a:xfrm>
                  <a:custGeom>
                    <a:avLst/>
                    <a:gdLst/>
                    <a:ahLst/>
                    <a:cxnLst/>
                    <a:rect l="0" t="0" r="0" b="0"/>
                    <a:pathLst>
                      <a:path w="69851" h="64771">
                        <a:moveTo>
                          <a:pt x="62992" y="8001"/>
                        </a:moveTo>
                        <a:lnTo>
                          <a:pt x="63373" y="10795"/>
                        </a:lnTo>
                        <a:lnTo>
                          <a:pt x="68453" y="21336"/>
                        </a:lnTo>
                        <a:lnTo>
                          <a:pt x="69850" y="28067"/>
                        </a:lnTo>
                        <a:lnTo>
                          <a:pt x="69215" y="32131"/>
                        </a:lnTo>
                        <a:lnTo>
                          <a:pt x="67310" y="36576"/>
                        </a:lnTo>
                        <a:lnTo>
                          <a:pt x="61214" y="42164"/>
                        </a:lnTo>
                        <a:lnTo>
                          <a:pt x="53975" y="44196"/>
                        </a:lnTo>
                        <a:lnTo>
                          <a:pt x="50038" y="44577"/>
                        </a:lnTo>
                        <a:lnTo>
                          <a:pt x="42799" y="46609"/>
                        </a:lnTo>
                        <a:lnTo>
                          <a:pt x="32385" y="56642"/>
                        </a:lnTo>
                        <a:lnTo>
                          <a:pt x="24511" y="62357"/>
                        </a:lnTo>
                        <a:lnTo>
                          <a:pt x="15113" y="64770"/>
                        </a:lnTo>
                        <a:lnTo>
                          <a:pt x="10414" y="64770"/>
                        </a:lnTo>
                        <a:lnTo>
                          <a:pt x="6096" y="63881"/>
                        </a:lnTo>
                        <a:lnTo>
                          <a:pt x="3556" y="61087"/>
                        </a:lnTo>
                        <a:lnTo>
                          <a:pt x="1778" y="58293"/>
                        </a:lnTo>
                        <a:lnTo>
                          <a:pt x="635" y="55118"/>
                        </a:lnTo>
                        <a:lnTo>
                          <a:pt x="0" y="48260"/>
                        </a:lnTo>
                        <a:lnTo>
                          <a:pt x="1016" y="41402"/>
                        </a:lnTo>
                        <a:lnTo>
                          <a:pt x="2540" y="38989"/>
                        </a:lnTo>
                        <a:lnTo>
                          <a:pt x="4953" y="33020"/>
                        </a:lnTo>
                        <a:lnTo>
                          <a:pt x="13335" y="26162"/>
                        </a:lnTo>
                        <a:lnTo>
                          <a:pt x="18669" y="24130"/>
                        </a:lnTo>
                        <a:lnTo>
                          <a:pt x="28067" y="18415"/>
                        </a:lnTo>
                        <a:lnTo>
                          <a:pt x="32004" y="14097"/>
                        </a:lnTo>
                        <a:lnTo>
                          <a:pt x="34925" y="8001"/>
                        </a:lnTo>
                        <a:lnTo>
                          <a:pt x="37465" y="4445"/>
                        </a:lnTo>
                        <a:lnTo>
                          <a:pt x="44958" y="381"/>
                        </a:lnTo>
                        <a:lnTo>
                          <a:pt x="52959" y="0"/>
                        </a:lnTo>
                        <a:lnTo>
                          <a:pt x="56896" y="1143"/>
                        </a:lnTo>
                        <a:lnTo>
                          <a:pt x="60198" y="3556"/>
                        </a:lnTo>
                        <a:close/>
                      </a:path>
                    </a:pathLst>
                  </a:custGeom>
                  <a:solidFill>
                    <a:srgbClr val="B39C94"/>
                  </a:solidFill>
                  <a:ln w="0" cap="flat" cmpd="sng" algn="ctr">
                    <a:solidFill>
                      <a:srgbClr val="B39C9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Freeform 232"/>
                  <p:cNvSpPr/>
                  <p:nvPr/>
                </p:nvSpPr>
                <p:spPr>
                  <a:xfrm>
                    <a:off x="4697476" y="4070858"/>
                    <a:ext cx="73788" cy="97410"/>
                  </a:xfrm>
                  <a:custGeom>
                    <a:avLst/>
                    <a:gdLst/>
                    <a:ahLst/>
                    <a:cxnLst/>
                    <a:rect l="0" t="0" r="0" b="0"/>
                    <a:pathLst>
                      <a:path w="73788" h="97410">
                        <a:moveTo>
                          <a:pt x="65913" y="56007"/>
                        </a:moveTo>
                        <a:lnTo>
                          <a:pt x="70612" y="65659"/>
                        </a:lnTo>
                        <a:lnTo>
                          <a:pt x="73152" y="76454"/>
                        </a:lnTo>
                        <a:lnTo>
                          <a:pt x="73787" y="97409"/>
                        </a:lnTo>
                        <a:lnTo>
                          <a:pt x="68072" y="96266"/>
                        </a:lnTo>
                        <a:lnTo>
                          <a:pt x="63373" y="93345"/>
                        </a:lnTo>
                        <a:lnTo>
                          <a:pt x="59817" y="89408"/>
                        </a:lnTo>
                        <a:lnTo>
                          <a:pt x="41402" y="54737"/>
                        </a:lnTo>
                        <a:lnTo>
                          <a:pt x="34925" y="47498"/>
                        </a:lnTo>
                        <a:lnTo>
                          <a:pt x="20066" y="36195"/>
                        </a:lnTo>
                        <a:lnTo>
                          <a:pt x="6731" y="23749"/>
                        </a:lnTo>
                        <a:lnTo>
                          <a:pt x="2159" y="15367"/>
                        </a:lnTo>
                        <a:lnTo>
                          <a:pt x="0" y="4826"/>
                        </a:lnTo>
                        <a:lnTo>
                          <a:pt x="2159" y="0"/>
                        </a:lnTo>
                        <a:lnTo>
                          <a:pt x="10414" y="5715"/>
                        </a:lnTo>
                        <a:lnTo>
                          <a:pt x="38481" y="22225"/>
                        </a:lnTo>
                        <a:lnTo>
                          <a:pt x="54737" y="35814"/>
                        </a:lnTo>
                        <a:lnTo>
                          <a:pt x="60833" y="44704"/>
                        </a:lnTo>
                        <a:close/>
                      </a:path>
                    </a:pathLst>
                  </a:custGeom>
                  <a:solidFill>
                    <a:srgbClr val="B39C94"/>
                  </a:solidFill>
                  <a:ln w="0" cap="flat" cmpd="sng" algn="ctr">
                    <a:solidFill>
                      <a:srgbClr val="B39C9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Freeform 233"/>
                  <p:cNvSpPr/>
                  <p:nvPr/>
                </p:nvSpPr>
                <p:spPr>
                  <a:xfrm>
                    <a:off x="4652391" y="4098290"/>
                    <a:ext cx="76328" cy="92076"/>
                  </a:xfrm>
                  <a:custGeom>
                    <a:avLst/>
                    <a:gdLst/>
                    <a:ahLst/>
                    <a:cxnLst/>
                    <a:rect l="0" t="0" r="0" b="0"/>
                    <a:pathLst>
                      <a:path w="76328" h="92076">
                        <a:moveTo>
                          <a:pt x="61976" y="47498"/>
                        </a:moveTo>
                        <a:lnTo>
                          <a:pt x="64897" y="52324"/>
                        </a:lnTo>
                        <a:lnTo>
                          <a:pt x="73533" y="69215"/>
                        </a:lnTo>
                        <a:lnTo>
                          <a:pt x="76327" y="80518"/>
                        </a:lnTo>
                        <a:lnTo>
                          <a:pt x="76327" y="92075"/>
                        </a:lnTo>
                        <a:lnTo>
                          <a:pt x="70993" y="90551"/>
                        </a:lnTo>
                        <a:lnTo>
                          <a:pt x="67056" y="87757"/>
                        </a:lnTo>
                        <a:lnTo>
                          <a:pt x="64897" y="85725"/>
                        </a:lnTo>
                        <a:lnTo>
                          <a:pt x="59436" y="81280"/>
                        </a:lnTo>
                        <a:lnTo>
                          <a:pt x="50800" y="77597"/>
                        </a:lnTo>
                        <a:lnTo>
                          <a:pt x="43180" y="72771"/>
                        </a:lnTo>
                        <a:lnTo>
                          <a:pt x="36322" y="66421"/>
                        </a:lnTo>
                        <a:lnTo>
                          <a:pt x="8255" y="27305"/>
                        </a:lnTo>
                        <a:lnTo>
                          <a:pt x="5715" y="20828"/>
                        </a:lnTo>
                        <a:lnTo>
                          <a:pt x="3937" y="18034"/>
                        </a:lnTo>
                        <a:lnTo>
                          <a:pt x="381" y="8763"/>
                        </a:lnTo>
                        <a:lnTo>
                          <a:pt x="0" y="5588"/>
                        </a:lnTo>
                        <a:lnTo>
                          <a:pt x="381" y="2413"/>
                        </a:lnTo>
                        <a:lnTo>
                          <a:pt x="10414" y="0"/>
                        </a:lnTo>
                        <a:lnTo>
                          <a:pt x="19812" y="2032"/>
                        </a:lnTo>
                        <a:lnTo>
                          <a:pt x="27686" y="6350"/>
                        </a:lnTo>
                        <a:lnTo>
                          <a:pt x="35306" y="13589"/>
                        </a:lnTo>
                        <a:close/>
                      </a:path>
                    </a:pathLst>
                  </a:custGeom>
                  <a:solidFill>
                    <a:srgbClr val="B39C94"/>
                  </a:solidFill>
                  <a:ln w="0" cap="flat" cmpd="sng" algn="ctr">
                    <a:solidFill>
                      <a:srgbClr val="B39C9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Freeform 234"/>
                  <p:cNvSpPr/>
                  <p:nvPr/>
                </p:nvSpPr>
                <p:spPr>
                  <a:xfrm>
                    <a:off x="3973068" y="4072128"/>
                    <a:ext cx="102617" cy="94616"/>
                  </a:xfrm>
                  <a:custGeom>
                    <a:avLst/>
                    <a:gdLst/>
                    <a:ahLst/>
                    <a:cxnLst/>
                    <a:rect l="0" t="0" r="0" b="0"/>
                    <a:pathLst>
                      <a:path w="102617" h="94616">
                        <a:moveTo>
                          <a:pt x="102616" y="0"/>
                        </a:moveTo>
                        <a:lnTo>
                          <a:pt x="95504" y="6858"/>
                        </a:lnTo>
                        <a:lnTo>
                          <a:pt x="64516" y="37338"/>
                        </a:lnTo>
                        <a:lnTo>
                          <a:pt x="37846" y="58674"/>
                        </a:lnTo>
                        <a:lnTo>
                          <a:pt x="37084" y="62357"/>
                        </a:lnTo>
                        <a:lnTo>
                          <a:pt x="35306" y="65532"/>
                        </a:lnTo>
                        <a:lnTo>
                          <a:pt x="23749" y="74803"/>
                        </a:lnTo>
                        <a:lnTo>
                          <a:pt x="21971" y="78105"/>
                        </a:lnTo>
                        <a:lnTo>
                          <a:pt x="21209" y="82423"/>
                        </a:lnTo>
                        <a:lnTo>
                          <a:pt x="18288" y="84455"/>
                        </a:lnTo>
                        <a:lnTo>
                          <a:pt x="11430" y="92075"/>
                        </a:lnTo>
                        <a:lnTo>
                          <a:pt x="6477" y="94615"/>
                        </a:lnTo>
                        <a:lnTo>
                          <a:pt x="3175" y="93726"/>
                        </a:lnTo>
                        <a:lnTo>
                          <a:pt x="0" y="92075"/>
                        </a:lnTo>
                        <a:lnTo>
                          <a:pt x="29210" y="44196"/>
                        </a:lnTo>
                        <a:lnTo>
                          <a:pt x="54356" y="18415"/>
                        </a:lnTo>
                        <a:lnTo>
                          <a:pt x="84963" y="2413"/>
                        </a:lnTo>
                        <a:close/>
                      </a:path>
                    </a:pathLst>
                  </a:custGeom>
                  <a:solidFill>
                    <a:srgbClr val="B39C94"/>
                  </a:solidFill>
                  <a:ln w="0" cap="flat" cmpd="sng" algn="ctr">
                    <a:solidFill>
                      <a:srgbClr val="B39C9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Freeform 235"/>
                  <p:cNvSpPr/>
                  <p:nvPr/>
                </p:nvSpPr>
                <p:spPr>
                  <a:xfrm>
                    <a:off x="4032504" y="4094607"/>
                    <a:ext cx="145924" cy="107062"/>
                  </a:xfrm>
                  <a:custGeom>
                    <a:avLst/>
                    <a:gdLst/>
                    <a:ahLst/>
                    <a:cxnLst/>
                    <a:rect l="0" t="0" r="0" b="0"/>
                    <a:pathLst>
                      <a:path w="145924" h="107062">
                        <a:moveTo>
                          <a:pt x="145923" y="10033"/>
                        </a:moveTo>
                        <a:lnTo>
                          <a:pt x="145542" y="13335"/>
                        </a:lnTo>
                        <a:lnTo>
                          <a:pt x="143002" y="22098"/>
                        </a:lnTo>
                        <a:lnTo>
                          <a:pt x="141605" y="24511"/>
                        </a:lnTo>
                        <a:lnTo>
                          <a:pt x="135890" y="30988"/>
                        </a:lnTo>
                        <a:lnTo>
                          <a:pt x="128270" y="30988"/>
                        </a:lnTo>
                        <a:lnTo>
                          <a:pt x="115316" y="36576"/>
                        </a:lnTo>
                        <a:lnTo>
                          <a:pt x="96901" y="49530"/>
                        </a:lnTo>
                        <a:lnTo>
                          <a:pt x="90043" y="52324"/>
                        </a:lnTo>
                        <a:lnTo>
                          <a:pt x="83312" y="53594"/>
                        </a:lnTo>
                        <a:lnTo>
                          <a:pt x="73533" y="58039"/>
                        </a:lnTo>
                        <a:lnTo>
                          <a:pt x="65532" y="65278"/>
                        </a:lnTo>
                        <a:lnTo>
                          <a:pt x="52578" y="82550"/>
                        </a:lnTo>
                        <a:lnTo>
                          <a:pt x="38608" y="97028"/>
                        </a:lnTo>
                        <a:lnTo>
                          <a:pt x="29845" y="101092"/>
                        </a:lnTo>
                        <a:lnTo>
                          <a:pt x="17653" y="102235"/>
                        </a:lnTo>
                        <a:lnTo>
                          <a:pt x="15494" y="102997"/>
                        </a:lnTo>
                        <a:lnTo>
                          <a:pt x="13716" y="102997"/>
                        </a:lnTo>
                        <a:lnTo>
                          <a:pt x="11938" y="103886"/>
                        </a:lnTo>
                        <a:lnTo>
                          <a:pt x="9779" y="104267"/>
                        </a:lnTo>
                        <a:lnTo>
                          <a:pt x="5715" y="105918"/>
                        </a:lnTo>
                        <a:lnTo>
                          <a:pt x="3937" y="107061"/>
                        </a:lnTo>
                        <a:lnTo>
                          <a:pt x="4699" y="100584"/>
                        </a:lnTo>
                        <a:lnTo>
                          <a:pt x="4318" y="94615"/>
                        </a:lnTo>
                        <a:lnTo>
                          <a:pt x="381" y="76073"/>
                        </a:lnTo>
                        <a:lnTo>
                          <a:pt x="0" y="70104"/>
                        </a:lnTo>
                        <a:lnTo>
                          <a:pt x="1016" y="63627"/>
                        </a:lnTo>
                        <a:lnTo>
                          <a:pt x="3937" y="57150"/>
                        </a:lnTo>
                        <a:lnTo>
                          <a:pt x="15113" y="46736"/>
                        </a:lnTo>
                        <a:lnTo>
                          <a:pt x="38608" y="25781"/>
                        </a:lnTo>
                        <a:lnTo>
                          <a:pt x="63373" y="9652"/>
                        </a:lnTo>
                        <a:lnTo>
                          <a:pt x="76708" y="5715"/>
                        </a:lnTo>
                        <a:lnTo>
                          <a:pt x="90424" y="5207"/>
                        </a:lnTo>
                        <a:lnTo>
                          <a:pt x="105537" y="10033"/>
                        </a:lnTo>
                        <a:lnTo>
                          <a:pt x="106680" y="8128"/>
                        </a:lnTo>
                        <a:lnTo>
                          <a:pt x="108458" y="7239"/>
                        </a:lnTo>
                        <a:lnTo>
                          <a:pt x="110617" y="6858"/>
                        </a:lnTo>
                        <a:lnTo>
                          <a:pt x="114554" y="6858"/>
                        </a:lnTo>
                        <a:lnTo>
                          <a:pt x="116459" y="7239"/>
                        </a:lnTo>
                        <a:lnTo>
                          <a:pt x="118237" y="6858"/>
                        </a:lnTo>
                        <a:lnTo>
                          <a:pt x="120015" y="6096"/>
                        </a:lnTo>
                        <a:lnTo>
                          <a:pt x="122936" y="3683"/>
                        </a:lnTo>
                        <a:lnTo>
                          <a:pt x="130429" y="0"/>
                        </a:lnTo>
                        <a:lnTo>
                          <a:pt x="137668" y="381"/>
                        </a:lnTo>
                        <a:lnTo>
                          <a:pt x="141224" y="2032"/>
                        </a:lnTo>
                        <a:lnTo>
                          <a:pt x="143764" y="4826"/>
                        </a:lnTo>
                        <a:close/>
                      </a:path>
                    </a:pathLst>
                  </a:custGeom>
                  <a:solidFill>
                    <a:srgbClr val="B39C94"/>
                  </a:solidFill>
                  <a:ln w="0" cap="flat" cmpd="sng" algn="ctr">
                    <a:solidFill>
                      <a:srgbClr val="B39C9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Freeform 236"/>
                  <p:cNvSpPr/>
                  <p:nvPr/>
                </p:nvSpPr>
                <p:spPr>
                  <a:xfrm>
                    <a:off x="4439793" y="4122039"/>
                    <a:ext cx="98299" cy="117095"/>
                  </a:xfrm>
                  <a:custGeom>
                    <a:avLst/>
                    <a:gdLst/>
                    <a:ahLst/>
                    <a:cxnLst/>
                    <a:rect l="0" t="0" r="0" b="0"/>
                    <a:pathLst>
                      <a:path w="98299" h="117095">
                        <a:moveTo>
                          <a:pt x="62357" y="24892"/>
                        </a:moveTo>
                        <a:lnTo>
                          <a:pt x="71247" y="33401"/>
                        </a:lnTo>
                        <a:lnTo>
                          <a:pt x="78867" y="43434"/>
                        </a:lnTo>
                        <a:lnTo>
                          <a:pt x="90424" y="66421"/>
                        </a:lnTo>
                        <a:lnTo>
                          <a:pt x="96139" y="91313"/>
                        </a:lnTo>
                        <a:lnTo>
                          <a:pt x="97917" y="117094"/>
                        </a:lnTo>
                        <a:lnTo>
                          <a:pt x="98298" y="112268"/>
                        </a:lnTo>
                        <a:lnTo>
                          <a:pt x="97917" y="109474"/>
                        </a:lnTo>
                        <a:lnTo>
                          <a:pt x="95758" y="107061"/>
                        </a:lnTo>
                        <a:lnTo>
                          <a:pt x="93218" y="105791"/>
                        </a:lnTo>
                        <a:lnTo>
                          <a:pt x="79248" y="102235"/>
                        </a:lnTo>
                        <a:lnTo>
                          <a:pt x="67310" y="80899"/>
                        </a:lnTo>
                        <a:lnTo>
                          <a:pt x="64516" y="71628"/>
                        </a:lnTo>
                        <a:lnTo>
                          <a:pt x="64516" y="67183"/>
                        </a:lnTo>
                        <a:lnTo>
                          <a:pt x="58293" y="56769"/>
                        </a:lnTo>
                        <a:lnTo>
                          <a:pt x="43561" y="41402"/>
                        </a:lnTo>
                        <a:lnTo>
                          <a:pt x="11430" y="18034"/>
                        </a:lnTo>
                        <a:lnTo>
                          <a:pt x="2159" y="8763"/>
                        </a:lnTo>
                        <a:lnTo>
                          <a:pt x="254" y="5969"/>
                        </a:lnTo>
                        <a:lnTo>
                          <a:pt x="0" y="2794"/>
                        </a:lnTo>
                        <a:lnTo>
                          <a:pt x="2159" y="0"/>
                        </a:lnTo>
                        <a:lnTo>
                          <a:pt x="10033" y="381"/>
                        </a:lnTo>
                        <a:lnTo>
                          <a:pt x="17907" y="2794"/>
                        </a:lnTo>
                        <a:lnTo>
                          <a:pt x="32766" y="10033"/>
                        </a:lnTo>
                        <a:close/>
                      </a:path>
                    </a:pathLst>
                  </a:custGeom>
                  <a:solidFill>
                    <a:srgbClr val="B39C94"/>
                  </a:solidFill>
                  <a:ln w="0" cap="flat" cmpd="sng" algn="ctr">
                    <a:solidFill>
                      <a:srgbClr val="B39C9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Freeform 237"/>
                  <p:cNvSpPr/>
                  <p:nvPr/>
                </p:nvSpPr>
                <p:spPr>
                  <a:xfrm>
                    <a:off x="4359402" y="4124833"/>
                    <a:ext cx="121413" cy="125604"/>
                  </a:xfrm>
                  <a:custGeom>
                    <a:avLst/>
                    <a:gdLst/>
                    <a:ahLst/>
                    <a:cxnLst/>
                    <a:rect l="0" t="0" r="0" b="0"/>
                    <a:pathLst>
                      <a:path w="121413" h="125604">
                        <a:moveTo>
                          <a:pt x="29845" y="2032"/>
                        </a:moveTo>
                        <a:lnTo>
                          <a:pt x="60452" y="28956"/>
                        </a:lnTo>
                        <a:lnTo>
                          <a:pt x="90424" y="59563"/>
                        </a:lnTo>
                        <a:lnTo>
                          <a:pt x="114935" y="87376"/>
                        </a:lnTo>
                        <a:lnTo>
                          <a:pt x="118491" y="94615"/>
                        </a:lnTo>
                        <a:lnTo>
                          <a:pt x="120650" y="102616"/>
                        </a:lnTo>
                        <a:lnTo>
                          <a:pt x="121412" y="111887"/>
                        </a:lnTo>
                        <a:lnTo>
                          <a:pt x="117856" y="119126"/>
                        </a:lnTo>
                        <a:lnTo>
                          <a:pt x="112395" y="125603"/>
                        </a:lnTo>
                        <a:lnTo>
                          <a:pt x="91186" y="119888"/>
                        </a:lnTo>
                        <a:lnTo>
                          <a:pt x="86106" y="117475"/>
                        </a:lnTo>
                        <a:lnTo>
                          <a:pt x="82169" y="114300"/>
                        </a:lnTo>
                        <a:lnTo>
                          <a:pt x="78867" y="109855"/>
                        </a:lnTo>
                        <a:lnTo>
                          <a:pt x="76708" y="104267"/>
                        </a:lnTo>
                        <a:lnTo>
                          <a:pt x="70231" y="109855"/>
                        </a:lnTo>
                        <a:lnTo>
                          <a:pt x="66675" y="110998"/>
                        </a:lnTo>
                        <a:lnTo>
                          <a:pt x="63373" y="109474"/>
                        </a:lnTo>
                        <a:lnTo>
                          <a:pt x="41783" y="64770"/>
                        </a:lnTo>
                        <a:lnTo>
                          <a:pt x="27051" y="45085"/>
                        </a:lnTo>
                        <a:lnTo>
                          <a:pt x="18415" y="37465"/>
                        </a:lnTo>
                        <a:lnTo>
                          <a:pt x="8636" y="32131"/>
                        </a:lnTo>
                        <a:lnTo>
                          <a:pt x="4953" y="29337"/>
                        </a:lnTo>
                        <a:lnTo>
                          <a:pt x="2540" y="25781"/>
                        </a:lnTo>
                        <a:lnTo>
                          <a:pt x="0" y="19304"/>
                        </a:lnTo>
                        <a:lnTo>
                          <a:pt x="0" y="14478"/>
                        </a:lnTo>
                        <a:lnTo>
                          <a:pt x="635" y="12065"/>
                        </a:lnTo>
                        <a:lnTo>
                          <a:pt x="1016" y="9652"/>
                        </a:lnTo>
                        <a:lnTo>
                          <a:pt x="2159" y="7620"/>
                        </a:lnTo>
                        <a:lnTo>
                          <a:pt x="2794" y="5207"/>
                        </a:lnTo>
                        <a:lnTo>
                          <a:pt x="4318" y="3175"/>
                        </a:lnTo>
                        <a:lnTo>
                          <a:pt x="6096" y="1524"/>
                        </a:lnTo>
                        <a:lnTo>
                          <a:pt x="11811" y="0"/>
                        </a:lnTo>
                        <a:lnTo>
                          <a:pt x="14732" y="381"/>
                        </a:lnTo>
                        <a:lnTo>
                          <a:pt x="17272" y="1524"/>
                        </a:lnTo>
                        <a:lnTo>
                          <a:pt x="19812" y="3556"/>
                        </a:lnTo>
                        <a:lnTo>
                          <a:pt x="24511" y="5207"/>
                        </a:lnTo>
                        <a:lnTo>
                          <a:pt x="26670" y="4445"/>
                        </a:lnTo>
                        <a:close/>
                      </a:path>
                    </a:pathLst>
                  </a:custGeom>
                  <a:solidFill>
                    <a:srgbClr val="B39C94"/>
                  </a:solidFill>
                  <a:ln w="0" cap="flat" cmpd="sng" algn="ctr">
                    <a:solidFill>
                      <a:srgbClr val="B39C9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0" name="TextBox 239"/>
                <p:cNvSpPr txBox="1"/>
                <p:nvPr/>
              </p:nvSpPr>
              <p:spPr>
                <a:xfrm>
                  <a:off x="2768600" y="4368800"/>
                  <a:ext cx="3200400" cy="369332"/>
                </a:xfrm>
                <a:prstGeom prst="rect">
                  <a:avLst/>
                </a:prstGeom>
                <a:noFill/>
              </p:spPr>
              <p:txBody>
                <a:bodyPr vert="horz" rtlCol="0">
                  <a:spAutoFit/>
                </a:bodyPr>
                <a:lstStyle/>
                <a:p>
                  <a:pPr algn="ctr"/>
                  <a:r>
                    <a:rPr lang="en-GB" smtClean="0">
                      <a:solidFill>
                        <a:srgbClr val="000000"/>
                      </a:solidFill>
                      <a:latin typeface="Trebuchet MS - 24"/>
                    </a:rPr>
                    <a:t>The llamas need      of a bag.</a:t>
                  </a:r>
                  <a:endParaRPr lang="en-GB">
                    <a:solidFill>
                      <a:srgbClr val="000000"/>
                    </a:solidFill>
                    <a:latin typeface="Trebuchet MS - 24"/>
                  </a:endParaRPr>
                </a:p>
              </p:txBody>
            </p:sp>
            <p:sp>
              <p:nvSpPr>
                <p:cNvPr id="241" name="TextBox 240"/>
                <p:cNvSpPr txBox="1"/>
                <p:nvPr/>
              </p:nvSpPr>
              <p:spPr>
                <a:xfrm>
                  <a:off x="4639816" y="4254500"/>
                  <a:ext cx="584200" cy="646331"/>
                </a:xfrm>
                <a:prstGeom prst="rect">
                  <a:avLst/>
                </a:prstGeom>
                <a:noFill/>
              </p:spPr>
              <p:txBody>
                <a:bodyPr vert="horz" rtlCol="0">
                  <a:spAutoFit/>
                </a:bodyPr>
                <a:lstStyle/>
                <a:p>
                  <a:r>
                    <a:rPr lang="en-GB" u="sng" dirty="0" smtClean="0">
                      <a:solidFill>
                        <a:srgbClr val="000000"/>
                      </a:solidFill>
                      <a:latin typeface="Trebuchet MS - 24"/>
                    </a:rPr>
                    <a:t>5</a:t>
                  </a:r>
                </a:p>
                <a:p>
                  <a:r>
                    <a:rPr lang="en-GB" u="sng" dirty="0" smtClean="0">
                      <a:solidFill>
                        <a:srgbClr val="000000"/>
                      </a:solidFill>
                      <a:latin typeface="Trebuchet MS - 24"/>
                    </a:rPr>
                    <a:t>8</a:t>
                  </a:r>
                  <a:endParaRPr lang="en-GB" u="sng" dirty="0">
                    <a:solidFill>
                      <a:srgbClr val="000000"/>
                    </a:solidFill>
                    <a:latin typeface="Trebuchet MS - 24"/>
                  </a:endParaRPr>
                </a:p>
              </p:txBody>
            </p:sp>
          </p:grpSp>
          <p:grpSp>
            <p:nvGrpSpPr>
              <p:cNvPr id="275" name="Group 274"/>
              <p:cNvGrpSpPr/>
              <p:nvPr/>
            </p:nvGrpSpPr>
            <p:grpSpPr>
              <a:xfrm>
                <a:off x="5803900" y="4343400"/>
                <a:ext cx="3200400" cy="2221131"/>
                <a:chOff x="5803900" y="4343400"/>
                <a:chExt cx="3200400" cy="2221131"/>
              </a:xfrm>
            </p:grpSpPr>
            <p:grpSp>
              <p:nvGrpSpPr>
                <p:cNvPr id="272" name="Group 271"/>
                <p:cNvGrpSpPr/>
                <p:nvPr/>
              </p:nvGrpSpPr>
              <p:grpSpPr>
                <a:xfrm>
                  <a:off x="6375400" y="4343400"/>
                  <a:ext cx="1941831" cy="1426465"/>
                  <a:chOff x="6375400" y="4343400"/>
                  <a:chExt cx="1941831" cy="1426465"/>
                </a:xfrm>
              </p:grpSpPr>
              <p:sp>
                <p:nvSpPr>
                  <p:cNvPr id="243" name="Freeform 242"/>
                  <p:cNvSpPr/>
                  <p:nvPr/>
                </p:nvSpPr>
                <p:spPr>
                  <a:xfrm>
                    <a:off x="6787515" y="5371973"/>
                    <a:ext cx="313564" cy="263018"/>
                  </a:xfrm>
                  <a:custGeom>
                    <a:avLst/>
                    <a:gdLst/>
                    <a:ahLst/>
                    <a:cxnLst/>
                    <a:rect l="0" t="0" r="0" b="0"/>
                    <a:pathLst>
                      <a:path w="313564" h="263018">
                        <a:moveTo>
                          <a:pt x="303276" y="30353"/>
                        </a:moveTo>
                        <a:lnTo>
                          <a:pt x="313563" y="50673"/>
                        </a:lnTo>
                        <a:lnTo>
                          <a:pt x="310134" y="60706"/>
                        </a:lnTo>
                        <a:lnTo>
                          <a:pt x="275971" y="74168"/>
                        </a:lnTo>
                        <a:lnTo>
                          <a:pt x="231775" y="91059"/>
                        </a:lnTo>
                        <a:lnTo>
                          <a:pt x="173736" y="114681"/>
                        </a:lnTo>
                        <a:lnTo>
                          <a:pt x="44450" y="185420"/>
                        </a:lnTo>
                        <a:lnTo>
                          <a:pt x="88646" y="232664"/>
                        </a:lnTo>
                        <a:lnTo>
                          <a:pt x="92075" y="242824"/>
                        </a:lnTo>
                        <a:lnTo>
                          <a:pt x="92075" y="246126"/>
                        </a:lnTo>
                        <a:lnTo>
                          <a:pt x="85344" y="256286"/>
                        </a:lnTo>
                        <a:lnTo>
                          <a:pt x="75057" y="263017"/>
                        </a:lnTo>
                        <a:lnTo>
                          <a:pt x="71628" y="263017"/>
                        </a:lnTo>
                        <a:lnTo>
                          <a:pt x="68199" y="246126"/>
                        </a:lnTo>
                        <a:lnTo>
                          <a:pt x="61341" y="229235"/>
                        </a:lnTo>
                        <a:lnTo>
                          <a:pt x="47752" y="209042"/>
                        </a:lnTo>
                        <a:lnTo>
                          <a:pt x="6858" y="178689"/>
                        </a:lnTo>
                        <a:lnTo>
                          <a:pt x="0" y="175387"/>
                        </a:lnTo>
                        <a:lnTo>
                          <a:pt x="0" y="165227"/>
                        </a:lnTo>
                        <a:lnTo>
                          <a:pt x="44450" y="151765"/>
                        </a:lnTo>
                        <a:lnTo>
                          <a:pt x="105791" y="128143"/>
                        </a:lnTo>
                        <a:lnTo>
                          <a:pt x="167005" y="97790"/>
                        </a:lnTo>
                        <a:lnTo>
                          <a:pt x="190881" y="84328"/>
                        </a:lnTo>
                        <a:lnTo>
                          <a:pt x="204470" y="70866"/>
                        </a:lnTo>
                        <a:lnTo>
                          <a:pt x="211328" y="60706"/>
                        </a:lnTo>
                        <a:lnTo>
                          <a:pt x="214630" y="47117"/>
                        </a:lnTo>
                        <a:lnTo>
                          <a:pt x="207899" y="23622"/>
                        </a:lnTo>
                        <a:lnTo>
                          <a:pt x="197739" y="6731"/>
                        </a:lnTo>
                        <a:lnTo>
                          <a:pt x="190881" y="0"/>
                        </a:lnTo>
                        <a:lnTo>
                          <a:pt x="238633" y="0"/>
                        </a:lnTo>
                        <a:lnTo>
                          <a:pt x="275971" y="10160"/>
                        </a:lnTo>
                        <a:close/>
                      </a:path>
                    </a:pathLst>
                  </a:custGeom>
                  <a:solidFill>
                    <a:srgbClr val="E5C1A7"/>
                  </a:solidFill>
                  <a:ln w="0" cap="flat" cmpd="sng" algn="ctr">
                    <a:solidFill>
                      <a:srgbClr val="E5C1A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Freeform 243"/>
                  <p:cNvSpPr/>
                  <p:nvPr/>
                </p:nvSpPr>
                <p:spPr>
                  <a:xfrm>
                    <a:off x="6770624" y="5371973"/>
                    <a:ext cx="337186" cy="134875"/>
                  </a:xfrm>
                  <a:custGeom>
                    <a:avLst/>
                    <a:gdLst/>
                    <a:ahLst/>
                    <a:cxnLst/>
                    <a:rect l="0" t="0" r="0" b="0"/>
                    <a:pathLst>
                      <a:path w="337186" h="134875">
                        <a:moveTo>
                          <a:pt x="0" y="10160"/>
                        </a:moveTo>
                        <a:lnTo>
                          <a:pt x="265684" y="0"/>
                        </a:lnTo>
                        <a:lnTo>
                          <a:pt x="303149" y="47117"/>
                        </a:lnTo>
                        <a:lnTo>
                          <a:pt x="327025" y="81026"/>
                        </a:lnTo>
                        <a:lnTo>
                          <a:pt x="337185" y="97790"/>
                        </a:lnTo>
                        <a:lnTo>
                          <a:pt x="333756" y="107823"/>
                        </a:lnTo>
                        <a:lnTo>
                          <a:pt x="306578" y="131572"/>
                        </a:lnTo>
                        <a:lnTo>
                          <a:pt x="292862" y="134874"/>
                        </a:lnTo>
                        <a:lnTo>
                          <a:pt x="269113" y="134874"/>
                        </a:lnTo>
                        <a:lnTo>
                          <a:pt x="258826" y="131572"/>
                        </a:lnTo>
                        <a:lnTo>
                          <a:pt x="241808" y="121412"/>
                        </a:lnTo>
                        <a:lnTo>
                          <a:pt x="228219" y="107823"/>
                        </a:lnTo>
                        <a:lnTo>
                          <a:pt x="217932" y="124714"/>
                        </a:lnTo>
                        <a:lnTo>
                          <a:pt x="197485" y="134874"/>
                        </a:lnTo>
                        <a:lnTo>
                          <a:pt x="187325" y="134874"/>
                        </a:lnTo>
                        <a:lnTo>
                          <a:pt x="166878" y="124714"/>
                        </a:lnTo>
                        <a:lnTo>
                          <a:pt x="146431" y="104521"/>
                        </a:lnTo>
                        <a:lnTo>
                          <a:pt x="132842" y="121412"/>
                        </a:lnTo>
                        <a:lnTo>
                          <a:pt x="125984" y="124714"/>
                        </a:lnTo>
                        <a:lnTo>
                          <a:pt x="102235" y="124714"/>
                        </a:lnTo>
                        <a:lnTo>
                          <a:pt x="74930" y="111252"/>
                        </a:lnTo>
                        <a:lnTo>
                          <a:pt x="44196" y="84328"/>
                        </a:lnTo>
                        <a:lnTo>
                          <a:pt x="20447" y="50673"/>
                        </a:lnTo>
                        <a:lnTo>
                          <a:pt x="3302" y="23622"/>
                        </a:lnTo>
                        <a:close/>
                      </a:path>
                    </a:pathLst>
                  </a:custGeom>
                  <a:solidFill>
                    <a:srgbClr val="A46A2F"/>
                  </a:solidFill>
                  <a:ln w="0" cap="flat" cmpd="sng" algn="ctr">
                    <a:solidFill>
                      <a:srgbClr val="A46A2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Freeform 244"/>
                  <p:cNvSpPr/>
                  <p:nvPr/>
                </p:nvSpPr>
                <p:spPr>
                  <a:xfrm>
                    <a:off x="6889750" y="5317998"/>
                    <a:ext cx="405512" cy="451867"/>
                  </a:xfrm>
                  <a:custGeom>
                    <a:avLst/>
                    <a:gdLst/>
                    <a:ahLst/>
                    <a:cxnLst/>
                    <a:rect l="0" t="0" r="0" b="0"/>
                    <a:pathLst>
                      <a:path w="405512" h="451867">
                        <a:moveTo>
                          <a:pt x="252095" y="20193"/>
                        </a:moveTo>
                        <a:lnTo>
                          <a:pt x="299847" y="6731"/>
                        </a:lnTo>
                        <a:lnTo>
                          <a:pt x="320294" y="0"/>
                        </a:lnTo>
                        <a:lnTo>
                          <a:pt x="364617" y="0"/>
                        </a:lnTo>
                        <a:lnTo>
                          <a:pt x="381635" y="3429"/>
                        </a:lnTo>
                        <a:lnTo>
                          <a:pt x="405511" y="16891"/>
                        </a:lnTo>
                        <a:lnTo>
                          <a:pt x="405511" y="27051"/>
                        </a:lnTo>
                        <a:lnTo>
                          <a:pt x="402082" y="37084"/>
                        </a:lnTo>
                        <a:lnTo>
                          <a:pt x="385064" y="64135"/>
                        </a:lnTo>
                        <a:lnTo>
                          <a:pt x="351028" y="104648"/>
                        </a:lnTo>
                        <a:lnTo>
                          <a:pt x="333883" y="131445"/>
                        </a:lnTo>
                        <a:lnTo>
                          <a:pt x="313436" y="165227"/>
                        </a:lnTo>
                        <a:lnTo>
                          <a:pt x="279400" y="232664"/>
                        </a:lnTo>
                        <a:lnTo>
                          <a:pt x="238506" y="310261"/>
                        </a:lnTo>
                        <a:lnTo>
                          <a:pt x="289687" y="320421"/>
                        </a:lnTo>
                        <a:lnTo>
                          <a:pt x="310134" y="327152"/>
                        </a:lnTo>
                        <a:lnTo>
                          <a:pt x="320294" y="337312"/>
                        </a:lnTo>
                        <a:lnTo>
                          <a:pt x="320294" y="343916"/>
                        </a:lnTo>
                        <a:lnTo>
                          <a:pt x="310134" y="354076"/>
                        </a:lnTo>
                        <a:lnTo>
                          <a:pt x="303276" y="357505"/>
                        </a:lnTo>
                        <a:lnTo>
                          <a:pt x="289687" y="343916"/>
                        </a:lnTo>
                        <a:lnTo>
                          <a:pt x="255524" y="333883"/>
                        </a:lnTo>
                        <a:lnTo>
                          <a:pt x="238506" y="333883"/>
                        </a:lnTo>
                        <a:lnTo>
                          <a:pt x="207899" y="347345"/>
                        </a:lnTo>
                        <a:lnTo>
                          <a:pt x="194183" y="357505"/>
                        </a:lnTo>
                        <a:lnTo>
                          <a:pt x="167005" y="401320"/>
                        </a:lnTo>
                        <a:lnTo>
                          <a:pt x="146558" y="441833"/>
                        </a:lnTo>
                        <a:lnTo>
                          <a:pt x="136398" y="451866"/>
                        </a:lnTo>
                        <a:lnTo>
                          <a:pt x="129540" y="451866"/>
                        </a:lnTo>
                        <a:lnTo>
                          <a:pt x="126111" y="445135"/>
                        </a:lnTo>
                        <a:lnTo>
                          <a:pt x="126111" y="434975"/>
                        </a:lnTo>
                        <a:lnTo>
                          <a:pt x="132842" y="408051"/>
                        </a:lnTo>
                        <a:lnTo>
                          <a:pt x="153289" y="381127"/>
                        </a:lnTo>
                        <a:lnTo>
                          <a:pt x="170434" y="360807"/>
                        </a:lnTo>
                        <a:lnTo>
                          <a:pt x="180594" y="354076"/>
                        </a:lnTo>
                        <a:lnTo>
                          <a:pt x="163576" y="354076"/>
                        </a:lnTo>
                        <a:lnTo>
                          <a:pt x="136398" y="367665"/>
                        </a:lnTo>
                        <a:lnTo>
                          <a:pt x="95504" y="401320"/>
                        </a:lnTo>
                        <a:lnTo>
                          <a:pt x="71501" y="424942"/>
                        </a:lnTo>
                        <a:lnTo>
                          <a:pt x="61341" y="431673"/>
                        </a:lnTo>
                        <a:lnTo>
                          <a:pt x="51181" y="434975"/>
                        </a:lnTo>
                        <a:lnTo>
                          <a:pt x="44323" y="434975"/>
                        </a:lnTo>
                        <a:lnTo>
                          <a:pt x="37592" y="431673"/>
                        </a:lnTo>
                        <a:lnTo>
                          <a:pt x="37592" y="418211"/>
                        </a:lnTo>
                        <a:lnTo>
                          <a:pt x="54610" y="394589"/>
                        </a:lnTo>
                        <a:lnTo>
                          <a:pt x="68199" y="381127"/>
                        </a:lnTo>
                        <a:lnTo>
                          <a:pt x="119253" y="354076"/>
                        </a:lnTo>
                        <a:lnTo>
                          <a:pt x="156845" y="340614"/>
                        </a:lnTo>
                        <a:lnTo>
                          <a:pt x="102235" y="343916"/>
                        </a:lnTo>
                        <a:lnTo>
                          <a:pt x="71501" y="350774"/>
                        </a:lnTo>
                        <a:lnTo>
                          <a:pt x="40894" y="364236"/>
                        </a:lnTo>
                        <a:lnTo>
                          <a:pt x="30734" y="370967"/>
                        </a:lnTo>
                        <a:lnTo>
                          <a:pt x="20447" y="374269"/>
                        </a:lnTo>
                        <a:lnTo>
                          <a:pt x="6858" y="374269"/>
                        </a:lnTo>
                        <a:lnTo>
                          <a:pt x="3556" y="367665"/>
                        </a:lnTo>
                        <a:lnTo>
                          <a:pt x="0" y="364236"/>
                        </a:lnTo>
                        <a:lnTo>
                          <a:pt x="6858" y="350774"/>
                        </a:lnTo>
                        <a:lnTo>
                          <a:pt x="27305" y="340614"/>
                        </a:lnTo>
                        <a:lnTo>
                          <a:pt x="78359" y="327152"/>
                        </a:lnTo>
                        <a:lnTo>
                          <a:pt x="136398" y="320421"/>
                        </a:lnTo>
                        <a:lnTo>
                          <a:pt x="180594" y="316992"/>
                        </a:lnTo>
                        <a:lnTo>
                          <a:pt x="187452" y="313563"/>
                        </a:lnTo>
                        <a:lnTo>
                          <a:pt x="214630" y="286639"/>
                        </a:lnTo>
                        <a:lnTo>
                          <a:pt x="238506" y="259715"/>
                        </a:lnTo>
                        <a:lnTo>
                          <a:pt x="279400" y="192151"/>
                        </a:lnTo>
                        <a:lnTo>
                          <a:pt x="296418" y="155194"/>
                        </a:lnTo>
                        <a:lnTo>
                          <a:pt x="310134" y="128143"/>
                        </a:lnTo>
                        <a:lnTo>
                          <a:pt x="316865" y="104648"/>
                        </a:lnTo>
                        <a:lnTo>
                          <a:pt x="316865" y="87630"/>
                        </a:lnTo>
                        <a:lnTo>
                          <a:pt x="310134" y="70739"/>
                        </a:lnTo>
                        <a:lnTo>
                          <a:pt x="286131" y="43942"/>
                        </a:lnTo>
                        <a:close/>
                      </a:path>
                    </a:pathLst>
                  </a:custGeom>
                  <a:solidFill>
                    <a:srgbClr val="E5C1A7"/>
                  </a:solidFill>
                  <a:ln w="0" cap="flat" cmpd="sng" algn="ctr">
                    <a:solidFill>
                      <a:srgbClr val="E5C1A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Freeform 245"/>
                  <p:cNvSpPr/>
                  <p:nvPr/>
                </p:nvSpPr>
                <p:spPr>
                  <a:xfrm>
                    <a:off x="7394067" y="4697476"/>
                    <a:ext cx="286132" cy="185421"/>
                  </a:xfrm>
                  <a:custGeom>
                    <a:avLst/>
                    <a:gdLst/>
                    <a:ahLst/>
                    <a:cxnLst/>
                    <a:rect l="0" t="0" r="0" b="0"/>
                    <a:pathLst>
                      <a:path w="286132" h="185421">
                        <a:moveTo>
                          <a:pt x="102108" y="20193"/>
                        </a:moveTo>
                        <a:lnTo>
                          <a:pt x="132842" y="6858"/>
                        </a:lnTo>
                        <a:lnTo>
                          <a:pt x="170180" y="0"/>
                        </a:lnTo>
                        <a:lnTo>
                          <a:pt x="190627" y="0"/>
                        </a:lnTo>
                        <a:lnTo>
                          <a:pt x="207772" y="3302"/>
                        </a:lnTo>
                        <a:lnTo>
                          <a:pt x="245237" y="23622"/>
                        </a:lnTo>
                        <a:lnTo>
                          <a:pt x="265684" y="40513"/>
                        </a:lnTo>
                        <a:lnTo>
                          <a:pt x="282702" y="64008"/>
                        </a:lnTo>
                        <a:lnTo>
                          <a:pt x="286131" y="70866"/>
                        </a:lnTo>
                        <a:lnTo>
                          <a:pt x="286131" y="91059"/>
                        </a:lnTo>
                        <a:lnTo>
                          <a:pt x="282702" y="97790"/>
                        </a:lnTo>
                        <a:lnTo>
                          <a:pt x="272415" y="104521"/>
                        </a:lnTo>
                        <a:lnTo>
                          <a:pt x="258826" y="104521"/>
                        </a:lnTo>
                        <a:lnTo>
                          <a:pt x="238379" y="101219"/>
                        </a:lnTo>
                        <a:lnTo>
                          <a:pt x="235077" y="111252"/>
                        </a:lnTo>
                        <a:lnTo>
                          <a:pt x="221361" y="131572"/>
                        </a:lnTo>
                        <a:lnTo>
                          <a:pt x="211074" y="141605"/>
                        </a:lnTo>
                        <a:lnTo>
                          <a:pt x="197485" y="145034"/>
                        </a:lnTo>
                        <a:lnTo>
                          <a:pt x="180467" y="145034"/>
                        </a:lnTo>
                        <a:lnTo>
                          <a:pt x="160020" y="138303"/>
                        </a:lnTo>
                        <a:lnTo>
                          <a:pt x="160020" y="145034"/>
                        </a:lnTo>
                        <a:lnTo>
                          <a:pt x="143002" y="171958"/>
                        </a:lnTo>
                        <a:lnTo>
                          <a:pt x="119126" y="185420"/>
                        </a:lnTo>
                        <a:lnTo>
                          <a:pt x="102108" y="185420"/>
                        </a:lnTo>
                        <a:lnTo>
                          <a:pt x="81661" y="182118"/>
                        </a:lnTo>
                        <a:lnTo>
                          <a:pt x="34036" y="158496"/>
                        </a:lnTo>
                        <a:lnTo>
                          <a:pt x="0" y="134874"/>
                        </a:lnTo>
                        <a:lnTo>
                          <a:pt x="54483" y="53975"/>
                        </a:lnTo>
                        <a:close/>
                      </a:path>
                    </a:pathLst>
                  </a:custGeom>
                  <a:solidFill>
                    <a:srgbClr val="B07B47"/>
                  </a:solidFill>
                  <a:ln w="0" cap="flat" cmpd="sng" algn="ctr">
                    <a:solidFill>
                      <a:srgbClr val="B07B4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Freeform 246"/>
                  <p:cNvSpPr/>
                  <p:nvPr/>
                </p:nvSpPr>
                <p:spPr>
                  <a:xfrm>
                    <a:off x="7448550" y="5459603"/>
                    <a:ext cx="238380" cy="283338"/>
                  </a:xfrm>
                  <a:custGeom>
                    <a:avLst/>
                    <a:gdLst/>
                    <a:ahLst/>
                    <a:cxnLst/>
                    <a:rect l="0" t="0" r="0" b="0"/>
                    <a:pathLst>
                      <a:path w="238380" h="283338">
                        <a:moveTo>
                          <a:pt x="201041" y="67437"/>
                        </a:moveTo>
                        <a:lnTo>
                          <a:pt x="217932" y="97790"/>
                        </a:lnTo>
                        <a:lnTo>
                          <a:pt x="231648" y="131572"/>
                        </a:lnTo>
                        <a:lnTo>
                          <a:pt x="238379" y="165354"/>
                        </a:lnTo>
                        <a:lnTo>
                          <a:pt x="238379" y="199009"/>
                        </a:lnTo>
                        <a:lnTo>
                          <a:pt x="231648" y="229362"/>
                        </a:lnTo>
                        <a:lnTo>
                          <a:pt x="224790" y="242824"/>
                        </a:lnTo>
                        <a:lnTo>
                          <a:pt x="187325" y="273177"/>
                        </a:lnTo>
                        <a:lnTo>
                          <a:pt x="156591" y="283337"/>
                        </a:lnTo>
                        <a:lnTo>
                          <a:pt x="129413" y="283337"/>
                        </a:lnTo>
                        <a:lnTo>
                          <a:pt x="102108" y="273177"/>
                        </a:lnTo>
                        <a:lnTo>
                          <a:pt x="74803" y="256413"/>
                        </a:lnTo>
                        <a:lnTo>
                          <a:pt x="51054" y="236093"/>
                        </a:lnTo>
                        <a:lnTo>
                          <a:pt x="30607" y="212471"/>
                        </a:lnTo>
                        <a:lnTo>
                          <a:pt x="13589" y="182118"/>
                        </a:lnTo>
                        <a:lnTo>
                          <a:pt x="3302" y="151765"/>
                        </a:lnTo>
                        <a:lnTo>
                          <a:pt x="0" y="128143"/>
                        </a:lnTo>
                        <a:lnTo>
                          <a:pt x="0" y="87757"/>
                        </a:lnTo>
                        <a:lnTo>
                          <a:pt x="3302" y="67437"/>
                        </a:lnTo>
                        <a:lnTo>
                          <a:pt x="17018" y="33782"/>
                        </a:lnTo>
                        <a:lnTo>
                          <a:pt x="37465" y="10160"/>
                        </a:lnTo>
                        <a:lnTo>
                          <a:pt x="51054" y="3429"/>
                        </a:lnTo>
                        <a:lnTo>
                          <a:pt x="68072" y="0"/>
                        </a:lnTo>
                        <a:lnTo>
                          <a:pt x="102108" y="0"/>
                        </a:lnTo>
                        <a:lnTo>
                          <a:pt x="139700" y="13589"/>
                        </a:lnTo>
                        <a:lnTo>
                          <a:pt x="173736" y="40513"/>
                        </a:lnTo>
                        <a:close/>
                      </a:path>
                    </a:pathLst>
                  </a:custGeom>
                  <a:solidFill>
                    <a:srgbClr val="E4BB63"/>
                  </a:solidFill>
                  <a:ln w="0" cap="flat" cmpd="sng" algn="ctr">
                    <a:solidFill>
                      <a:srgbClr val="E4BB6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Freeform 247"/>
                  <p:cNvSpPr/>
                  <p:nvPr/>
                </p:nvSpPr>
                <p:spPr>
                  <a:xfrm>
                    <a:off x="7571105" y="5547360"/>
                    <a:ext cx="92076" cy="128144"/>
                  </a:xfrm>
                  <a:custGeom>
                    <a:avLst/>
                    <a:gdLst/>
                    <a:ahLst/>
                    <a:cxnLst/>
                    <a:rect l="0" t="0" r="0" b="0"/>
                    <a:pathLst>
                      <a:path w="92076" h="128144">
                        <a:moveTo>
                          <a:pt x="92075" y="74168"/>
                        </a:moveTo>
                        <a:lnTo>
                          <a:pt x="92075" y="97790"/>
                        </a:lnTo>
                        <a:lnTo>
                          <a:pt x="88646" y="107950"/>
                        </a:lnTo>
                        <a:lnTo>
                          <a:pt x="81788" y="114554"/>
                        </a:lnTo>
                        <a:lnTo>
                          <a:pt x="78486" y="121412"/>
                        </a:lnTo>
                        <a:lnTo>
                          <a:pt x="68199" y="124714"/>
                        </a:lnTo>
                        <a:lnTo>
                          <a:pt x="61341" y="128143"/>
                        </a:lnTo>
                        <a:lnTo>
                          <a:pt x="51181" y="124714"/>
                        </a:lnTo>
                        <a:lnTo>
                          <a:pt x="40894" y="124714"/>
                        </a:lnTo>
                        <a:lnTo>
                          <a:pt x="17145" y="101092"/>
                        </a:lnTo>
                        <a:lnTo>
                          <a:pt x="3429" y="80899"/>
                        </a:lnTo>
                        <a:lnTo>
                          <a:pt x="0" y="53848"/>
                        </a:lnTo>
                        <a:lnTo>
                          <a:pt x="0" y="30353"/>
                        </a:lnTo>
                        <a:lnTo>
                          <a:pt x="10287" y="13462"/>
                        </a:lnTo>
                        <a:lnTo>
                          <a:pt x="17145" y="6731"/>
                        </a:lnTo>
                        <a:lnTo>
                          <a:pt x="30734" y="0"/>
                        </a:lnTo>
                        <a:lnTo>
                          <a:pt x="58039" y="10033"/>
                        </a:lnTo>
                        <a:lnTo>
                          <a:pt x="74930" y="26924"/>
                        </a:lnTo>
                        <a:lnTo>
                          <a:pt x="88646" y="50546"/>
                        </a:lnTo>
                        <a:close/>
                      </a:path>
                    </a:pathLst>
                  </a:custGeom>
                  <a:solidFill>
                    <a:srgbClr val="EED784"/>
                  </a:solidFill>
                  <a:ln w="0" cap="flat" cmpd="sng" algn="ctr">
                    <a:solidFill>
                      <a:srgbClr val="EED7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Freeform 248"/>
                  <p:cNvSpPr/>
                  <p:nvPr/>
                </p:nvSpPr>
                <p:spPr>
                  <a:xfrm>
                    <a:off x="7472299" y="5506847"/>
                    <a:ext cx="37466" cy="47245"/>
                  </a:xfrm>
                  <a:custGeom>
                    <a:avLst/>
                    <a:gdLst/>
                    <a:ahLst/>
                    <a:cxnLst/>
                    <a:rect l="0" t="0" r="0" b="0"/>
                    <a:pathLst>
                      <a:path w="37466" h="47245">
                        <a:moveTo>
                          <a:pt x="37465" y="40513"/>
                        </a:moveTo>
                        <a:lnTo>
                          <a:pt x="23876" y="47244"/>
                        </a:lnTo>
                        <a:lnTo>
                          <a:pt x="13716" y="47244"/>
                        </a:lnTo>
                        <a:lnTo>
                          <a:pt x="6858" y="43815"/>
                        </a:lnTo>
                        <a:lnTo>
                          <a:pt x="0" y="27051"/>
                        </a:lnTo>
                        <a:lnTo>
                          <a:pt x="0" y="20193"/>
                        </a:lnTo>
                        <a:lnTo>
                          <a:pt x="6858" y="3302"/>
                        </a:lnTo>
                        <a:lnTo>
                          <a:pt x="13716" y="0"/>
                        </a:lnTo>
                        <a:lnTo>
                          <a:pt x="23876" y="0"/>
                        </a:lnTo>
                        <a:lnTo>
                          <a:pt x="30734" y="6731"/>
                        </a:lnTo>
                        <a:lnTo>
                          <a:pt x="37465" y="20193"/>
                        </a:lnTo>
                        <a:close/>
                      </a:path>
                    </a:pathLst>
                  </a:custGeom>
                  <a:solidFill>
                    <a:srgbClr val="F5EAC4"/>
                  </a:solidFill>
                  <a:ln w="0" cap="flat" cmpd="sng" algn="ctr">
                    <a:solidFill>
                      <a:srgbClr val="F5EAC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Freeform 249"/>
                  <p:cNvSpPr/>
                  <p:nvPr/>
                </p:nvSpPr>
                <p:spPr>
                  <a:xfrm>
                    <a:off x="7782433" y="5456301"/>
                    <a:ext cx="221362" cy="300102"/>
                  </a:xfrm>
                  <a:custGeom>
                    <a:avLst/>
                    <a:gdLst/>
                    <a:ahLst/>
                    <a:cxnLst/>
                    <a:rect l="0" t="0" r="0" b="0"/>
                    <a:pathLst>
                      <a:path w="221362" h="300102">
                        <a:moveTo>
                          <a:pt x="221361" y="168656"/>
                        </a:moveTo>
                        <a:lnTo>
                          <a:pt x="214630" y="202311"/>
                        </a:lnTo>
                        <a:lnTo>
                          <a:pt x="200914" y="235966"/>
                        </a:lnTo>
                        <a:lnTo>
                          <a:pt x="183896" y="263017"/>
                        </a:lnTo>
                        <a:lnTo>
                          <a:pt x="160020" y="283210"/>
                        </a:lnTo>
                        <a:lnTo>
                          <a:pt x="132842" y="296672"/>
                        </a:lnTo>
                        <a:lnTo>
                          <a:pt x="115697" y="300101"/>
                        </a:lnTo>
                        <a:lnTo>
                          <a:pt x="98679" y="296672"/>
                        </a:lnTo>
                        <a:lnTo>
                          <a:pt x="81661" y="296672"/>
                        </a:lnTo>
                        <a:lnTo>
                          <a:pt x="44196" y="276479"/>
                        </a:lnTo>
                        <a:lnTo>
                          <a:pt x="23749" y="252857"/>
                        </a:lnTo>
                        <a:lnTo>
                          <a:pt x="10160" y="225933"/>
                        </a:lnTo>
                        <a:lnTo>
                          <a:pt x="3302" y="195580"/>
                        </a:lnTo>
                        <a:lnTo>
                          <a:pt x="0" y="165227"/>
                        </a:lnTo>
                        <a:lnTo>
                          <a:pt x="3302" y="131445"/>
                        </a:lnTo>
                        <a:lnTo>
                          <a:pt x="10160" y="97790"/>
                        </a:lnTo>
                        <a:lnTo>
                          <a:pt x="16891" y="77597"/>
                        </a:lnTo>
                        <a:lnTo>
                          <a:pt x="40894" y="43815"/>
                        </a:lnTo>
                        <a:lnTo>
                          <a:pt x="81661" y="6731"/>
                        </a:lnTo>
                        <a:lnTo>
                          <a:pt x="112395" y="0"/>
                        </a:lnTo>
                        <a:lnTo>
                          <a:pt x="129286" y="0"/>
                        </a:lnTo>
                        <a:lnTo>
                          <a:pt x="143002" y="3302"/>
                        </a:lnTo>
                        <a:lnTo>
                          <a:pt x="170180" y="23495"/>
                        </a:lnTo>
                        <a:lnTo>
                          <a:pt x="197485" y="53848"/>
                        </a:lnTo>
                        <a:lnTo>
                          <a:pt x="214630" y="94361"/>
                        </a:lnTo>
                        <a:close/>
                      </a:path>
                    </a:pathLst>
                  </a:custGeom>
                  <a:solidFill>
                    <a:srgbClr val="E4BB63"/>
                  </a:solidFill>
                  <a:ln w="0" cap="flat" cmpd="sng" algn="ctr">
                    <a:solidFill>
                      <a:srgbClr val="E4BB6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Freeform 250"/>
                  <p:cNvSpPr/>
                  <p:nvPr/>
                </p:nvSpPr>
                <p:spPr>
                  <a:xfrm>
                    <a:off x="7901559" y="5537200"/>
                    <a:ext cx="88647" cy="131573"/>
                  </a:xfrm>
                  <a:custGeom>
                    <a:avLst/>
                    <a:gdLst/>
                    <a:ahLst/>
                    <a:cxnLst/>
                    <a:rect l="0" t="0" r="0" b="0"/>
                    <a:pathLst>
                      <a:path w="88647" h="131573">
                        <a:moveTo>
                          <a:pt x="81788" y="94361"/>
                        </a:moveTo>
                        <a:lnTo>
                          <a:pt x="71501" y="114681"/>
                        </a:lnTo>
                        <a:lnTo>
                          <a:pt x="57912" y="128143"/>
                        </a:lnTo>
                        <a:lnTo>
                          <a:pt x="47752" y="131572"/>
                        </a:lnTo>
                        <a:lnTo>
                          <a:pt x="40894" y="131572"/>
                        </a:lnTo>
                        <a:lnTo>
                          <a:pt x="30607" y="128143"/>
                        </a:lnTo>
                        <a:lnTo>
                          <a:pt x="23876" y="124714"/>
                        </a:lnTo>
                        <a:lnTo>
                          <a:pt x="10160" y="111252"/>
                        </a:lnTo>
                        <a:lnTo>
                          <a:pt x="0" y="87757"/>
                        </a:lnTo>
                        <a:lnTo>
                          <a:pt x="0" y="64008"/>
                        </a:lnTo>
                        <a:lnTo>
                          <a:pt x="3429" y="37084"/>
                        </a:lnTo>
                        <a:lnTo>
                          <a:pt x="13716" y="16891"/>
                        </a:lnTo>
                        <a:lnTo>
                          <a:pt x="20447" y="10160"/>
                        </a:lnTo>
                        <a:lnTo>
                          <a:pt x="30607" y="6731"/>
                        </a:lnTo>
                        <a:lnTo>
                          <a:pt x="37465" y="3302"/>
                        </a:lnTo>
                        <a:lnTo>
                          <a:pt x="47752" y="0"/>
                        </a:lnTo>
                        <a:lnTo>
                          <a:pt x="64770" y="6731"/>
                        </a:lnTo>
                        <a:lnTo>
                          <a:pt x="71501" y="13462"/>
                        </a:lnTo>
                        <a:lnTo>
                          <a:pt x="78359" y="23622"/>
                        </a:lnTo>
                        <a:lnTo>
                          <a:pt x="85217" y="43815"/>
                        </a:lnTo>
                        <a:lnTo>
                          <a:pt x="88646" y="67437"/>
                        </a:lnTo>
                        <a:close/>
                      </a:path>
                    </a:pathLst>
                  </a:custGeom>
                  <a:solidFill>
                    <a:srgbClr val="EED784"/>
                  </a:solidFill>
                  <a:ln w="0" cap="flat" cmpd="sng" algn="ctr">
                    <a:solidFill>
                      <a:srgbClr val="EED7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Freeform 251"/>
                  <p:cNvSpPr/>
                  <p:nvPr/>
                </p:nvSpPr>
                <p:spPr>
                  <a:xfrm>
                    <a:off x="7840218" y="5493385"/>
                    <a:ext cx="40895" cy="47118"/>
                  </a:xfrm>
                  <a:custGeom>
                    <a:avLst/>
                    <a:gdLst/>
                    <a:ahLst/>
                    <a:cxnLst/>
                    <a:rect l="0" t="0" r="0" b="0"/>
                    <a:pathLst>
                      <a:path w="40895" h="47118">
                        <a:moveTo>
                          <a:pt x="34163" y="37084"/>
                        </a:moveTo>
                        <a:lnTo>
                          <a:pt x="27305" y="43815"/>
                        </a:lnTo>
                        <a:lnTo>
                          <a:pt x="20447" y="47117"/>
                        </a:lnTo>
                        <a:lnTo>
                          <a:pt x="3429" y="40513"/>
                        </a:lnTo>
                        <a:lnTo>
                          <a:pt x="0" y="33655"/>
                        </a:lnTo>
                        <a:lnTo>
                          <a:pt x="0" y="16764"/>
                        </a:lnTo>
                        <a:lnTo>
                          <a:pt x="6858" y="6731"/>
                        </a:lnTo>
                        <a:lnTo>
                          <a:pt x="20447" y="0"/>
                        </a:lnTo>
                        <a:lnTo>
                          <a:pt x="30734" y="0"/>
                        </a:lnTo>
                        <a:lnTo>
                          <a:pt x="34163" y="6731"/>
                        </a:lnTo>
                        <a:lnTo>
                          <a:pt x="40894" y="13462"/>
                        </a:lnTo>
                        <a:lnTo>
                          <a:pt x="40894" y="20193"/>
                        </a:lnTo>
                        <a:lnTo>
                          <a:pt x="37465" y="30353"/>
                        </a:lnTo>
                        <a:close/>
                      </a:path>
                    </a:pathLst>
                  </a:custGeom>
                  <a:solidFill>
                    <a:srgbClr val="F5EAC4"/>
                  </a:solidFill>
                  <a:ln w="0" cap="flat" cmpd="sng" algn="ctr">
                    <a:solidFill>
                      <a:srgbClr val="F5EAC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Freeform 252"/>
                  <p:cNvSpPr/>
                  <p:nvPr/>
                </p:nvSpPr>
                <p:spPr>
                  <a:xfrm>
                    <a:off x="8068564" y="5486654"/>
                    <a:ext cx="248667" cy="273178"/>
                  </a:xfrm>
                  <a:custGeom>
                    <a:avLst/>
                    <a:gdLst/>
                    <a:ahLst/>
                    <a:cxnLst/>
                    <a:rect l="0" t="0" r="0" b="0"/>
                    <a:pathLst>
                      <a:path w="248667" h="273178">
                        <a:moveTo>
                          <a:pt x="228219" y="175260"/>
                        </a:moveTo>
                        <a:lnTo>
                          <a:pt x="211074" y="205613"/>
                        </a:lnTo>
                        <a:lnTo>
                          <a:pt x="187325" y="232664"/>
                        </a:lnTo>
                        <a:lnTo>
                          <a:pt x="160020" y="252857"/>
                        </a:lnTo>
                        <a:lnTo>
                          <a:pt x="115824" y="273177"/>
                        </a:lnTo>
                        <a:lnTo>
                          <a:pt x="81788" y="273177"/>
                        </a:lnTo>
                        <a:lnTo>
                          <a:pt x="68072" y="269748"/>
                        </a:lnTo>
                        <a:lnTo>
                          <a:pt x="37338" y="252857"/>
                        </a:lnTo>
                        <a:lnTo>
                          <a:pt x="16891" y="232664"/>
                        </a:lnTo>
                        <a:lnTo>
                          <a:pt x="3302" y="205613"/>
                        </a:lnTo>
                        <a:lnTo>
                          <a:pt x="0" y="178689"/>
                        </a:lnTo>
                        <a:lnTo>
                          <a:pt x="3302" y="148336"/>
                        </a:lnTo>
                        <a:lnTo>
                          <a:pt x="10160" y="117983"/>
                        </a:lnTo>
                        <a:lnTo>
                          <a:pt x="23749" y="87630"/>
                        </a:lnTo>
                        <a:lnTo>
                          <a:pt x="44196" y="60706"/>
                        </a:lnTo>
                        <a:lnTo>
                          <a:pt x="68072" y="37084"/>
                        </a:lnTo>
                        <a:lnTo>
                          <a:pt x="102235" y="13462"/>
                        </a:lnTo>
                        <a:lnTo>
                          <a:pt x="143002" y="0"/>
                        </a:lnTo>
                        <a:lnTo>
                          <a:pt x="194183" y="0"/>
                        </a:lnTo>
                        <a:lnTo>
                          <a:pt x="221361" y="13462"/>
                        </a:lnTo>
                        <a:lnTo>
                          <a:pt x="231521" y="26924"/>
                        </a:lnTo>
                        <a:lnTo>
                          <a:pt x="245237" y="57277"/>
                        </a:lnTo>
                        <a:lnTo>
                          <a:pt x="248666" y="74168"/>
                        </a:lnTo>
                        <a:lnTo>
                          <a:pt x="248666" y="117983"/>
                        </a:lnTo>
                        <a:lnTo>
                          <a:pt x="241808" y="138303"/>
                        </a:lnTo>
                        <a:close/>
                      </a:path>
                    </a:pathLst>
                  </a:custGeom>
                  <a:solidFill>
                    <a:srgbClr val="E4BB63"/>
                  </a:solidFill>
                  <a:ln w="0" cap="flat" cmpd="sng" algn="ctr">
                    <a:solidFill>
                      <a:srgbClr val="E4BB6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Freeform 253"/>
                  <p:cNvSpPr/>
                  <p:nvPr/>
                </p:nvSpPr>
                <p:spPr>
                  <a:xfrm>
                    <a:off x="8177530" y="5591175"/>
                    <a:ext cx="98807" cy="121413"/>
                  </a:xfrm>
                  <a:custGeom>
                    <a:avLst/>
                    <a:gdLst/>
                    <a:ahLst/>
                    <a:cxnLst/>
                    <a:rect l="0" t="0" r="0" b="0"/>
                    <a:pathLst>
                      <a:path w="98807" h="121413">
                        <a:moveTo>
                          <a:pt x="71501" y="104521"/>
                        </a:moveTo>
                        <a:lnTo>
                          <a:pt x="54483" y="117983"/>
                        </a:lnTo>
                        <a:lnTo>
                          <a:pt x="44323" y="121412"/>
                        </a:lnTo>
                        <a:lnTo>
                          <a:pt x="27305" y="121412"/>
                        </a:lnTo>
                        <a:lnTo>
                          <a:pt x="10160" y="114681"/>
                        </a:lnTo>
                        <a:lnTo>
                          <a:pt x="3429" y="107950"/>
                        </a:lnTo>
                        <a:lnTo>
                          <a:pt x="0" y="97790"/>
                        </a:lnTo>
                        <a:lnTo>
                          <a:pt x="0" y="64135"/>
                        </a:lnTo>
                        <a:lnTo>
                          <a:pt x="10160" y="40386"/>
                        </a:lnTo>
                        <a:lnTo>
                          <a:pt x="23876" y="20193"/>
                        </a:lnTo>
                        <a:lnTo>
                          <a:pt x="40894" y="6731"/>
                        </a:lnTo>
                        <a:lnTo>
                          <a:pt x="61341" y="0"/>
                        </a:lnTo>
                        <a:lnTo>
                          <a:pt x="71501" y="0"/>
                        </a:lnTo>
                        <a:lnTo>
                          <a:pt x="78359" y="3429"/>
                        </a:lnTo>
                        <a:lnTo>
                          <a:pt x="91948" y="16891"/>
                        </a:lnTo>
                        <a:lnTo>
                          <a:pt x="98806" y="37084"/>
                        </a:lnTo>
                        <a:lnTo>
                          <a:pt x="88519" y="80899"/>
                        </a:lnTo>
                        <a:close/>
                      </a:path>
                    </a:pathLst>
                  </a:custGeom>
                  <a:solidFill>
                    <a:srgbClr val="EED784"/>
                  </a:solidFill>
                  <a:ln w="0" cap="flat" cmpd="sng" algn="ctr">
                    <a:solidFill>
                      <a:srgbClr val="EED7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Freeform 254"/>
                  <p:cNvSpPr/>
                  <p:nvPr/>
                </p:nvSpPr>
                <p:spPr>
                  <a:xfrm>
                    <a:off x="8157083" y="5520309"/>
                    <a:ext cx="47753" cy="43943"/>
                  </a:xfrm>
                  <a:custGeom>
                    <a:avLst/>
                    <a:gdLst/>
                    <a:ahLst/>
                    <a:cxnLst/>
                    <a:rect l="0" t="0" r="0" b="0"/>
                    <a:pathLst>
                      <a:path w="47753" h="43943">
                        <a:moveTo>
                          <a:pt x="27305" y="40513"/>
                        </a:moveTo>
                        <a:lnTo>
                          <a:pt x="20447" y="43942"/>
                        </a:lnTo>
                        <a:lnTo>
                          <a:pt x="10160" y="40513"/>
                        </a:lnTo>
                        <a:lnTo>
                          <a:pt x="3429" y="33782"/>
                        </a:lnTo>
                        <a:lnTo>
                          <a:pt x="0" y="27051"/>
                        </a:lnTo>
                        <a:lnTo>
                          <a:pt x="6858" y="13589"/>
                        </a:lnTo>
                        <a:lnTo>
                          <a:pt x="20447" y="0"/>
                        </a:lnTo>
                        <a:lnTo>
                          <a:pt x="30607" y="0"/>
                        </a:lnTo>
                        <a:lnTo>
                          <a:pt x="44323" y="6731"/>
                        </a:lnTo>
                        <a:lnTo>
                          <a:pt x="47752" y="13589"/>
                        </a:lnTo>
                        <a:lnTo>
                          <a:pt x="47752" y="23622"/>
                        </a:lnTo>
                        <a:lnTo>
                          <a:pt x="44323" y="30353"/>
                        </a:lnTo>
                        <a:lnTo>
                          <a:pt x="37465" y="37084"/>
                        </a:lnTo>
                        <a:close/>
                      </a:path>
                    </a:pathLst>
                  </a:custGeom>
                  <a:solidFill>
                    <a:srgbClr val="F5EAC4"/>
                  </a:solidFill>
                  <a:ln w="0" cap="flat" cmpd="sng" algn="ctr">
                    <a:solidFill>
                      <a:srgbClr val="F5EAC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Freeform 255"/>
                  <p:cNvSpPr/>
                  <p:nvPr/>
                </p:nvSpPr>
                <p:spPr>
                  <a:xfrm>
                    <a:off x="6378829" y="4640072"/>
                    <a:ext cx="1226313" cy="829692"/>
                  </a:xfrm>
                  <a:custGeom>
                    <a:avLst/>
                    <a:gdLst/>
                    <a:ahLst/>
                    <a:cxnLst/>
                    <a:rect l="0" t="0" r="0" b="0"/>
                    <a:pathLst>
                      <a:path w="1226313" h="829692">
                        <a:moveTo>
                          <a:pt x="214503" y="202438"/>
                        </a:moveTo>
                        <a:lnTo>
                          <a:pt x="279400" y="178816"/>
                        </a:lnTo>
                        <a:lnTo>
                          <a:pt x="327025" y="165354"/>
                        </a:lnTo>
                        <a:lnTo>
                          <a:pt x="381508" y="148463"/>
                        </a:lnTo>
                        <a:lnTo>
                          <a:pt x="507619" y="121412"/>
                        </a:lnTo>
                        <a:lnTo>
                          <a:pt x="558673" y="114808"/>
                        </a:lnTo>
                        <a:lnTo>
                          <a:pt x="606425" y="111379"/>
                        </a:lnTo>
                        <a:lnTo>
                          <a:pt x="694944" y="107950"/>
                        </a:lnTo>
                        <a:lnTo>
                          <a:pt x="766445" y="111379"/>
                        </a:lnTo>
                        <a:lnTo>
                          <a:pt x="953897" y="131572"/>
                        </a:lnTo>
                        <a:lnTo>
                          <a:pt x="981075" y="124968"/>
                        </a:lnTo>
                        <a:lnTo>
                          <a:pt x="1001522" y="114808"/>
                        </a:lnTo>
                        <a:lnTo>
                          <a:pt x="1021969" y="97917"/>
                        </a:lnTo>
                        <a:lnTo>
                          <a:pt x="1093470" y="33909"/>
                        </a:lnTo>
                        <a:lnTo>
                          <a:pt x="1127633" y="6858"/>
                        </a:lnTo>
                        <a:lnTo>
                          <a:pt x="1148080" y="0"/>
                        </a:lnTo>
                        <a:lnTo>
                          <a:pt x="1182116" y="0"/>
                        </a:lnTo>
                        <a:lnTo>
                          <a:pt x="1199134" y="3556"/>
                        </a:lnTo>
                        <a:lnTo>
                          <a:pt x="1212723" y="10160"/>
                        </a:lnTo>
                        <a:lnTo>
                          <a:pt x="1223010" y="20320"/>
                        </a:lnTo>
                        <a:lnTo>
                          <a:pt x="1226312" y="30353"/>
                        </a:lnTo>
                        <a:lnTo>
                          <a:pt x="1226312" y="43942"/>
                        </a:lnTo>
                        <a:lnTo>
                          <a:pt x="1209421" y="50673"/>
                        </a:lnTo>
                        <a:lnTo>
                          <a:pt x="1185418" y="47371"/>
                        </a:lnTo>
                        <a:lnTo>
                          <a:pt x="1141222" y="43942"/>
                        </a:lnTo>
                        <a:lnTo>
                          <a:pt x="1127633" y="50673"/>
                        </a:lnTo>
                        <a:lnTo>
                          <a:pt x="1113917" y="60706"/>
                        </a:lnTo>
                        <a:lnTo>
                          <a:pt x="1161669" y="57404"/>
                        </a:lnTo>
                        <a:lnTo>
                          <a:pt x="1175258" y="60706"/>
                        </a:lnTo>
                        <a:lnTo>
                          <a:pt x="1185418" y="67564"/>
                        </a:lnTo>
                        <a:lnTo>
                          <a:pt x="1195705" y="77597"/>
                        </a:lnTo>
                        <a:lnTo>
                          <a:pt x="1199134" y="87757"/>
                        </a:lnTo>
                        <a:lnTo>
                          <a:pt x="1199134" y="97917"/>
                        </a:lnTo>
                        <a:lnTo>
                          <a:pt x="1192276" y="104648"/>
                        </a:lnTo>
                        <a:lnTo>
                          <a:pt x="1185418" y="107950"/>
                        </a:lnTo>
                        <a:lnTo>
                          <a:pt x="1168527" y="107950"/>
                        </a:lnTo>
                        <a:lnTo>
                          <a:pt x="1134364" y="101219"/>
                        </a:lnTo>
                        <a:lnTo>
                          <a:pt x="1120775" y="104648"/>
                        </a:lnTo>
                        <a:lnTo>
                          <a:pt x="1110615" y="111379"/>
                        </a:lnTo>
                        <a:lnTo>
                          <a:pt x="1103757" y="118110"/>
                        </a:lnTo>
                        <a:lnTo>
                          <a:pt x="1110615" y="114808"/>
                        </a:lnTo>
                        <a:lnTo>
                          <a:pt x="1127633" y="114808"/>
                        </a:lnTo>
                        <a:lnTo>
                          <a:pt x="1144524" y="118110"/>
                        </a:lnTo>
                        <a:lnTo>
                          <a:pt x="1154811" y="124968"/>
                        </a:lnTo>
                        <a:lnTo>
                          <a:pt x="1161669" y="135001"/>
                        </a:lnTo>
                        <a:lnTo>
                          <a:pt x="1168527" y="141732"/>
                        </a:lnTo>
                        <a:lnTo>
                          <a:pt x="1168527" y="158623"/>
                        </a:lnTo>
                        <a:lnTo>
                          <a:pt x="1164971" y="165354"/>
                        </a:lnTo>
                        <a:lnTo>
                          <a:pt x="1158240" y="172085"/>
                        </a:lnTo>
                        <a:lnTo>
                          <a:pt x="1148080" y="175514"/>
                        </a:lnTo>
                        <a:lnTo>
                          <a:pt x="1127633" y="178816"/>
                        </a:lnTo>
                        <a:lnTo>
                          <a:pt x="1130935" y="185547"/>
                        </a:lnTo>
                        <a:lnTo>
                          <a:pt x="1134364" y="202438"/>
                        </a:lnTo>
                        <a:lnTo>
                          <a:pt x="1134364" y="222631"/>
                        </a:lnTo>
                        <a:lnTo>
                          <a:pt x="1127633" y="232791"/>
                        </a:lnTo>
                        <a:lnTo>
                          <a:pt x="1117346" y="239522"/>
                        </a:lnTo>
                        <a:lnTo>
                          <a:pt x="1137793" y="259715"/>
                        </a:lnTo>
                        <a:lnTo>
                          <a:pt x="1144524" y="273177"/>
                        </a:lnTo>
                        <a:lnTo>
                          <a:pt x="1148080" y="286766"/>
                        </a:lnTo>
                        <a:lnTo>
                          <a:pt x="1148080" y="306959"/>
                        </a:lnTo>
                        <a:lnTo>
                          <a:pt x="1141222" y="327279"/>
                        </a:lnTo>
                        <a:lnTo>
                          <a:pt x="1120775" y="350774"/>
                        </a:lnTo>
                        <a:lnTo>
                          <a:pt x="1124204" y="360934"/>
                        </a:lnTo>
                        <a:lnTo>
                          <a:pt x="1124204" y="398018"/>
                        </a:lnTo>
                        <a:lnTo>
                          <a:pt x="1117346" y="411480"/>
                        </a:lnTo>
                        <a:lnTo>
                          <a:pt x="1086739" y="438531"/>
                        </a:lnTo>
                        <a:lnTo>
                          <a:pt x="1079881" y="472186"/>
                        </a:lnTo>
                        <a:lnTo>
                          <a:pt x="1069721" y="512699"/>
                        </a:lnTo>
                        <a:lnTo>
                          <a:pt x="1049274" y="559943"/>
                        </a:lnTo>
                        <a:lnTo>
                          <a:pt x="1035685" y="586867"/>
                        </a:lnTo>
                        <a:lnTo>
                          <a:pt x="1018540" y="613918"/>
                        </a:lnTo>
                        <a:lnTo>
                          <a:pt x="998093" y="640842"/>
                        </a:lnTo>
                        <a:lnTo>
                          <a:pt x="974344" y="667766"/>
                        </a:lnTo>
                        <a:lnTo>
                          <a:pt x="947039" y="694817"/>
                        </a:lnTo>
                        <a:lnTo>
                          <a:pt x="916432" y="718312"/>
                        </a:lnTo>
                        <a:lnTo>
                          <a:pt x="882396" y="742061"/>
                        </a:lnTo>
                        <a:lnTo>
                          <a:pt x="841502" y="765556"/>
                        </a:lnTo>
                        <a:lnTo>
                          <a:pt x="783463" y="789178"/>
                        </a:lnTo>
                        <a:lnTo>
                          <a:pt x="722249" y="809371"/>
                        </a:lnTo>
                        <a:lnTo>
                          <a:pt x="660908" y="822960"/>
                        </a:lnTo>
                        <a:lnTo>
                          <a:pt x="602869" y="829691"/>
                        </a:lnTo>
                        <a:lnTo>
                          <a:pt x="545084" y="829691"/>
                        </a:lnTo>
                        <a:lnTo>
                          <a:pt x="487172" y="826262"/>
                        </a:lnTo>
                        <a:lnTo>
                          <a:pt x="432689" y="816229"/>
                        </a:lnTo>
                        <a:lnTo>
                          <a:pt x="381508" y="802767"/>
                        </a:lnTo>
                        <a:lnTo>
                          <a:pt x="330454" y="782574"/>
                        </a:lnTo>
                        <a:lnTo>
                          <a:pt x="282702" y="758825"/>
                        </a:lnTo>
                        <a:lnTo>
                          <a:pt x="241808" y="735330"/>
                        </a:lnTo>
                        <a:lnTo>
                          <a:pt x="200914" y="708279"/>
                        </a:lnTo>
                        <a:lnTo>
                          <a:pt x="166878" y="681355"/>
                        </a:lnTo>
                        <a:lnTo>
                          <a:pt x="136271" y="654304"/>
                        </a:lnTo>
                        <a:lnTo>
                          <a:pt x="108966" y="623951"/>
                        </a:lnTo>
                        <a:lnTo>
                          <a:pt x="85217" y="593598"/>
                        </a:lnTo>
                        <a:lnTo>
                          <a:pt x="64770" y="559943"/>
                        </a:lnTo>
                        <a:lnTo>
                          <a:pt x="47625" y="529590"/>
                        </a:lnTo>
                        <a:lnTo>
                          <a:pt x="34036" y="495808"/>
                        </a:lnTo>
                        <a:lnTo>
                          <a:pt x="20447" y="465455"/>
                        </a:lnTo>
                        <a:lnTo>
                          <a:pt x="0" y="364236"/>
                        </a:lnTo>
                        <a:lnTo>
                          <a:pt x="0" y="317119"/>
                        </a:lnTo>
                        <a:lnTo>
                          <a:pt x="13589" y="290068"/>
                        </a:lnTo>
                        <a:lnTo>
                          <a:pt x="23876" y="276606"/>
                        </a:lnTo>
                        <a:lnTo>
                          <a:pt x="54483" y="256413"/>
                        </a:lnTo>
                        <a:lnTo>
                          <a:pt x="122555" y="229362"/>
                        </a:lnTo>
                        <a:lnTo>
                          <a:pt x="156718" y="222631"/>
                        </a:lnTo>
                        <a:lnTo>
                          <a:pt x="194183" y="212471"/>
                        </a:lnTo>
                        <a:close/>
                      </a:path>
                    </a:pathLst>
                  </a:custGeom>
                  <a:solidFill>
                    <a:srgbClr val="A46A2F"/>
                  </a:solidFill>
                  <a:ln w="0" cap="flat" cmpd="sng" algn="ctr">
                    <a:solidFill>
                      <a:srgbClr val="A46A2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Freeform 256"/>
                  <p:cNvSpPr/>
                  <p:nvPr/>
                </p:nvSpPr>
                <p:spPr>
                  <a:xfrm>
                    <a:off x="6375400" y="4488434"/>
                    <a:ext cx="558674" cy="522733"/>
                  </a:xfrm>
                  <a:custGeom>
                    <a:avLst/>
                    <a:gdLst/>
                    <a:ahLst/>
                    <a:cxnLst/>
                    <a:rect l="0" t="0" r="0" b="0"/>
                    <a:pathLst>
                      <a:path w="558674" h="522733">
                        <a:moveTo>
                          <a:pt x="558673" y="522732"/>
                        </a:moveTo>
                        <a:lnTo>
                          <a:pt x="3429" y="509270"/>
                        </a:lnTo>
                        <a:lnTo>
                          <a:pt x="0" y="482219"/>
                        </a:lnTo>
                        <a:lnTo>
                          <a:pt x="0" y="448564"/>
                        </a:lnTo>
                        <a:lnTo>
                          <a:pt x="6858" y="360807"/>
                        </a:lnTo>
                        <a:lnTo>
                          <a:pt x="17018" y="306832"/>
                        </a:lnTo>
                        <a:lnTo>
                          <a:pt x="34036" y="249555"/>
                        </a:lnTo>
                        <a:lnTo>
                          <a:pt x="57912" y="192151"/>
                        </a:lnTo>
                        <a:lnTo>
                          <a:pt x="81788" y="148336"/>
                        </a:lnTo>
                        <a:lnTo>
                          <a:pt x="115824" y="104521"/>
                        </a:lnTo>
                        <a:lnTo>
                          <a:pt x="153289" y="67437"/>
                        </a:lnTo>
                        <a:lnTo>
                          <a:pt x="194183" y="37084"/>
                        </a:lnTo>
                        <a:lnTo>
                          <a:pt x="238379" y="13462"/>
                        </a:lnTo>
                        <a:lnTo>
                          <a:pt x="282829" y="0"/>
                        </a:lnTo>
                        <a:lnTo>
                          <a:pt x="330454" y="0"/>
                        </a:lnTo>
                        <a:lnTo>
                          <a:pt x="350901" y="3429"/>
                        </a:lnTo>
                        <a:lnTo>
                          <a:pt x="398526" y="26924"/>
                        </a:lnTo>
                        <a:lnTo>
                          <a:pt x="418973" y="40386"/>
                        </a:lnTo>
                        <a:lnTo>
                          <a:pt x="439420" y="74168"/>
                        </a:lnTo>
                        <a:lnTo>
                          <a:pt x="442849" y="94488"/>
                        </a:lnTo>
                        <a:lnTo>
                          <a:pt x="442849" y="111252"/>
                        </a:lnTo>
                        <a:lnTo>
                          <a:pt x="432562" y="148336"/>
                        </a:lnTo>
                        <a:lnTo>
                          <a:pt x="412115" y="181991"/>
                        </a:lnTo>
                        <a:lnTo>
                          <a:pt x="398526" y="202311"/>
                        </a:lnTo>
                        <a:lnTo>
                          <a:pt x="388366" y="225933"/>
                        </a:lnTo>
                        <a:lnTo>
                          <a:pt x="384937" y="239395"/>
                        </a:lnTo>
                        <a:lnTo>
                          <a:pt x="384937" y="273050"/>
                        </a:lnTo>
                        <a:lnTo>
                          <a:pt x="388366" y="289941"/>
                        </a:lnTo>
                        <a:lnTo>
                          <a:pt x="408813" y="330454"/>
                        </a:lnTo>
                        <a:lnTo>
                          <a:pt x="442849" y="374269"/>
                        </a:lnTo>
                        <a:lnTo>
                          <a:pt x="490601" y="431673"/>
                        </a:lnTo>
                        <a:lnTo>
                          <a:pt x="528066" y="478917"/>
                        </a:lnTo>
                        <a:close/>
                      </a:path>
                    </a:pathLst>
                  </a:custGeom>
                  <a:solidFill>
                    <a:srgbClr val="A46A2F"/>
                  </a:solidFill>
                  <a:ln w="0" cap="flat" cmpd="sng" algn="ctr">
                    <a:solidFill>
                      <a:srgbClr val="A46A2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Freeform 257"/>
                  <p:cNvSpPr/>
                  <p:nvPr/>
                </p:nvSpPr>
                <p:spPr>
                  <a:xfrm>
                    <a:off x="6668389" y="4343400"/>
                    <a:ext cx="180468" cy="236094"/>
                  </a:xfrm>
                  <a:custGeom>
                    <a:avLst/>
                    <a:gdLst/>
                    <a:ahLst/>
                    <a:cxnLst/>
                    <a:rect l="0" t="0" r="0" b="0"/>
                    <a:pathLst>
                      <a:path w="180468" h="236094">
                        <a:moveTo>
                          <a:pt x="149860" y="236093"/>
                        </a:moveTo>
                        <a:lnTo>
                          <a:pt x="129413" y="209169"/>
                        </a:lnTo>
                        <a:lnTo>
                          <a:pt x="88519" y="178816"/>
                        </a:lnTo>
                        <a:lnTo>
                          <a:pt x="34036" y="151765"/>
                        </a:lnTo>
                        <a:lnTo>
                          <a:pt x="17018" y="141605"/>
                        </a:lnTo>
                        <a:lnTo>
                          <a:pt x="6731" y="124714"/>
                        </a:lnTo>
                        <a:lnTo>
                          <a:pt x="0" y="107950"/>
                        </a:lnTo>
                        <a:lnTo>
                          <a:pt x="0" y="70866"/>
                        </a:lnTo>
                        <a:lnTo>
                          <a:pt x="6731" y="50546"/>
                        </a:lnTo>
                        <a:lnTo>
                          <a:pt x="34036" y="20193"/>
                        </a:lnTo>
                        <a:lnTo>
                          <a:pt x="51181" y="10160"/>
                        </a:lnTo>
                        <a:lnTo>
                          <a:pt x="88519" y="0"/>
                        </a:lnTo>
                        <a:lnTo>
                          <a:pt x="98806" y="3302"/>
                        </a:lnTo>
                        <a:lnTo>
                          <a:pt x="102235" y="6731"/>
                        </a:lnTo>
                        <a:lnTo>
                          <a:pt x="102235" y="16891"/>
                        </a:lnTo>
                        <a:lnTo>
                          <a:pt x="78359" y="64008"/>
                        </a:lnTo>
                        <a:lnTo>
                          <a:pt x="78359" y="80899"/>
                        </a:lnTo>
                        <a:lnTo>
                          <a:pt x="85090" y="80899"/>
                        </a:lnTo>
                        <a:lnTo>
                          <a:pt x="125984" y="57404"/>
                        </a:lnTo>
                        <a:lnTo>
                          <a:pt x="136271" y="57404"/>
                        </a:lnTo>
                        <a:lnTo>
                          <a:pt x="143129" y="60706"/>
                        </a:lnTo>
                        <a:lnTo>
                          <a:pt x="149860" y="77597"/>
                        </a:lnTo>
                        <a:lnTo>
                          <a:pt x="146431" y="104521"/>
                        </a:lnTo>
                        <a:lnTo>
                          <a:pt x="139573" y="114681"/>
                        </a:lnTo>
                        <a:lnTo>
                          <a:pt x="132842" y="131572"/>
                        </a:lnTo>
                        <a:lnTo>
                          <a:pt x="129413" y="134874"/>
                        </a:lnTo>
                        <a:lnTo>
                          <a:pt x="129413" y="141605"/>
                        </a:lnTo>
                        <a:lnTo>
                          <a:pt x="132842" y="145034"/>
                        </a:lnTo>
                        <a:lnTo>
                          <a:pt x="139573" y="148463"/>
                        </a:lnTo>
                        <a:lnTo>
                          <a:pt x="143129" y="148463"/>
                        </a:lnTo>
                        <a:lnTo>
                          <a:pt x="149860" y="145034"/>
                        </a:lnTo>
                        <a:lnTo>
                          <a:pt x="166878" y="138303"/>
                        </a:lnTo>
                        <a:lnTo>
                          <a:pt x="170307" y="138303"/>
                        </a:lnTo>
                        <a:lnTo>
                          <a:pt x="177165" y="141605"/>
                        </a:lnTo>
                        <a:lnTo>
                          <a:pt x="177165" y="148463"/>
                        </a:lnTo>
                        <a:lnTo>
                          <a:pt x="180467" y="158496"/>
                        </a:lnTo>
                        <a:lnTo>
                          <a:pt x="173736" y="178816"/>
                        </a:lnTo>
                        <a:lnTo>
                          <a:pt x="153289" y="205740"/>
                        </a:lnTo>
                        <a:lnTo>
                          <a:pt x="146431" y="232664"/>
                        </a:lnTo>
                        <a:close/>
                      </a:path>
                    </a:pathLst>
                  </a:custGeom>
                  <a:solidFill>
                    <a:srgbClr val="A82B2B"/>
                  </a:solidFill>
                  <a:ln w="0" cap="flat" cmpd="sng" algn="ctr">
                    <a:solidFill>
                      <a:srgbClr val="A82B2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Freeform 258"/>
                  <p:cNvSpPr/>
                  <p:nvPr/>
                </p:nvSpPr>
                <p:spPr>
                  <a:xfrm>
                    <a:off x="6702425" y="4640072"/>
                    <a:ext cx="112396" cy="161926"/>
                  </a:xfrm>
                  <a:custGeom>
                    <a:avLst/>
                    <a:gdLst/>
                    <a:ahLst/>
                    <a:cxnLst/>
                    <a:rect l="0" t="0" r="0" b="0"/>
                    <a:pathLst>
                      <a:path w="112396" h="161926">
                        <a:moveTo>
                          <a:pt x="109093" y="30353"/>
                        </a:moveTo>
                        <a:lnTo>
                          <a:pt x="112395" y="47371"/>
                        </a:lnTo>
                        <a:lnTo>
                          <a:pt x="112395" y="91059"/>
                        </a:lnTo>
                        <a:lnTo>
                          <a:pt x="109093" y="114808"/>
                        </a:lnTo>
                        <a:lnTo>
                          <a:pt x="98806" y="138303"/>
                        </a:lnTo>
                        <a:lnTo>
                          <a:pt x="81788" y="155194"/>
                        </a:lnTo>
                        <a:lnTo>
                          <a:pt x="57912" y="161925"/>
                        </a:lnTo>
                        <a:lnTo>
                          <a:pt x="37465" y="161925"/>
                        </a:lnTo>
                        <a:lnTo>
                          <a:pt x="30734" y="155194"/>
                        </a:lnTo>
                        <a:lnTo>
                          <a:pt x="20447" y="151765"/>
                        </a:lnTo>
                        <a:lnTo>
                          <a:pt x="6858" y="131572"/>
                        </a:lnTo>
                        <a:lnTo>
                          <a:pt x="0" y="107950"/>
                        </a:lnTo>
                        <a:lnTo>
                          <a:pt x="0" y="77597"/>
                        </a:lnTo>
                        <a:lnTo>
                          <a:pt x="3429" y="57404"/>
                        </a:lnTo>
                        <a:lnTo>
                          <a:pt x="17145" y="20320"/>
                        </a:lnTo>
                        <a:lnTo>
                          <a:pt x="30734" y="0"/>
                        </a:lnTo>
                        <a:lnTo>
                          <a:pt x="102235" y="13589"/>
                        </a:lnTo>
                        <a:close/>
                      </a:path>
                    </a:pathLst>
                  </a:custGeom>
                  <a:solidFill>
                    <a:srgbClr val="A82B2B"/>
                  </a:solidFill>
                  <a:ln w="0" cap="flat" cmpd="sng" algn="ctr">
                    <a:solidFill>
                      <a:srgbClr val="A82B2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Freeform 259"/>
                  <p:cNvSpPr/>
                  <p:nvPr/>
                </p:nvSpPr>
                <p:spPr>
                  <a:xfrm>
                    <a:off x="6651371" y="4579493"/>
                    <a:ext cx="214631" cy="104522"/>
                  </a:xfrm>
                  <a:custGeom>
                    <a:avLst/>
                    <a:gdLst/>
                    <a:ahLst/>
                    <a:cxnLst/>
                    <a:rect l="0" t="0" r="0" b="0"/>
                    <a:pathLst>
                      <a:path w="214631" h="104522">
                        <a:moveTo>
                          <a:pt x="173736" y="6731"/>
                        </a:moveTo>
                        <a:lnTo>
                          <a:pt x="201041" y="47244"/>
                        </a:lnTo>
                        <a:lnTo>
                          <a:pt x="207772" y="64135"/>
                        </a:lnTo>
                        <a:lnTo>
                          <a:pt x="214630" y="104521"/>
                        </a:lnTo>
                        <a:lnTo>
                          <a:pt x="187325" y="90932"/>
                        </a:lnTo>
                        <a:lnTo>
                          <a:pt x="129413" y="70739"/>
                        </a:lnTo>
                        <a:lnTo>
                          <a:pt x="102108" y="67437"/>
                        </a:lnTo>
                        <a:lnTo>
                          <a:pt x="57912" y="64135"/>
                        </a:lnTo>
                        <a:lnTo>
                          <a:pt x="27305" y="57277"/>
                        </a:lnTo>
                        <a:lnTo>
                          <a:pt x="10160" y="50546"/>
                        </a:lnTo>
                        <a:lnTo>
                          <a:pt x="0" y="40386"/>
                        </a:lnTo>
                        <a:lnTo>
                          <a:pt x="3302" y="40386"/>
                        </a:lnTo>
                        <a:lnTo>
                          <a:pt x="30607" y="50546"/>
                        </a:lnTo>
                        <a:lnTo>
                          <a:pt x="47752" y="50546"/>
                        </a:lnTo>
                        <a:lnTo>
                          <a:pt x="68199" y="53975"/>
                        </a:lnTo>
                        <a:lnTo>
                          <a:pt x="95377" y="50546"/>
                        </a:lnTo>
                        <a:lnTo>
                          <a:pt x="143002" y="37084"/>
                        </a:lnTo>
                        <a:lnTo>
                          <a:pt x="153289" y="26924"/>
                        </a:lnTo>
                        <a:lnTo>
                          <a:pt x="166878" y="0"/>
                        </a:lnTo>
                        <a:close/>
                      </a:path>
                    </a:pathLst>
                  </a:custGeom>
                  <a:solidFill>
                    <a:srgbClr val="D9A380"/>
                  </a:solidFill>
                  <a:ln w="0" cap="flat" cmpd="sng" algn="ctr">
                    <a:solidFill>
                      <a:srgbClr val="D9A3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Freeform 260"/>
                  <p:cNvSpPr/>
                  <p:nvPr/>
                </p:nvSpPr>
                <p:spPr>
                  <a:xfrm>
                    <a:off x="6801231" y="4609719"/>
                    <a:ext cx="17019" cy="13590"/>
                  </a:xfrm>
                  <a:custGeom>
                    <a:avLst/>
                    <a:gdLst/>
                    <a:ahLst/>
                    <a:cxnLst/>
                    <a:rect l="0" t="0" r="0" b="0"/>
                    <a:pathLst>
                      <a:path w="17019" h="13590">
                        <a:moveTo>
                          <a:pt x="13589" y="13589"/>
                        </a:moveTo>
                        <a:lnTo>
                          <a:pt x="6731" y="10160"/>
                        </a:lnTo>
                        <a:lnTo>
                          <a:pt x="3429" y="3556"/>
                        </a:lnTo>
                        <a:lnTo>
                          <a:pt x="0" y="0"/>
                        </a:lnTo>
                        <a:lnTo>
                          <a:pt x="3429" y="0"/>
                        </a:lnTo>
                        <a:lnTo>
                          <a:pt x="10287" y="3556"/>
                        </a:lnTo>
                        <a:lnTo>
                          <a:pt x="17018" y="10160"/>
                        </a:lnTo>
                        <a:lnTo>
                          <a:pt x="17018" y="13589"/>
                        </a:lnTo>
                        <a:close/>
                      </a:path>
                    </a:pathLst>
                  </a:custGeom>
                  <a:solidFill>
                    <a:srgbClr val="68452D"/>
                  </a:solidFill>
                  <a:ln w="0" cap="flat" cmpd="sng" algn="ctr">
                    <a:solidFill>
                      <a:srgbClr val="68452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Freeform 261"/>
                  <p:cNvSpPr/>
                  <p:nvPr/>
                </p:nvSpPr>
                <p:spPr>
                  <a:xfrm>
                    <a:off x="6845554" y="5028057"/>
                    <a:ext cx="654051" cy="502413"/>
                  </a:xfrm>
                  <a:custGeom>
                    <a:avLst/>
                    <a:gdLst/>
                    <a:ahLst/>
                    <a:cxnLst/>
                    <a:rect l="0" t="0" r="0" b="0"/>
                    <a:pathLst>
                      <a:path w="654051" h="502413">
                        <a:moveTo>
                          <a:pt x="361061" y="502412"/>
                        </a:moveTo>
                        <a:lnTo>
                          <a:pt x="323596" y="495681"/>
                        </a:lnTo>
                        <a:lnTo>
                          <a:pt x="286131" y="482092"/>
                        </a:lnTo>
                        <a:lnTo>
                          <a:pt x="248666" y="465328"/>
                        </a:lnTo>
                        <a:lnTo>
                          <a:pt x="217932" y="445135"/>
                        </a:lnTo>
                        <a:lnTo>
                          <a:pt x="183896" y="421386"/>
                        </a:lnTo>
                        <a:lnTo>
                          <a:pt x="156591" y="394589"/>
                        </a:lnTo>
                        <a:lnTo>
                          <a:pt x="125984" y="367538"/>
                        </a:lnTo>
                        <a:lnTo>
                          <a:pt x="102108" y="340487"/>
                        </a:lnTo>
                        <a:lnTo>
                          <a:pt x="57912" y="283210"/>
                        </a:lnTo>
                        <a:lnTo>
                          <a:pt x="27305" y="235966"/>
                        </a:lnTo>
                        <a:lnTo>
                          <a:pt x="0" y="192151"/>
                        </a:lnTo>
                        <a:lnTo>
                          <a:pt x="68072" y="229235"/>
                        </a:lnTo>
                        <a:lnTo>
                          <a:pt x="115697" y="239395"/>
                        </a:lnTo>
                        <a:lnTo>
                          <a:pt x="143002" y="235966"/>
                        </a:lnTo>
                        <a:lnTo>
                          <a:pt x="153289" y="232664"/>
                        </a:lnTo>
                        <a:lnTo>
                          <a:pt x="160147" y="225933"/>
                        </a:lnTo>
                        <a:lnTo>
                          <a:pt x="166878" y="212471"/>
                        </a:lnTo>
                        <a:lnTo>
                          <a:pt x="160147" y="195580"/>
                        </a:lnTo>
                        <a:lnTo>
                          <a:pt x="136144" y="161798"/>
                        </a:lnTo>
                        <a:lnTo>
                          <a:pt x="105537" y="131445"/>
                        </a:lnTo>
                        <a:lnTo>
                          <a:pt x="143002" y="151765"/>
                        </a:lnTo>
                        <a:lnTo>
                          <a:pt x="197485" y="168529"/>
                        </a:lnTo>
                        <a:lnTo>
                          <a:pt x="228219" y="171958"/>
                        </a:lnTo>
                        <a:lnTo>
                          <a:pt x="258826" y="171958"/>
                        </a:lnTo>
                        <a:lnTo>
                          <a:pt x="272542" y="168529"/>
                        </a:lnTo>
                        <a:lnTo>
                          <a:pt x="296291" y="155067"/>
                        </a:lnTo>
                        <a:lnTo>
                          <a:pt x="303149" y="148336"/>
                        </a:lnTo>
                        <a:lnTo>
                          <a:pt x="309880" y="131445"/>
                        </a:lnTo>
                        <a:lnTo>
                          <a:pt x="306578" y="117983"/>
                        </a:lnTo>
                        <a:lnTo>
                          <a:pt x="282702" y="91059"/>
                        </a:lnTo>
                        <a:lnTo>
                          <a:pt x="269113" y="80899"/>
                        </a:lnTo>
                        <a:lnTo>
                          <a:pt x="255524" y="74168"/>
                        </a:lnTo>
                        <a:lnTo>
                          <a:pt x="272542" y="77470"/>
                        </a:lnTo>
                        <a:lnTo>
                          <a:pt x="320167" y="91059"/>
                        </a:lnTo>
                        <a:lnTo>
                          <a:pt x="374777" y="97663"/>
                        </a:lnTo>
                        <a:lnTo>
                          <a:pt x="429260" y="87630"/>
                        </a:lnTo>
                        <a:lnTo>
                          <a:pt x="442849" y="74168"/>
                        </a:lnTo>
                        <a:lnTo>
                          <a:pt x="449707" y="60706"/>
                        </a:lnTo>
                        <a:lnTo>
                          <a:pt x="446278" y="47117"/>
                        </a:lnTo>
                        <a:lnTo>
                          <a:pt x="435991" y="30353"/>
                        </a:lnTo>
                        <a:lnTo>
                          <a:pt x="422402" y="20193"/>
                        </a:lnTo>
                        <a:lnTo>
                          <a:pt x="412115" y="6604"/>
                        </a:lnTo>
                        <a:lnTo>
                          <a:pt x="398526" y="0"/>
                        </a:lnTo>
                        <a:lnTo>
                          <a:pt x="456438" y="13462"/>
                        </a:lnTo>
                        <a:lnTo>
                          <a:pt x="507619" y="30353"/>
                        </a:lnTo>
                        <a:lnTo>
                          <a:pt x="551815" y="50546"/>
                        </a:lnTo>
                        <a:lnTo>
                          <a:pt x="582549" y="74168"/>
                        </a:lnTo>
                        <a:lnTo>
                          <a:pt x="609854" y="97663"/>
                        </a:lnTo>
                        <a:lnTo>
                          <a:pt x="630174" y="121412"/>
                        </a:lnTo>
                        <a:lnTo>
                          <a:pt x="643890" y="144907"/>
                        </a:lnTo>
                        <a:lnTo>
                          <a:pt x="654050" y="168529"/>
                        </a:lnTo>
                        <a:lnTo>
                          <a:pt x="654050" y="188722"/>
                        </a:lnTo>
                        <a:lnTo>
                          <a:pt x="650621" y="209042"/>
                        </a:lnTo>
                        <a:lnTo>
                          <a:pt x="643890" y="222504"/>
                        </a:lnTo>
                        <a:lnTo>
                          <a:pt x="633603" y="235966"/>
                        </a:lnTo>
                        <a:lnTo>
                          <a:pt x="599567" y="259588"/>
                        </a:lnTo>
                        <a:lnTo>
                          <a:pt x="609854" y="289941"/>
                        </a:lnTo>
                        <a:lnTo>
                          <a:pt x="602996" y="313563"/>
                        </a:lnTo>
                        <a:lnTo>
                          <a:pt x="589407" y="327025"/>
                        </a:lnTo>
                        <a:lnTo>
                          <a:pt x="568960" y="333883"/>
                        </a:lnTo>
                        <a:lnTo>
                          <a:pt x="544957" y="337185"/>
                        </a:lnTo>
                        <a:lnTo>
                          <a:pt x="524510" y="333883"/>
                        </a:lnTo>
                        <a:lnTo>
                          <a:pt x="504063" y="333883"/>
                        </a:lnTo>
                        <a:lnTo>
                          <a:pt x="524510" y="347345"/>
                        </a:lnTo>
                        <a:lnTo>
                          <a:pt x="541655" y="370840"/>
                        </a:lnTo>
                        <a:lnTo>
                          <a:pt x="544957" y="384429"/>
                        </a:lnTo>
                        <a:lnTo>
                          <a:pt x="534797" y="407924"/>
                        </a:lnTo>
                        <a:lnTo>
                          <a:pt x="504063" y="424942"/>
                        </a:lnTo>
                        <a:lnTo>
                          <a:pt x="459867" y="434975"/>
                        </a:lnTo>
                        <a:lnTo>
                          <a:pt x="405384" y="431546"/>
                        </a:lnTo>
                        <a:lnTo>
                          <a:pt x="391668" y="428244"/>
                        </a:lnTo>
                        <a:lnTo>
                          <a:pt x="401955" y="441706"/>
                        </a:lnTo>
                        <a:lnTo>
                          <a:pt x="415671" y="468630"/>
                        </a:lnTo>
                        <a:lnTo>
                          <a:pt x="415671" y="485521"/>
                        </a:lnTo>
                        <a:lnTo>
                          <a:pt x="412115" y="488950"/>
                        </a:lnTo>
                        <a:lnTo>
                          <a:pt x="408813" y="495681"/>
                        </a:lnTo>
                        <a:lnTo>
                          <a:pt x="391668" y="502412"/>
                        </a:lnTo>
                        <a:close/>
                      </a:path>
                    </a:pathLst>
                  </a:custGeom>
                  <a:solidFill>
                    <a:srgbClr val="A46A2F"/>
                  </a:solidFill>
                  <a:ln w="0" cap="flat" cmpd="sng" algn="ctr">
                    <a:solidFill>
                      <a:srgbClr val="A46A2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Freeform 262"/>
                  <p:cNvSpPr/>
                  <p:nvPr/>
                </p:nvSpPr>
                <p:spPr>
                  <a:xfrm>
                    <a:off x="6739890" y="4778375"/>
                    <a:ext cx="783464" cy="357506"/>
                  </a:xfrm>
                  <a:custGeom>
                    <a:avLst/>
                    <a:gdLst/>
                    <a:ahLst/>
                    <a:cxnLst/>
                    <a:rect l="0" t="0" r="0" b="0"/>
                    <a:pathLst>
                      <a:path w="783464" h="357506">
                        <a:moveTo>
                          <a:pt x="57912" y="222631"/>
                        </a:moveTo>
                        <a:lnTo>
                          <a:pt x="37465" y="205740"/>
                        </a:lnTo>
                        <a:lnTo>
                          <a:pt x="10287" y="168656"/>
                        </a:lnTo>
                        <a:lnTo>
                          <a:pt x="3429" y="151765"/>
                        </a:lnTo>
                        <a:lnTo>
                          <a:pt x="0" y="134874"/>
                        </a:lnTo>
                        <a:lnTo>
                          <a:pt x="6858" y="97917"/>
                        </a:lnTo>
                        <a:lnTo>
                          <a:pt x="17018" y="81026"/>
                        </a:lnTo>
                        <a:lnTo>
                          <a:pt x="54483" y="50673"/>
                        </a:lnTo>
                        <a:lnTo>
                          <a:pt x="112522" y="27051"/>
                        </a:lnTo>
                        <a:lnTo>
                          <a:pt x="146558" y="16891"/>
                        </a:lnTo>
                        <a:lnTo>
                          <a:pt x="238506" y="3429"/>
                        </a:lnTo>
                        <a:lnTo>
                          <a:pt x="289560" y="0"/>
                        </a:lnTo>
                        <a:lnTo>
                          <a:pt x="347599" y="0"/>
                        </a:lnTo>
                        <a:lnTo>
                          <a:pt x="405384" y="3429"/>
                        </a:lnTo>
                        <a:lnTo>
                          <a:pt x="459994" y="13462"/>
                        </a:lnTo>
                        <a:lnTo>
                          <a:pt x="555371" y="33782"/>
                        </a:lnTo>
                        <a:lnTo>
                          <a:pt x="599567" y="50673"/>
                        </a:lnTo>
                        <a:lnTo>
                          <a:pt x="637032" y="64135"/>
                        </a:lnTo>
                        <a:lnTo>
                          <a:pt x="674624" y="81026"/>
                        </a:lnTo>
                        <a:lnTo>
                          <a:pt x="732409" y="114681"/>
                        </a:lnTo>
                        <a:lnTo>
                          <a:pt x="769874" y="148463"/>
                        </a:lnTo>
                        <a:lnTo>
                          <a:pt x="780161" y="161925"/>
                        </a:lnTo>
                        <a:lnTo>
                          <a:pt x="783463" y="175387"/>
                        </a:lnTo>
                        <a:lnTo>
                          <a:pt x="783463" y="185547"/>
                        </a:lnTo>
                        <a:lnTo>
                          <a:pt x="776732" y="192278"/>
                        </a:lnTo>
                        <a:lnTo>
                          <a:pt x="749554" y="199009"/>
                        </a:lnTo>
                        <a:lnTo>
                          <a:pt x="715518" y="202438"/>
                        </a:lnTo>
                        <a:lnTo>
                          <a:pt x="637032" y="202438"/>
                        </a:lnTo>
                        <a:lnTo>
                          <a:pt x="565531" y="195580"/>
                        </a:lnTo>
                        <a:lnTo>
                          <a:pt x="538226" y="192278"/>
                        </a:lnTo>
                        <a:lnTo>
                          <a:pt x="572389" y="209169"/>
                        </a:lnTo>
                        <a:lnTo>
                          <a:pt x="609727" y="225933"/>
                        </a:lnTo>
                        <a:lnTo>
                          <a:pt x="643890" y="249682"/>
                        </a:lnTo>
                        <a:lnTo>
                          <a:pt x="671068" y="269875"/>
                        </a:lnTo>
                        <a:lnTo>
                          <a:pt x="677926" y="280035"/>
                        </a:lnTo>
                        <a:lnTo>
                          <a:pt x="681355" y="293497"/>
                        </a:lnTo>
                        <a:lnTo>
                          <a:pt x="681355" y="300228"/>
                        </a:lnTo>
                        <a:lnTo>
                          <a:pt x="671068" y="310388"/>
                        </a:lnTo>
                        <a:lnTo>
                          <a:pt x="630174" y="323850"/>
                        </a:lnTo>
                        <a:lnTo>
                          <a:pt x="589407" y="327152"/>
                        </a:lnTo>
                        <a:lnTo>
                          <a:pt x="551942" y="327152"/>
                        </a:lnTo>
                        <a:lnTo>
                          <a:pt x="514477" y="320421"/>
                        </a:lnTo>
                        <a:lnTo>
                          <a:pt x="480441" y="313690"/>
                        </a:lnTo>
                        <a:lnTo>
                          <a:pt x="432689" y="296799"/>
                        </a:lnTo>
                        <a:lnTo>
                          <a:pt x="412242" y="286639"/>
                        </a:lnTo>
                        <a:lnTo>
                          <a:pt x="425831" y="303530"/>
                        </a:lnTo>
                        <a:lnTo>
                          <a:pt x="432689" y="316992"/>
                        </a:lnTo>
                        <a:lnTo>
                          <a:pt x="435991" y="333883"/>
                        </a:lnTo>
                        <a:lnTo>
                          <a:pt x="429260" y="347345"/>
                        </a:lnTo>
                        <a:lnTo>
                          <a:pt x="422402" y="354203"/>
                        </a:lnTo>
                        <a:lnTo>
                          <a:pt x="408813" y="357505"/>
                        </a:lnTo>
                        <a:lnTo>
                          <a:pt x="371348" y="357505"/>
                        </a:lnTo>
                        <a:lnTo>
                          <a:pt x="344043" y="350774"/>
                        </a:lnTo>
                        <a:lnTo>
                          <a:pt x="310007" y="344043"/>
                        </a:lnTo>
                        <a:lnTo>
                          <a:pt x="262255" y="330581"/>
                        </a:lnTo>
                        <a:lnTo>
                          <a:pt x="218059" y="310388"/>
                        </a:lnTo>
                        <a:lnTo>
                          <a:pt x="173736" y="293497"/>
                        </a:lnTo>
                        <a:lnTo>
                          <a:pt x="136271" y="273177"/>
                        </a:lnTo>
                        <a:lnTo>
                          <a:pt x="78359" y="239522"/>
                        </a:lnTo>
                        <a:close/>
                      </a:path>
                    </a:pathLst>
                  </a:custGeom>
                  <a:solidFill>
                    <a:srgbClr val="B07B47"/>
                  </a:solidFill>
                  <a:ln w="0" cap="flat" cmpd="sng" algn="ctr">
                    <a:solidFill>
                      <a:srgbClr val="B07B4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Freeform 263"/>
                  <p:cNvSpPr/>
                  <p:nvPr/>
                </p:nvSpPr>
                <p:spPr>
                  <a:xfrm>
                    <a:off x="6647942" y="4562602"/>
                    <a:ext cx="64771" cy="64136"/>
                  </a:xfrm>
                  <a:custGeom>
                    <a:avLst/>
                    <a:gdLst/>
                    <a:ahLst/>
                    <a:cxnLst/>
                    <a:rect l="0" t="0" r="0" b="0"/>
                    <a:pathLst>
                      <a:path w="64771" h="64136">
                        <a:moveTo>
                          <a:pt x="61341" y="43815"/>
                        </a:moveTo>
                        <a:lnTo>
                          <a:pt x="54483" y="53975"/>
                        </a:lnTo>
                        <a:lnTo>
                          <a:pt x="44323" y="60706"/>
                        </a:lnTo>
                        <a:lnTo>
                          <a:pt x="34036" y="64135"/>
                        </a:lnTo>
                        <a:lnTo>
                          <a:pt x="20447" y="60706"/>
                        </a:lnTo>
                        <a:lnTo>
                          <a:pt x="10287" y="53975"/>
                        </a:lnTo>
                        <a:lnTo>
                          <a:pt x="3429" y="43815"/>
                        </a:lnTo>
                        <a:lnTo>
                          <a:pt x="0" y="30353"/>
                        </a:lnTo>
                        <a:lnTo>
                          <a:pt x="3429" y="20320"/>
                        </a:lnTo>
                        <a:lnTo>
                          <a:pt x="10287" y="10160"/>
                        </a:lnTo>
                        <a:lnTo>
                          <a:pt x="20447" y="3429"/>
                        </a:lnTo>
                        <a:lnTo>
                          <a:pt x="34036" y="0"/>
                        </a:lnTo>
                        <a:lnTo>
                          <a:pt x="44323" y="3429"/>
                        </a:lnTo>
                        <a:lnTo>
                          <a:pt x="54483" y="10160"/>
                        </a:lnTo>
                        <a:lnTo>
                          <a:pt x="61341" y="20320"/>
                        </a:lnTo>
                        <a:lnTo>
                          <a:pt x="64770" y="30353"/>
                        </a:lnTo>
                        <a:close/>
                      </a:path>
                    </a:pathLst>
                  </a:custGeom>
                  <a:solidFill>
                    <a:srgbClr val="BD834D"/>
                  </a:solidFill>
                  <a:ln w="0" cap="flat" cmpd="sng" algn="ctr">
                    <a:solidFill>
                      <a:srgbClr val="BD8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Freeform 264"/>
                  <p:cNvSpPr/>
                  <p:nvPr/>
                </p:nvSpPr>
                <p:spPr>
                  <a:xfrm>
                    <a:off x="6634226" y="5533898"/>
                    <a:ext cx="180595" cy="114555"/>
                  </a:xfrm>
                  <a:custGeom>
                    <a:avLst/>
                    <a:gdLst/>
                    <a:ahLst/>
                    <a:cxnLst/>
                    <a:rect l="0" t="0" r="0" b="0"/>
                    <a:pathLst>
                      <a:path w="180595" h="114555">
                        <a:moveTo>
                          <a:pt x="180594" y="0"/>
                        </a:moveTo>
                        <a:lnTo>
                          <a:pt x="177292" y="10033"/>
                        </a:lnTo>
                        <a:lnTo>
                          <a:pt x="170434" y="16764"/>
                        </a:lnTo>
                        <a:lnTo>
                          <a:pt x="112522" y="30353"/>
                        </a:lnTo>
                        <a:lnTo>
                          <a:pt x="64897" y="50546"/>
                        </a:lnTo>
                        <a:lnTo>
                          <a:pt x="51181" y="60706"/>
                        </a:lnTo>
                        <a:lnTo>
                          <a:pt x="44450" y="70739"/>
                        </a:lnTo>
                        <a:lnTo>
                          <a:pt x="37592" y="77470"/>
                        </a:lnTo>
                        <a:lnTo>
                          <a:pt x="34163" y="84201"/>
                        </a:lnTo>
                        <a:lnTo>
                          <a:pt x="34163" y="91059"/>
                        </a:lnTo>
                        <a:lnTo>
                          <a:pt x="37592" y="101092"/>
                        </a:lnTo>
                        <a:lnTo>
                          <a:pt x="34163" y="107823"/>
                        </a:lnTo>
                        <a:lnTo>
                          <a:pt x="30734" y="111252"/>
                        </a:lnTo>
                        <a:lnTo>
                          <a:pt x="17145" y="114554"/>
                        </a:lnTo>
                        <a:lnTo>
                          <a:pt x="10287" y="114554"/>
                        </a:lnTo>
                        <a:lnTo>
                          <a:pt x="3556" y="111252"/>
                        </a:lnTo>
                        <a:lnTo>
                          <a:pt x="0" y="104521"/>
                        </a:lnTo>
                        <a:lnTo>
                          <a:pt x="0" y="94361"/>
                        </a:lnTo>
                        <a:lnTo>
                          <a:pt x="17145" y="64008"/>
                        </a:lnTo>
                        <a:lnTo>
                          <a:pt x="34163" y="47117"/>
                        </a:lnTo>
                        <a:lnTo>
                          <a:pt x="58039" y="30353"/>
                        </a:lnTo>
                        <a:lnTo>
                          <a:pt x="112522" y="13462"/>
                        </a:lnTo>
                        <a:lnTo>
                          <a:pt x="160147" y="3302"/>
                        </a:lnTo>
                        <a:close/>
                      </a:path>
                    </a:pathLst>
                  </a:custGeom>
                  <a:solidFill>
                    <a:srgbClr val="E5C1A7"/>
                  </a:solidFill>
                  <a:ln w="0" cap="flat" cmpd="sng" algn="ctr">
                    <a:solidFill>
                      <a:srgbClr val="E5C1A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Freeform 265"/>
                  <p:cNvSpPr/>
                  <p:nvPr/>
                </p:nvSpPr>
                <p:spPr>
                  <a:xfrm>
                    <a:off x="6661531" y="5540502"/>
                    <a:ext cx="156719" cy="148464"/>
                  </a:xfrm>
                  <a:custGeom>
                    <a:avLst/>
                    <a:gdLst/>
                    <a:ahLst/>
                    <a:cxnLst/>
                    <a:rect l="0" t="0" r="0" b="0"/>
                    <a:pathLst>
                      <a:path w="156719" h="148464">
                        <a:moveTo>
                          <a:pt x="146431" y="0"/>
                        </a:moveTo>
                        <a:lnTo>
                          <a:pt x="156718" y="10160"/>
                        </a:lnTo>
                        <a:lnTo>
                          <a:pt x="156718" y="13589"/>
                        </a:lnTo>
                        <a:lnTo>
                          <a:pt x="98806" y="40513"/>
                        </a:lnTo>
                        <a:lnTo>
                          <a:pt x="51181" y="74295"/>
                        </a:lnTo>
                        <a:lnTo>
                          <a:pt x="37592" y="87757"/>
                        </a:lnTo>
                        <a:lnTo>
                          <a:pt x="27305" y="107950"/>
                        </a:lnTo>
                        <a:lnTo>
                          <a:pt x="27305" y="124841"/>
                        </a:lnTo>
                        <a:lnTo>
                          <a:pt x="34036" y="131572"/>
                        </a:lnTo>
                        <a:lnTo>
                          <a:pt x="34036" y="138303"/>
                        </a:lnTo>
                        <a:lnTo>
                          <a:pt x="30734" y="141732"/>
                        </a:lnTo>
                        <a:lnTo>
                          <a:pt x="17145" y="148463"/>
                        </a:lnTo>
                        <a:lnTo>
                          <a:pt x="10287" y="148463"/>
                        </a:lnTo>
                        <a:lnTo>
                          <a:pt x="0" y="138303"/>
                        </a:lnTo>
                        <a:lnTo>
                          <a:pt x="0" y="128270"/>
                        </a:lnTo>
                        <a:lnTo>
                          <a:pt x="6858" y="94488"/>
                        </a:lnTo>
                        <a:lnTo>
                          <a:pt x="20447" y="70866"/>
                        </a:lnTo>
                        <a:lnTo>
                          <a:pt x="61341" y="37211"/>
                        </a:lnTo>
                        <a:lnTo>
                          <a:pt x="85217" y="23749"/>
                        </a:lnTo>
                        <a:lnTo>
                          <a:pt x="129540" y="6858"/>
                        </a:lnTo>
                        <a:close/>
                      </a:path>
                    </a:pathLst>
                  </a:custGeom>
                  <a:solidFill>
                    <a:srgbClr val="E5C1A7"/>
                  </a:solidFill>
                  <a:ln w="0" cap="flat" cmpd="sng" algn="ctr">
                    <a:solidFill>
                      <a:srgbClr val="E5C1A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Freeform 266"/>
                  <p:cNvSpPr/>
                  <p:nvPr/>
                </p:nvSpPr>
                <p:spPr>
                  <a:xfrm>
                    <a:off x="6736461" y="4569333"/>
                    <a:ext cx="44324" cy="27052"/>
                  </a:xfrm>
                  <a:custGeom>
                    <a:avLst/>
                    <a:gdLst/>
                    <a:ahLst/>
                    <a:cxnLst/>
                    <a:rect l="0" t="0" r="0" b="0"/>
                    <a:pathLst>
                      <a:path w="44324" h="27052">
                        <a:moveTo>
                          <a:pt x="0" y="0"/>
                        </a:moveTo>
                        <a:lnTo>
                          <a:pt x="3429" y="10160"/>
                        </a:lnTo>
                        <a:lnTo>
                          <a:pt x="20447" y="20193"/>
                        </a:lnTo>
                        <a:lnTo>
                          <a:pt x="37465" y="13589"/>
                        </a:lnTo>
                        <a:lnTo>
                          <a:pt x="44323" y="3429"/>
                        </a:lnTo>
                        <a:lnTo>
                          <a:pt x="37465" y="20193"/>
                        </a:lnTo>
                        <a:lnTo>
                          <a:pt x="27305" y="27051"/>
                        </a:lnTo>
                        <a:lnTo>
                          <a:pt x="17018" y="27051"/>
                        </a:lnTo>
                        <a:lnTo>
                          <a:pt x="6858" y="20193"/>
                        </a:lnTo>
                        <a:lnTo>
                          <a:pt x="0" y="1016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Freeform 267"/>
                  <p:cNvSpPr/>
                  <p:nvPr/>
                </p:nvSpPr>
                <p:spPr>
                  <a:xfrm>
                    <a:off x="7629144" y="5250561"/>
                    <a:ext cx="91949" cy="161926"/>
                  </a:xfrm>
                  <a:custGeom>
                    <a:avLst/>
                    <a:gdLst/>
                    <a:ahLst/>
                    <a:cxnLst/>
                    <a:rect l="0" t="0" r="0" b="0"/>
                    <a:pathLst>
                      <a:path w="91949" h="161926">
                        <a:moveTo>
                          <a:pt x="0" y="20320"/>
                        </a:moveTo>
                        <a:lnTo>
                          <a:pt x="37338" y="0"/>
                        </a:lnTo>
                        <a:lnTo>
                          <a:pt x="91948" y="161925"/>
                        </a:lnTo>
                        <a:close/>
                      </a:path>
                    </a:pathLst>
                  </a:custGeom>
                  <a:solidFill>
                    <a:srgbClr val="EED784"/>
                  </a:solidFill>
                  <a:ln w="0" cap="flat" cmpd="sng" algn="ctr">
                    <a:solidFill>
                      <a:srgbClr val="EED7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Freeform 268"/>
                  <p:cNvSpPr/>
                  <p:nvPr/>
                </p:nvSpPr>
                <p:spPr>
                  <a:xfrm>
                    <a:off x="7744841" y="5081905"/>
                    <a:ext cx="109094" cy="300229"/>
                  </a:xfrm>
                  <a:custGeom>
                    <a:avLst/>
                    <a:gdLst/>
                    <a:ahLst/>
                    <a:cxnLst/>
                    <a:rect l="0" t="0" r="0" b="0"/>
                    <a:pathLst>
                      <a:path w="109094" h="300229">
                        <a:moveTo>
                          <a:pt x="0" y="16891"/>
                        </a:moveTo>
                        <a:lnTo>
                          <a:pt x="64770" y="0"/>
                        </a:lnTo>
                        <a:lnTo>
                          <a:pt x="109093" y="300228"/>
                        </a:lnTo>
                        <a:close/>
                      </a:path>
                    </a:pathLst>
                  </a:custGeom>
                  <a:solidFill>
                    <a:srgbClr val="EED784"/>
                  </a:solidFill>
                  <a:ln w="0" cap="flat" cmpd="sng" algn="ctr">
                    <a:solidFill>
                      <a:srgbClr val="EED7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Freeform 269"/>
                  <p:cNvSpPr/>
                  <p:nvPr/>
                </p:nvSpPr>
                <p:spPr>
                  <a:xfrm>
                    <a:off x="8112760" y="5250561"/>
                    <a:ext cx="95378" cy="161926"/>
                  </a:xfrm>
                  <a:custGeom>
                    <a:avLst/>
                    <a:gdLst/>
                    <a:ahLst/>
                    <a:cxnLst/>
                    <a:rect l="0" t="0" r="0" b="0"/>
                    <a:pathLst>
                      <a:path w="95378" h="161926">
                        <a:moveTo>
                          <a:pt x="0" y="161925"/>
                        </a:moveTo>
                        <a:lnTo>
                          <a:pt x="54483" y="0"/>
                        </a:lnTo>
                        <a:lnTo>
                          <a:pt x="95377" y="20320"/>
                        </a:lnTo>
                        <a:close/>
                      </a:path>
                    </a:pathLst>
                  </a:custGeom>
                  <a:solidFill>
                    <a:srgbClr val="EED784"/>
                  </a:solidFill>
                  <a:ln w="0" cap="flat" cmpd="sng" algn="ctr">
                    <a:solidFill>
                      <a:srgbClr val="EED7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Freeform 270"/>
                  <p:cNvSpPr/>
                  <p:nvPr/>
                </p:nvSpPr>
                <p:spPr>
                  <a:xfrm>
                    <a:off x="7983347" y="5068443"/>
                    <a:ext cx="108967" cy="300102"/>
                  </a:xfrm>
                  <a:custGeom>
                    <a:avLst/>
                    <a:gdLst/>
                    <a:ahLst/>
                    <a:cxnLst/>
                    <a:rect l="0" t="0" r="0" b="0"/>
                    <a:pathLst>
                      <a:path w="108967" h="300102">
                        <a:moveTo>
                          <a:pt x="0" y="300101"/>
                        </a:moveTo>
                        <a:lnTo>
                          <a:pt x="40894" y="0"/>
                        </a:lnTo>
                        <a:lnTo>
                          <a:pt x="108966" y="16891"/>
                        </a:lnTo>
                        <a:close/>
                      </a:path>
                    </a:pathLst>
                  </a:custGeom>
                  <a:solidFill>
                    <a:srgbClr val="EED784"/>
                  </a:solidFill>
                  <a:ln w="0" cap="flat" cmpd="sng" algn="ctr">
                    <a:solidFill>
                      <a:srgbClr val="EED7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3" name="TextBox 272"/>
                <p:cNvSpPr txBox="1"/>
                <p:nvPr/>
              </p:nvSpPr>
              <p:spPr>
                <a:xfrm>
                  <a:off x="5803900" y="5918200"/>
                  <a:ext cx="3200400" cy="646331"/>
                </a:xfrm>
                <a:prstGeom prst="rect">
                  <a:avLst/>
                </a:prstGeom>
                <a:noFill/>
              </p:spPr>
              <p:txBody>
                <a:bodyPr vert="horz" rtlCol="0">
                  <a:spAutoFit/>
                </a:bodyPr>
                <a:lstStyle/>
                <a:p>
                  <a:pPr algn="ctr"/>
                  <a:r>
                    <a:rPr lang="en-GB" smtClean="0">
                      <a:solidFill>
                        <a:srgbClr val="000000"/>
                      </a:solidFill>
                      <a:latin typeface="Trebuchet MS - 24"/>
                    </a:rPr>
                    <a:t>The chickens need     of a bag.</a:t>
                  </a:r>
                  <a:endParaRPr lang="en-GB">
                    <a:solidFill>
                      <a:srgbClr val="000000"/>
                    </a:solidFill>
                    <a:latin typeface="Trebuchet MS - 24"/>
                  </a:endParaRPr>
                </a:p>
              </p:txBody>
            </p:sp>
            <p:sp>
              <p:nvSpPr>
                <p:cNvPr id="274" name="TextBox 273"/>
                <p:cNvSpPr txBox="1"/>
                <p:nvPr/>
              </p:nvSpPr>
              <p:spPr>
                <a:xfrm>
                  <a:off x="8032328" y="5803900"/>
                  <a:ext cx="584200" cy="646331"/>
                </a:xfrm>
                <a:prstGeom prst="rect">
                  <a:avLst/>
                </a:prstGeom>
                <a:noFill/>
              </p:spPr>
              <p:txBody>
                <a:bodyPr vert="horz" rtlCol="0">
                  <a:spAutoFit/>
                </a:bodyPr>
                <a:lstStyle/>
                <a:p>
                  <a:r>
                    <a:rPr lang="en-GB" u="sng" dirty="0" smtClean="0">
                      <a:solidFill>
                        <a:srgbClr val="000000"/>
                      </a:solidFill>
                      <a:latin typeface="Trebuchet MS - 24"/>
                    </a:rPr>
                    <a:t>1</a:t>
                  </a:r>
                </a:p>
                <a:p>
                  <a:r>
                    <a:rPr lang="en-GB" u="sng" dirty="0" smtClean="0">
                      <a:solidFill>
                        <a:srgbClr val="000000"/>
                      </a:solidFill>
                      <a:latin typeface="Trebuchet MS - 24"/>
                    </a:rPr>
                    <a:t>4</a:t>
                  </a:r>
                  <a:endParaRPr lang="en-GB" u="sng" dirty="0">
                    <a:solidFill>
                      <a:srgbClr val="000000"/>
                    </a:solidFill>
                    <a:latin typeface="Trebuchet MS - 24"/>
                  </a:endParaRPr>
                </a:p>
              </p:txBody>
            </p:sp>
          </p:grpSp>
          <p:grpSp>
            <p:nvGrpSpPr>
              <p:cNvPr id="294" name="Group 293"/>
              <p:cNvGrpSpPr/>
              <p:nvPr/>
            </p:nvGrpSpPr>
            <p:grpSpPr>
              <a:xfrm>
                <a:off x="241300" y="4695317"/>
                <a:ext cx="2514600" cy="1615214"/>
                <a:chOff x="241300" y="4695317"/>
                <a:chExt cx="2514600" cy="1615214"/>
              </a:xfrm>
            </p:grpSpPr>
            <p:grpSp>
              <p:nvGrpSpPr>
                <p:cNvPr id="291" name="Group 290"/>
                <p:cNvGrpSpPr/>
                <p:nvPr/>
              </p:nvGrpSpPr>
              <p:grpSpPr>
                <a:xfrm>
                  <a:off x="844296" y="4695317"/>
                  <a:ext cx="1401573" cy="973710"/>
                  <a:chOff x="844296" y="4695317"/>
                  <a:chExt cx="1401573" cy="973710"/>
                </a:xfrm>
              </p:grpSpPr>
              <p:sp>
                <p:nvSpPr>
                  <p:cNvPr id="276" name="Freeform 275"/>
                  <p:cNvSpPr/>
                  <p:nvPr/>
                </p:nvSpPr>
                <p:spPr>
                  <a:xfrm>
                    <a:off x="844296" y="4695317"/>
                    <a:ext cx="1401573" cy="973710"/>
                  </a:xfrm>
                  <a:custGeom>
                    <a:avLst/>
                    <a:gdLst/>
                    <a:ahLst/>
                    <a:cxnLst/>
                    <a:rect l="0" t="0" r="0" b="0"/>
                    <a:pathLst>
                      <a:path w="1401573" h="973710">
                        <a:moveTo>
                          <a:pt x="1161161" y="31369"/>
                        </a:moveTo>
                        <a:lnTo>
                          <a:pt x="1166368" y="15875"/>
                        </a:lnTo>
                        <a:lnTo>
                          <a:pt x="1176147" y="5715"/>
                        </a:lnTo>
                        <a:lnTo>
                          <a:pt x="1187958" y="508"/>
                        </a:lnTo>
                        <a:lnTo>
                          <a:pt x="1202055" y="0"/>
                        </a:lnTo>
                        <a:lnTo>
                          <a:pt x="1216152" y="2159"/>
                        </a:lnTo>
                        <a:lnTo>
                          <a:pt x="1230122" y="7493"/>
                        </a:lnTo>
                        <a:lnTo>
                          <a:pt x="1242441" y="14986"/>
                        </a:lnTo>
                        <a:lnTo>
                          <a:pt x="1261618" y="30099"/>
                        </a:lnTo>
                        <a:lnTo>
                          <a:pt x="1303401" y="49022"/>
                        </a:lnTo>
                        <a:lnTo>
                          <a:pt x="1310513" y="56007"/>
                        </a:lnTo>
                        <a:lnTo>
                          <a:pt x="1314196" y="64389"/>
                        </a:lnTo>
                        <a:lnTo>
                          <a:pt x="1314196" y="76327"/>
                        </a:lnTo>
                        <a:lnTo>
                          <a:pt x="1307592" y="85598"/>
                        </a:lnTo>
                        <a:lnTo>
                          <a:pt x="1300099" y="93091"/>
                        </a:lnTo>
                        <a:lnTo>
                          <a:pt x="1281811" y="101981"/>
                        </a:lnTo>
                        <a:lnTo>
                          <a:pt x="1261237" y="104140"/>
                        </a:lnTo>
                        <a:lnTo>
                          <a:pt x="1240028" y="101473"/>
                        </a:lnTo>
                        <a:lnTo>
                          <a:pt x="1248918" y="124460"/>
                        </a:lnTo>
                        <a:lnTo>
                          <a:pt x="1256030" y="139446"/>
                        </a:lnTo>
                        <a:lnTo>
                          <a:pt x="1261237" y="146558"/>
                        </a:lnTo>
                        <a:lnTo>
                          <a:pt x="1267333" y="152273"/>
                        </a:lnTo>
                        <a:lnTo>
                          <a:pt x="1276223" y="157099"/>
                        </a:lnTo>
                        <a:lnTo>
                          <a:pt x="1286129" y="170434"/>
                        </a:lnTo>
                        <a:lnTo>
                          <a:pt x="1293622" y="184912"/>
                        </a:lnTo>
                        <a:lnTo>
                          <a:pt x="1297813" y="200406"/>
                        </a:lnTo>
                        <a:lnTo>
                          <a:pt x="1300099" y="217170"/>
                        </a:lnTo>
                        <a:lnTo>
                          <a:pt x="1298702" y="233045"/>
                        </a:lnTo>
                        <a:lnTo>
                          <a:pt x="1296416" y="249809"/>
                        </a:lnTo>
                        <a:lnTo>
                          <a:pt x="1291717" y="265303"/>
                        </a:lnTo>
                        <a:lnTo>
                          <a:pt x="1285621" y="281178"/>
                        </a:lnTo>
                        <a:lnTo>
                          <a:pt x="1298702" y="289941"/>
                        </a:lnTo>
                        <a:lnTo>
                          <a:pt x="1314196" y="295783"/>
                        </a:lnTo>
                        <a:lnTo>
                          <a:pt x="1347089" y="302768"/>
                        </a:lnTo>
                        <a:lnTo>
                          <a:pt x="1362075" y="307213"/>
                        </a:lnTo>
                        <a:lnTo>
                          <a:pt x="1376172" y="314706"/>
                        </a:lnTo>
                        <a:lnTo>
                          <a:pt x="1386967" y="326136"/>
                        </a:lnTo>
                        <a:lnTo>
                          <a:pt x="1394968" y="344297"/>
                        </a:lnTo>
                        <a:lnTo>
                          <a:pt x="1398270" y="364998"/>
                        </a:lnTo>
                        <a:lnTo>
                          <a:pt x="1401572" y="387477"/>
                        </a:lnTo>
                        <a:lnTo>
                          <a:pt x="1399159" y="409194"/>
                        </a:lnTo>
                        <a:lnTo>
                          <a:pt x="1394587" y="418846"/>
                        </a:lnTo>
                        <a:lnTo>
                          <a:pt x="1376172" y="443992"/>
                        </a:lnTo>
                        <a:lnTo>
                          <a:pt x="1362583" y="455041"/>
                        </a:lnTo>
                        <a:lnTo>
                          <a:pt x="1328801" y="466090"/>
                        </a:lnTo>
                        <a:lnTo>
                          <a:pt x="1271905" y="472694"/>
                        </a:lnTo>
                        <a:lnTo>
                          <a:pt x="1255014" y="477139"/>
                        </a:lnTo>
                        <a:lnTo>
                          <a:pt x="1256538" y="493903"/>
                        </a:lnTo>
                        <a:lnTo>
                          <a:pt x="1258824" y="511556"/>
                        </a:lnTo>
                        <a:lnTo>
                          <a:pt x="1260729" y="529209"/>
                        </a:lnTo>
                        <a:lnTo>
                          <a:pt x="1262126" y="547370"/>
                        </a:lnTo>
                        <a:lnTo>
                          <a:pt x="1261618" y="564515"/>
                        </a:lnTo>
                        <a:lnTo>
                          <a:pt x="1259332" y="581787"/>
                        </a:lnTo>
                        <a:lnTo>
                          <a:pt x="1254125" y="598043"/>
                        </a:lnTo>
                        <a:lnTo>
                          <a:pt x="1245616" y="613918"/>
                        </a:lnTo>
                        <a:lnTo>
                          <a:pt x="1232535" y="625475"/>
                        </a:lnTo>
                        <a:lnTo>
                          <a:pt x="1221232" y="628142"/>
                        </a:lnTo>
                        <a:lnTo>
                          <a:pt x="1210437" y="623316"/>
                        </a:lnTo>
                        <a:lnTo>
                          <a:pt x="1191260" y="602488"/>
                        </a:lnTo>
                        <a:lnTo>
                          <a:pt x="1170559" y="580898"/>
                        </a:lnTo>
                        <a:lnTo>
                          <a:pt x="1159256" y="576072"/>
                        </a:lnTo>
                        <a:lnTo>
                          <a:pt x="1150874" y="582168"/>
                        </a:lnTo>
                        <a:lnTo>
                          <a:pt x="1141476" y="586232"/>
                        </a:lnTo>
                        <a:lnTo>
                          <a:pt x="1089279" y="594995"/>
                        </a:lnTo>
                        <a:lnTo>
                          <a:pt x="1080897" y="599440"/>
                        </a:lnTo>
                        <a:lnTo>
                          <a:pt x="1075690" y="613537"/>
                        </a:lnTo>
                        <a:lnTo>
                          <a:pt x="1067689" y="625475"/>
                        </a:lnTo>
                        <a:lnTo>
                          <a:pt x="1044702" y="643509"/>
                        </a:lnTo>
                        <a:lnTo>
                          <a:pt x="1018921" y="659892"/>
                        </a:lnTo>
                        <a:lnTo>
                          <a:pt x="1007618" y="669544"/>
                        </a:lnTo>
                        <a:lnTo>
                          <a:pt x="998728" y="682371"/>
                        </a:lnTo>
                        <a:lnTo>
                          <a:pt x="1028319" y="764540"/>
                        </a:lnTo>
                        <a:lnTo>
                          <a:pt x="1040003" y="791845"/>
                        </a:lnTo>
                        <a:lnTo>
                          <a:pt x="1053592" y="817499"/>
                        </a:lnTo>
                        <a:lnTo>
                          <a:pt x="1070991" y="842137"/>
                        </a:lnTo>
                        <a:lnTo>
                          <a:pt x="1092200" y="863346"/>
                        </a:lnTo>
                        <a:lnTo>
                          <a:pt x="1119378" y="881888"/>
                        </a:lnTo>
                        <a:lnTo>
                          <a:pt x="1073404" y="898271"/>
                        </a:lnTo>
                        <a:lnTo>
                          <a:pt x="1032510" y="893445"/>
                        </a:lnTo>
                        <a:lnTo>
                          <a:pt x="999109" y="880618"/>
                        </a:lnTo>
                        <a:lnTo>
                          <a:pt x="971423" y="860679"/>
                        </a:lnTo>
                        <a:lnTo>
                          <a:pt x="948055" y="836422"/>
                        </a:lnTo>
                        <a:lnTo>
                          <a:pt x="927354" y="807720"/>
                        </a:lnTo>
                        <a:lnTo>
                          <a:pt x="889762" y="747268"/>
                        </a:lnTo>
                        <a:lnTo>
                          <a:pt x="870585" y="718185"/>
                        </a:lnTo>
                        <a:lnTo>
                          <a:pt x="832485" y="711073"/>
                        </a:lnTo>
                        <a:lnTo>
                          <a:pt x="827278" y="713740"/>
                        </a:lnTo>
                        <a:lnTo>
                          <a:pt x="820293" y="719963"/>
                        </a:lnTo>
                        <a:lnTo>
                          <a:pt x="807593" y="736219"/>
                        </a:lnTo>
                        <a:lnTo>
                          <a:pt x="791210" y="738886"/>
                        </a:lnTo>
                        <a:lnTo>
                          <a:pt x="781304" y="745109"/>
                        </a:lnTo>
                        <a:lnTo>
                          <a:pt x="776097" y="752983"/>
                        </a:lnTo>
                        <a:lnTo>
                          <a:pt x="775716" y="773811"/>
                        </a:lnTo>
                        <a:lnTo>
                          <a:pt x="779907" y="797179"/>
                        </a:lnTo>
                        <a:lnTo>
                          <a:pt x="780796" y="808228"/>
                        </a:lnTo>
                        <a:lnTo>
                          <a:pt x="783209" y="829818"/>
                        </a:lnTo>
                        <a:lnTo>
                          <a:pt x="791210" y="847471"/>
                        </a:lnTo>
                        <a:lnTo>
                          <a:pt x="802894" y="861568"/>
                        </a:lnTo>
                        <a:lnTo>
                          <a:pt x="835279" y="885825"/>
                        </a:lnTo>
                        <a:lnTo>
                          <a:pt x="869061" y="909701"/>
                        </a:lnTo>
                        <a:lnTo>
                          <a:pt x="884174" y="925195"/>
                        </a:lnTo>
                        <a:lnTo>
                          <a:pt x="880872" y="934466"/>
                        </a:lnTo>
                        <a:lnTo>
                          <a:pt x="875665" y="941070"/>
                        </a:lnTo>
                        <a:lnTo>
                          <a:pt x="860171" y="949452"/>
                        </a:lnTo>
                        <a:lnTo>
                          <a:pt x="850773" y="952500"/>
                        </a:lnTo>
                        <a:lnTo>
                          <a:pt x="842772" y="956437"/>
                        </a:lnTo>
                        <a:lnTo>
                          <a:pt x="835787" y="961771"/>
                        </a:lnTo>
                        <a:lnTo>
                          <a:pt x="830580" y="970153"/>
                        </a:lnTo>
                        <a:lnTo>
                          <a:pt x="806196" y="973709"/>
                        </a:lnTo>
                        <a:lnTo>
                          <a:pt x="783209" y="972820"/>
                        </a:lnTo>
                        <a:lnTo>
                          <a:pt x="741807" y="960882"/>
                        </a:lnTo>
                        <a:lnTo>
                          <a:pt x="702818" y="941959"/>
                        </a:lnTo>
                        <a:lnTo>
                          <a:pt x="663956" y="925195"/>
                        </a:lnTo>
                        <a:lnTo>
                          <a:pt x="655447" y="914527"/>
                        </a:lnTo>
                        <a:lnTo>
                          <a:pt x="650748" y="903478"/>
                        </a:lnTo>
                        <a:lnTo>
                          <a:pt x="648843" y="891159"/>
                        </a:lnTo>
                        <a:lnTo>
                          <a:pt x="649859" y="866013"/>
                        </a:lnTo>
                        <a:lnTo>
                          <a:pt x="651764" y="839978"/>
                        </a:lnTo>
                        <a:lnTo>
                          <a:pt x="650748" y="828040"/>
                        </a:lnTo>
                        <a:lnTo>
                          <a:pt x="622554" y="827659"/>
                        </a:lnTo>
                        <a:lnTo>
                          <a:pt x="598170" y="822706"/>
                        </a:lnTo>
                        <a:lnTo>
                          <a:pt x="576072" y="813435"/>
                        </a:lnTo>
                        <a:lnTo>
                          <a:pt x="556895" y="801116"/>
                        </a:lnTo>
                        <a:lnTo>
                          <a:pt x="539496" y="785241"/>
                        </a:lnTo>
                        <a:lnTo>
                          <a:pt x="524002" y="767588"/>
                        </a:lnTo>
                        <a:lnTo>
                          <a:pt x="509905" y="747776"/>
                        </a:lnTo>
                        <a:lnTo>
                          <a:pt x="497713" y="727456"/>
                        </a:lnTo>
                        <a:lnTo>
                          <a:pt x="463423" y="711581"/>
                        </a:lnTo>
                        <a:lnTo>
                          <a:pt x="425450" y="686308"/>
                        </a:lnTo>
                        <a:lnTo>
                          <a:pt x="415544" y="680593"/>
                        </a:lnTo>
                        <a:lnTo>
                          <a:pt x="402336" y="693039"/>
                        </a:lnTo>
                        <a:lnTo>
                          <a:pt x="387858" y="702310"/>
                        </a:lnTo>
                        <a:lnTo>
                          <a:pt x="355854" y="714629"/>
                        </a:lnTo>
                        <a:lnTo>
                          <a:pt x="365760" y="763143"/>
                        </a:lnTo>
                        <a:lnTo>
                          <a:pt x="369062" y="784860"/>
                        </a:lnTo>
                        <a:lnTo>
                          <a:pt x="379349" y="801624"/>
                        </a:lnTo>
                        <a:lnTo>
                          <a:pt x="394335" y="814324"/>
                        </a:lnTo>
                        <a:lnTo>
                          <a:pt x="429641" y="835152"/>
                        </a:lnTo>
                        <a:lnTo>
                          <a:pt x="444627" y="846582"/>
                        </a:lnTo>
                        <a:lnTo>
                          <a:pt x="455422" y="860298"/>
                        </a:lnTo>
                        <a:lnTo>
                          <a:pt x="459232" y="878332"/>
                        </a:lnTo>
                        <a:lnTo>
                          <a:pt x="454914" y="877443"/>
                        </a:lnTo>
                        <a:lnTo>
                          <a:pt x="426847" y="881888"/>
                        </a:lnTo>
                        <a:lnTo>
                          <a:pt x="430530" y="887222"/>
                        </a:lnTo>
                        <a:lnTo>
                          <a:pt x="429133" y="889889"/>
                        </a:lnTo>
                        <a:lnTo>
                          <a:pt x="428625" y="899160"/>
                        </a:lnTo>
                        <a:lnTo>
                          <a:pt x="426847" y="904367"/>
                        </a:lnTo>
                        <a:lnTo>
                          <a:pt x="424434" y="906653"/>
                        </a:lnTo>
                        <a:lnTo>
                          <a:pt x="421132" y="908812"/>
                        </a:lnTo>
                        <a:lnTo>
                          <a:pt x="379349" y="904875"/>
                        </a:lnTo>
                        <a:lnTo>
                          <a:pt x="339471" y="899160"/>
                        </a:lnTo>
                        <a:lnTo>
                          <a:pt x="302387" y="887222"/>
                        </a:lnTo>
                        <a:lnTo>
                          <a:pt x="270002" y="865632"/>
                        </a:lnTo>
                        <a:lnTo>
                          <a:pt x="258191" y="830707"/>
                        </a:lnTo>
                        <a:lnTo>
                          <a:pt x="244602" y="796671"/>
                        </a:lnTo>
                        <a:lnTo>
                          <a:pt x="214122" y="730504"/>
                        </a:lnTo>
                        <a:lnTo>
                          <a:pt x="197612" y="696976"/>
                        </a:lnTo>
                        <a:lnTo>
                          <a:pt x="166624" y="629031"/>
                        </a:lnTo>
                        <a:lnTo>
                          <a:pt x="153035" y="594106"/>
                        </a:lnTo>
                        <a:lnTo>
                          <a:pt x="161544" y="568452"/>
                        </a:lnTo>
                        <a:lnTo>
                          <a:pt x="165227" y="542544"/>
                        </a:lnTo>
                        <a:lnTo>
                          <a:pt x="164846" y="516001"/>
                        </a:lnTo>
                        <a:lnTo>
                          <a:pt x="162433" y="489966"/>
                        </a:lnTo>
                        <a:lnTo>
                          <a:pt x="153035" y="435610"/>
                        </a:lnTo>
                        <a:lnTo>
                          <a:pt x="149352" y="408305"/>
                        </a:lnTo>
                        <a:lnTo>
                          <a:pt x="147447" y="381762"/>
                        </a:lnTo>
                        <a:lnTo>
                          <a:pt x="125857" y="406908"/>
                        </a:lnTo>
                        <a:lnTo>
                          <a:pt x="118364" y="415798"/>
                        </a:lnTo>
                        <a:lnTo>
                          <a:pt x="109347" y="422402"/>
                        </a:lnTo>
                        <a:lnTo>
                          <a:pt x="99568" y="427736"/>
                        </a:lnTo>
                        <a:lnTo>
                          <a:pt x="88265" y="429514"/>
                        </a:lnTo>
                        <a:lnTo>
                          <a:pt x="76581" y="428625"/>
                        </a:lnTo>
                        <a:lnTo>
                          <a:pt x="66167" y="424688"/>
                        </a:lnTo>
                        <a:lnTo>
                          <a:pt x="59563" y="418465"/>
                        </a:lnTo>
                        <a:lnTo>
                          <a:pt x="54864" y="410972"/>
                        </a:lnTo>
                        <a:lnTo>
                          <a:pt x="51181" y="391922"/>
                        </a:lnTo>
                        <a:lnTo>
                          <a:pt x="51689" y="362331"/>
                        </a:lnTo>
                        <a:lnTo>
                          <a:pt x="46990" y="353949"/>
                        </a:lnTo>
                        <a:lnTo>
                          <a:pt x="41783" y="350520"/>
                        </a:lnTo>
                        <a:lnTo>
                          <a:pt x="35179" y="350520"/>
                        </a:lnTo>
                        <a:lnTo>
                          <a:pt x="13589" y="355346"/>
                        </a:lnTo>
                        <a:lnTo>
                          <a:pt x="6604" y="354457"/>
                        </a:lnTo>
                        <a:lnTo>
                          <a:pt x="0" y="349631"/>
                        </a:lnTo>
                        <a:lnTo>
                          <a:pt x="2286" y="322707"/>
                        </a:lnTo>
                        <a:lnTo>
                          <a:pt x="8509" y="312039"/>
                        </a:lnTo>
                        <a:lnTo>
                          <a:pt x="16891" y="305054"/>
                        </a:lnTo>
                        <a:lnTo>
                          <a:pt x="27178" y="300990"/>
                        </a:lnTo>
                        <a:lnTo>
                          <a:pt x="51689" y="299720"/>
                        </a:lnTo>
                        <a:lnTo>
                          <a:pt x="88265" y="308102"/>
                        </a:lnTo>
                        <a:lnTo>
                          <a:pt x="96266" y="303276"/>
                        </a:lnTo>
                        <a:lnTo>
                          <a:pt x="105664" y="300990"/>
                        </a:lnTo>
                        <a:lnTo>
                          <a:pt x="115443" y="300101"/>
                        </a:lnTo>
                        <a:lnTo>
                          <a:pt x="154432" y="305435"/>
                        </a:lnTo>
                        <a:lnTo>
                          <a:pt x="162941" y="306324"/>
                        </a:lnTo>
                        <a:lnTo>
                          <a:pt x="184023" y="262128"/>
                        </a:lnTo>
                        <a:lnTo>
                          <a:pt x="210820" y="219329"/>
                        </a:lnTo>
                        <a:lnTo>
                          <a:pt x="241808" y="178308"/>
                        </a:lnTo>
                        <a:lnTo>
                          <a:pt x="276987" y="140843"/>
                        </a:lnTo>
                        <a:lnTo>
                          <a:pt x="315976" y="106807"/>
                        </a:lnTo>
                        <a:lnTo>
                          <a:pt x="359156" y="78613"/>
                        </a:lnTo>
                        <a:lnTo>
                          <a:pt x="406146" y="56515"/>
                        </a:lnTo>
                        <a:lnTo>
                          <a:pt x="457327" y="41910"/>
                        </a:lnTo>
                        <a:lnTo>
                          <a:pt x="509016" y="37084"/>
                        </a:lnTo>
                        <a:lnTo>
                          <a:pt x="561086" y="40132"/>
                        </a:lnTo>
                        <a:lnTo>
                          <a:pt x="611759" y="49022"/>
                        </a:lnTo>
                        <a:lnTo>
                          <a:pt x="662940" y="62230"/>
                        </a:lnTo>
                        <a:lnTo>
                          <a:pt x="712724" y="78105"/>
                        </a:lnTo>
                        <a:lnTo>
                          <a:pt x="810895" y="111633"/>
                        </a:lnTo>
                        <a:lnTo>
                          <a:pt x="859282" y="126746"/>
                        </a:lnTo>
                        <a:lnTo>
                          <a:pt x="861187" y="117475"/>
                        </a:lnTo>
                        <a:lnTo>
                          <a:pt x="858774" y="109855"/>
                        </a:lnTo>
                        <a:lnTo>
                          <a:pt x="856488" y="106426"/>
                        </a:lnTo>
                        <a:lnTo>
                          <a:pt x="853567" y="103251"/>
                        </a:lnTo>
                        <a:lnTo>
                          <a:pt x="847471" y="98044"/>
                        </a:lnTo>
                        <a:lnTo>
                          <a:pt x="841883" y="87884"/>
                        </a:lnTo>
                        <a:lnTo>
                          <a:pt x="839978" y="77724"/>
                        </a:lnTo>
                        <a:lnTo>
                          <a:pt x="840486" y="67564"/>
                        </a:lnTo>
                        <a:lnTo>
                          <a:pt x="848868" y="48133"/>
                        </a:lnTo>
                        <a:lnTo>
                          <a:pt x="863473" y="33147"/>
                        </a:lnTo>
                        <a:lnTo>
                          <a:pt x="872363" y="27813"/>
                        </a:lnTo>
                        <a:lnTo>
                          <a:pt x="887857" y="31750"/>
                        </a:lnTo>
                        <a:lnTo>
                          <a:pt x="901065" y="30861"/>
                        </a:lnTo>
                        <a:lnTo>
                          <a:pt x="924052" y="18542"/>
                        </a:lnTo>
                        <a:lnTo>
                          <a:pt x="934339" y="11049"/>
                        </a:lnTo>
                        <a:lnTo>
                          <a:pt x="946531" y="6223"/>
                        </a:lnTo>
                        <a:lnTo>
                          <a:pt x="959739" y="4826"/>
                        </a:lnTo>
                        <a:lnTo>
                          <a:pt x="986917" y="13208"/>
                        </a:lnTo>
                        <a:lnTo>
                          <a:pt x="994918" y="19812"/>
                        </a:lnTo>
                        <a:lnTo>
                          <a:pt x="999617" y="27813"/>
                        </a:lnTo>
                        <a:lnTo>
                          <a:pt x="1003427" y="37592"/>
                        </a:lnTo>
                        <a:lnTo>
                          <a:pt x="1007110" y="58293"/>
                        </a:lnTo>
                        <a:lnTo>
                          <a:pt x="1009523" y="68453"/>
                        </a:lnTo>
                        <a:lnTo>
                          <a:pt x="1014222" y="78105"/>
                        </a:lnTo>
                        <a:lnTo>
                          <a:pt x="1059307" y="74676"/>
                        </a:lnTo>
                        <a:lnTo>
                          <a:pt x="1089787" y="72390"/>
                        </a:lnTo>
                        <a:lnTo>
                          <a:pt x="1119378" y="71882"/>
                        </a:lnTo>
                        <a:lnTo>
                          <a:pt x="1134364" y="72771"/>
                        </a:lnTo>
                        <a:lnTo>
                          <a:pt x="1141857" y="71882"/>
                        </a:lnTo>
                        <a:lnTo>
                          <a:pt x="1147953" y="68834"/>
                        </a:lnTo>
                        <a:lnTo>
                          <a:pt x="1151763" y="64389"/>
                        </a:lnTo>
                        <a:lnTo>
                          <a:pt x="1154557" y="5867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Freeform 276"/>
                  <p:cNvSpPr/>
                  <p:nvPr/>
                </p:nvSpPr>
                <p:spPr>
                  <a:xfrm>
                    <a:off x="2011553" y="4711700"/>
                    <a:ext cx="133859" cy="71502"/>
                  </a:xfrm>
                  <a:custGeom>
                    <a:avLst/>
                    <a:gdLst/>
                    <a:ahLst/>
                    <a:cxnLst/>
                    <a:rect l="0" t="0" r="0" b="0"/>
                    <a:pathLst>
                      <a:path w="133859" h="71502">
                        <a:moveTo>
                          <a:pt x="1905" y="33020"/>
                        </a:moveTo>
                        <a:lnTo>
                          <a:pt x="5207" y="17653"/>
                        </a:lnTo>
                        <a:lnTo>
                          <a:pt x="12192" y="7493"/>
                        </a:lnTo>
                        <a:lnTo>
                          <a:pt x="22098" y="1778"/>
                        </a:lnTo>
                        <a:lnTo>
                          <a:pt x="34290" y="0"/>
                        </a:lnTo>
                        <a:lnTo>
                          <a:pt x="45974" y="1778"/>
                        </a:lnTo>
                        <a:lnTo>
                          <a:pt x="58293" y="6985"/>
                        </a:lnTo>
                        <a:lnTo>
                          <a:pt x="68961" y="14986"/>
                        </a:lnTo>
                        <a:lnTo>
                          <a:pt x="78359" y="25527"/>
                        </a:lnTo>
                        <a:lnTo>
                          <a:pt x="117348" y="40513"/>
                        </a:lnTo>
                        <a:lnTo>
                          <a:pt x="124460" y="44577"/>
                        </a:lnTo>
                        <a:lnTo>
                          <a:pt x="129667" y="48514"/>
                        </a:lnTo>
                        <a:lnTo>
                          <a:pt x="133858" y="54229"/>
                        </a:lnTo>
                        <a:lnTo>
                          <a:pt x="130556" y="60452"/>
                        </a:lnTo>
                        <a:lnTo>
                          <a:pt x="126746" y="64897"/>
                        </a:lnTo>
                        <a:lnTo>
                          <a:pt x="115570" y="70104"/>
                        </a:lnTo>
                        <a:lnTo>
                          <a:pt x="101854" y="71501"/>
                        </a:lnTo>
                        <a:lnTo>
                          <a:pt x="87757" y="70612"/>
                        </a:lnTo>
                        <a:lnTo>
                          <a:pt x="63881" y="43688"/>
                        </a:lnTo>
                        <a:lnTo>
                          <a:pt x="53975" y="27305"/>
                        </a:lnTo>
                        <a:lnTo>
                          <a:pt x="51181" y="19304"/>
                        </a:lnTo>
                        <a:lnTo>
                          <a:pt x="49784" y="11430"/>
                        </a:lnTo>
                        <a:lnTo>
                          <a:pt x="43180" y="14986"/>
                        </a:lnTo>
                        <a:lnTo>
                          <a:pt x="38481" y="19812"/>
                        </a:lnTo>
                        <a:lnTo>
                          <a:pt x="34798" y="25527"/>
                        </a:lnTo>
                        <a:lnTo>
                          <a:pt x="29083" y="38735"/>
                        </a:lnTo>
                        <a:lnTo>
                          <a:pt x="24892" y="59944"/>
                        </a:lnTo>
                        <a:lnTo>
                          <a:pt x="8001" y="59944"/>
                        </a:lnTo>
                        <a:lnTo>
                          <a:pt x="3810" y="58293"/>
                        </a:lnTo>
                        <a:lnTo>
                          <a:pt x="889" y="55118"/>
                        </a:lnTo>
                        <a:lnTo>
                          <a:pt x="0" y="46736"/>
                        </a:lnTo>
                        <a:close/>
                      </a:path>
                    </a:pathLst>
                  </a:custGeom>
                  <a:solidFill>
                    <a:srgbClr val="FFBFBF"/>
                  </a:solidFill>
                  <a:ln w="0" cap="flat" cmpd="sng" algn="ctr">
                    <a:solidFill>
                      <a:srgbClr val="FFBFB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Freeform 277"/>
                  <p:cNvSpPr/>
                  <p:nvPr/>
                </p:nvSpPr>
                <p:spPr>
                  <a:xfrm>
                    <a:off x="1016127" y="4723130"/>
                    <a:ext cx="1115696" cy="929514"/>
                  </a:xfrm>
                  <a:custGeom>
                    <a:avLst/>
                    <a:gdLst/>
                    <a:ahLst/>
                    <a:cxnLst/>
                    <a:rect l="0" t="0" r="0" b="0"/>
                    <a:pathLst>
                      <a:path w="1115696" h="929514">
                        <a:moveTo>
                          <a:pt x="763905" y="10668"/>
                        </a:moveTo>
                        <a:lnTo>
                          <a:pt x="767715" y="4826"/>
                        </a:lnTo>
                        <a:lnTo>
                          <a:pt x="772922" y="1778"/>
                        </a:lnTo>
                        <a:lnTo>
                          <a:pt x="778002" y="381"/>
                        </a:lnTo>
                        <a:lnTo>
                          <a:pt x="810006" y="0"/>
                        </a:lnTo>
                        <a:lnTo>
                          <a:pt x="818007" y="22479"/>
                        </a:lnTo>
                        <a:lnTo>
                          <a:pt x="821690" y="47625"/>
                        </a:lnTo>
                        <a:lnTo>
                          <a:pt x="823595" y="86106"/>
                        </a:lnTo>
                        <a:lnTo>
                          <a:pt x="824992" y="98933"/>
                        </a:lnTo>
                        <a:lnTo>
                          <a:pt x="800100" y="95377"/>
                        </a:lnTo>
                        <a:lnTo>
                          <a:pt x="773303" y="69723"/>
                        </a:lnTo>
                        <a:lnTo>
                          <a:pt x="733425" y="42418"/>
                        </a:lnTo>
                        <a:lnTo>
                          <a:pt x="723519" y="35687"/>
                        </a:lnTo>
                        <a:lnTo>
                          <a:pt x="714629" y="42799"/>
                        </a:lnTo>
                        <a:lnTo>
                          <a:pt x="713232" y="49022"/>
                        </a:lnTo>
                        <a:lnTo>
                          <a:pt x="716026" y="54356"/>
                        </a:lnTo>
                        <a:lnTo>
                          <a:pt x="727837" y="64389"/>
                        </a:lnTo>
                        <a:lnTo>
                          <a:pt x="732536" y="70231"/>
                        </a:lnTo>
                        <a:lnTo>
                          <a:pt x="733425" y="77216"/>
                        </a:lnTo>
                        <a:lnTo>
                          <a:pt x="729234" y="86106"/>
                        </a:lnTo>
                        <a:lnTo>
                          <a:pt x="731139" y="90932"/>
                        </a:lnTo>
                        <a:lnTo>
                          <a:pt x="736727" y="97155"/>
                        </a:lnTo>
                        <a:lnTo>
                          <a:pt x="740918" y="99314"/>
                        </a:lnTo>
                        <a:lnTo>
                          <a:pt x="760222" y="105918"/>
                        </a:lnTo>
                        <a:lnTo>
                          <a:pt x="767207" y="101981"/>
                        </a:lnTo>
                        <a:lnTo>
                          <a:pt x="774319" y="102362"/>
                        </a:lnTo>
                        <a:lnTo>
                          <a:pt x="801497" y="118237"/>
                        </a:lnTo>
                        <a:lnTo>
                          <a:pt x="809498" y="119634"/>
                        </a:lnTo>
                        <a:lnTo>
                          <a:pt x="819404" y="118745"/>
                        </a:lnTo>
                        <a:lnTo>
                          <a:pt x="829183" y="114300"/>
                        </a:lnTo>
                        <a:lnTo>
                          <a:pt x="836676" y="108585"/>
                        </a:lnTo>
                        <a:lnTo>
                          <a:pt x="845185" y="94869"/>
                        </a:lnTo>
                        <a:lnTo>
                          <a:pt x="851789" y="60960"/>
                        </a:lnTo>
                        <a:lnTo>
                          <a:pt x="864870" y="58674"/>
                        </a:lnTo>
                        <a:lnTo>
                          <a:pt x="890778" y="61849"/>
                        </a:lnTo>
                        <a:lnTo>
                          <a:pt x="927862" y="73660"/>
                        </a:lnTo>
                        <a:lnTo>
                          <a:pt x="951357" y="78994"/>
                        </a:lnTo>
                        <a:lnTo>
                          <a:pt x="920750" y="57404"/>
                        </a:lnTo>
                        <a:lnTo>
                          <a:pt x="954151" y="58293"/>
                        </a:lnTo>
                        <a:lnTo>
                          <a:pt x="992124" y="61849"/>
                        </a:lnTo>
                        <a:lnTo>
                          <a:pt x="1009523" y="65786"/>
                        </a:lnTo>
                        <a:lnTo>
                          <a:pt x="1025906" y="72390"/>
                        </a:lnTo>
                        <a:lnTo>
                          <a:pt x="1039622" y="82042"/>
                        </a:lnTo>
                        <a:lnTo>
                          <a:pt x="1056513" y="102362"/>
                        </a:lnTo>
                        <a:lnTo>
                          <a:pt x="1061212" y="110363"/>
                        </a:lnTo>
                        <a:lnTo>
                          <a:pt x="1061593" y="113919"/>
                        </a:lnTo>
                        <a:lnTo>
                          <a:pt x="1061212" y="117348"/>
                        </a:lnTo>
                        <a:lnTo>
                          <a:pt x="1058799" y="120904"/>
                        </a:lnTo>
                        <a:lnTo>
                          <a:pt x="1054608" y="124079"/>
                        </a:lnTo>
                        <a:lnTo>
                          <a:pt x="1056005" y="126746"/>
                        </a:lnTo>
                        <a:lnTo>
                          <a:pt x="1058291" y="128905"/>
                        </a:lnTo>
                        <a:lnTo>
                          <a:pt x="1063498" y="131064"/>
                        </a:lnTo>
                        <a:lnTo>
                          <a:pt x="1069594" y="131953"/>
                        </a:lnTo>
                        <a:lnTo>
                          <a:pt x="1072388" y="131953"/>
                        </a:lnTo>
                        <a:lnTo>
                          <a:pt x="1075690" y="132842"/>
                        </a:lnTo>
                        <a:lnTo>
                          <a:pt x="1094994" y="143510"/>
                        </a:lnTo>
                        <a:lnTo>
                          <a:pt x="1105789" y="154051"/>
                        </a:lnTo>
                        <a:lnTo>
                          <a:pt x="1109980" y="160274"/>
                        </a:lnTo>
                        <a:lnTo>
                          <a:pt x="1113790" y="174371"/>
                        </a:lnTo>
                        <a:lnTo>
                          <a:pt x="1109980" y="168656"/>
                        </a:lnTo>
                        <a:lnTo>
                          <a:pt x="1106297" y="164592"/>
                        </a:lnTo>
                        <a:lnTo>
                          <a:pt x="1101598" y="161544"/>
                        </a:lnTo>
                        <a:lnTo>
                          <a:pt x="1091184" y="157988"/>
                        </a:lnTo>
                        <a:lnTo>
                          <a:pt x="1075690" y="156210"/>
                        </a:lnTo>
                        <a:lnTo>
                          <a:pt x="1067689" y="158877"/>
                        </a:lnTo>
                        <a:lnTo>
                          <a:pt x="1062101" y="162941"/>
                        </a:lnTo>
                        <a:lnTo>
                          <a:pt x="1057402" y="167767"/>
                        </a:lnTo>
                        <a:lnTo>
                          <a:pt x="1051814" y="180086"/>
                        </a:lnTo>
                        <a:lnTo>
                          <a:pt x="1045210" y="201295"/>
                        </a:lnTo>
                        <a:lnTo>
                          <a:pt x="1049909" y="212344"/>
                        </a:lnTo>
                        <a:lnTo>
                          <a:pt x="1064895" y="232156"/>
                        </a:lnTo>
                        <a:lnTo>
                          <a:pt x="1084199" y="248920"/>
                        </a:lnTo>
                        <a:lnTo>
                          <a:pt x="1115695" y="269748"/>
                        </a:lnTo>
                        <a:lnTo>
                          <a:pt x="1092200" y="281559"/>
                        </a:lnTo>
                        <a:lnTo>
                          <a:pt x="1081786" y="289179"/>
                        </a:lnTo>
                        <a:lnTo>
                          <a:pt x="1065403" y="307213"/>
                        </a:lnTo>
                        <a:lnTo>
                          <a:pt x="1059307" y="317754"/>
                        </a:lnTo>
                        <a:lnTo>
                          <a:pt x="1055116" y="328803"/>
                        </a:lnTo>
                        <a:lnTo>
                          <a:pt x="1051814" y="353568"/>
                        </a:lnTo>
                        <a:lnTo>
                          <a:pt x="1053719" y="365887"/>
                        </a:lnTo>
                        <a:lnTo>
                          <a:pt x="1062990" y="389255"/>
                        </a:lnTo>
                        <a:lnTo>
                          <a:pt x="1074293" y="410464"/>
                        </a:lnTo>
                        <a:lnTo>
                          <a:pt x="1083183" y="429514"/>
                        </a:lnTo>
                        <a:lnTo>
                          <a:pt x="1052322" y="425958"/>
                        </a:lnTo>
                        <a:lnTo>
                          <a:pt x="1019810" y="422402"/>
                        </a:lnTo>
                        <a:lnTo>
                          <a:pt x="987933" y="417576"/>
                        </a:lnTo>
                        <a:lnTo>
                          <a:pt x="960628" y="410083"/>
                        </a:lnTo>
                        <a:lnTo>
                          <a:pt x="961644" y="400304"/>
                        </a:lnTo>
                        <a:lnTo>
                          <a:pt x="972439" y="370713"/>
                        </a:lnTo>
                        <a:lnTo>
                          <a:pt x="974344" y="360172"/>
                        </a:lnTo>
                        <a:lnTo>
                          <a:pt x="974344" y="350901"/>
                        </a:lnTo>
                        <a:lnTo>
                          <a:pt x="970534" y="342138"/>
                        </a:lnTo>
                        <a:lnTo>
                          <a:pt x="962533" y="334518"/>
                        </a:lnTo>
                        <a:lnTo>
                          <a:pt x="958342" y="341630"/>
                        </a:lnTo>
                        <a:lnTo>
                          <a:pt x="949833" y="366776"/>
                        </a:lnTo>
                        <a:lnTo>
                          <a:pt x="943737" y="391922"/>
                        </a:lnTo>
                        <a:lnTo>
                          <a:pt x="941959" y="400812"/>
                        </a:lnTo>
                        <a:lnTo>
                          <a:pt x="912749" y="430403"/>
                        </a:lnTo>
                        <a:lnTo>
                          <a:pt x="902462" y="439674"/>
                        </a:lnTo>
                        <a:lnTo>
                          <a:pt x="879475" y="453771"/>
                        </a:lnTo>
                        <a:lnTo>
                          <a:pt x="853694" y="463931"/>
                        </a:lnTo>
                        <a:lnTo>
                          <a:pt x="863473" y="466979"/>
                        </a:lnTo>
                        <a:lnTo>
                          <a:pt x="873887" y="467868"/>
                        </a:lnTo>
                        <a:lnTo>
                          <a:pt x="895350" y="462534"/>
                        </a:lnTo>
                        <a:lnTo>
                          <a:pt x="935863" y="438785"/>
                        </a:lnTo>
                        <a:lnTo>
                          <a:pt x="944753" y="439674"/>
                        </a:lnTo>
                        <a:lnTo>
                          <a:pt x="953135" y="441833"/>
                        </a:lnTo>
                        <a:lnTo>
                          <a:pt x="960247" y="445389"/>
                        </a:lnTo>
                        <a:lnTo>
                          <a:pt x="995426" y="470916"/>
                        </a:lnTo>
                        <a:lnTo>
                          <a:pt x="1011809" y="496951"/>
                        </a:lnTo>
                        <a:lnTo>
                          <a:pt x="1023112" y="514223"/>
                        </a:lnTo>
                        <a:lnTo>
                          <a:pt x="1029716" y="521335"/>
                        </a:lnTo>
                        <a:lnTo>
                          <a:pt x="1037209" y="526161"/>
                        </a:lnTo>
                        <a:lnTo>
                          <a:pt x="1047115" y="528828"/>
                        </a:lnTo>
                        <a:lnTo>
                          <a:pt x="1051814" y="519557"/>
                        </a:lnTo>
                        <a:lnTo>
                          <a:pt x="1054100" y="510667"/>
                        </a:lnTo>
                        <a:lnTo>
                          <a:pt x="1054100" y="491236"/>
                        </a:lnTo>
                        <a:lnTo>
                          <a:pt x="1049909" y="470535"/>
                        </a:lnTo>
                        <a:lnTo>
                          <a:pt x="1047115" y="451104"/>
                        </a:lnTo>
                        <a:lnTo>
                          <a:pt x="1049909" y="450723"/>
                        </a:lnTo>
                        <a:lnTo>
                          <a:pt x="1061212" y="450723"/>
                        </a:lnTo>
                        <a:lnTo>
                          <a:pt x="1064006" y="451485"/>
                        </a:lnTo>
                        <a:lnTo>
                          <a:pt x="1068197" y="454660"/>
                        </a:lnTo>
                        <a:lnTo>
                          <a:pt x="1067689" y="470154"/>
                        </a:lnTo>
                        <a:lnTo>
                          <a:pt x="1068705" y="486029"/>
                        </a:lnTo>
                        <a:lnTo>
                          <a:pt x="1070102" y="501396"/>
                        </a:lnTo>
                        <a:lnTo>
                          <a:pt x="1072007" y="517271"/>
                        </a:lnTo>
                        <a:lnTo>
                          <a:pt x="1072007" y="532257"/>
                        </a:lnTo>
                        <a:lnTo>
                          <a:pt x="1070610" y="547751"/>
                        </a:lnTo>
                        <a:lnTo>
                          <a:pt x="1066800" y="562356"/>
                        </a:lnTo>
                        <a:lnTo>
                          <a:pt x="1060196" y="577342"/>
                        </a:lnTo>
                        <a:lnTo>
                          <a:pt x="1030224" y="556133"/>
                        </a:lnTo>
                        <a:lnTo>
                          <a:pt x="1001522" y="534035"/>
                        </a:lnTo>
                        <a:lnTo>
                          <a:pt x="971550" y="514731"/>
                        </a:lnTo>
                        <a:lnTo>
                          <a:pt x="940054" y="503174"/>
                        </a:lnTo>
                        <a:lnTo>
                          <a:pt x="945642" y="511175"/>
                        </a:lnTo>
                        <a:lnTo>
                          <a:pt x="966724" y="531495"/>
                        </a:lnTo>
                        <a:lnTo>
                          <a:pt x="970534" y="537591"/>
                        </a:lnTo>
                        <a:lnTo>
                          <a:pt x="956945" y="542925"/>
                        </a:lnTo>
                        <a:lnTo>
                          <a:pt x="942848" y="545973"/>
                        </a:lnTo>
                        <a:lnTo>
                          <a:pt x="911860" y="545084"/>
                        </a:lnTo>
                        <a:lnTo>
                          <a:pt x="881380" y="539369"/>
                        </a:lnTo>
                        <a:lnTo>
                          <a:pt x="855472" y="534035"/>
                        </a:lnTo>
                        <a:lnTo>
                          <a:pt x="856488" y="540639"/>
                        </a:lnTo>
                        <a:lnTo>
                          <a:pt x="859663" y="545592"/>
                        </a:lnTo>
                        <a:lnTo>
                          <a:pt x="870966" y="551688"/>
                        </a:lnTo>
                        <a:lnTo>
                          <a:pt x="884174" y="555752"/>
                        </a:lnTo>
                        <a:lnTo>
                          <a:pt x="890270" y="558419"/>
                        </a:lnTo>
                        <a:lnTo>
                          <a:pt x="895858" y="562737"/>
                        </a:lnTo>
                        <a:lnTo>
                          <a:pt x="886968" y="573786"/>
                        </a:lnTo>
                        <a:lnTo>
                          <a:pt x="886079" y="576453"/>
                        </a:lnTo>
                        <a:lnTo>
                          <a:pt x="885571" y="579120"/>
                        </a:lnTo>
                        <a:lnTo>
                          <a:pt x="886079" y="582676"/>
                        </a:lnTo>
                        <a:lnTo>
                          <a:pt x="865886" y="600329"/>
                        </a:lnTo>
                        <a:lnTo>
                          <a:pt x="844677" y="615696"/>
                        </a:lnTo>
                        <a:lnTo>
                          <a:pt x="821690" y="627634"/>
                        </a:lnTo>
                        <a:lnTo>
                          <a:pt x="797687" y="636905"/>
                        </a:lnTo>
                        <a:lnTo>
                          <a:pt x="772414" y="642239"/>
                        </a:lnTo>
                        <a:lnTo>
                          <a:pt x="747522" y="644906"/>
                        </a:lnTo>
                        <a:lnTo>
                          <a:pt x="721741" y="644017"/>
                        </a:lnTo>
                        <a:lnTo>
                          <a:pt x="696849" y="640080"/>
                        </a:lnTo>
                        <a:lnTo>
                          <a:pt x="697230" y="644398"/>
                        </a:lnTo>
                        <a:lnTo>
                          <a:pt x="699643" y="648843"/>
                        </a:lnTo>
                        <a:lnTo>
                          <a:pt x="707136" y="655066"/>
                        </a:lnTo>
                        <a:lnTo>
                          <a:pt x="723519" y="663448"/>
                        </a:lnTo>
                        <a:lnTo>
                          <a:pt x="690245" y="668655"/>
                        </a:lnTo>
                        <a:lnTo>
                          <a:pt x="675640" y="668274"/>
                        </a:lnTo>
                        <a:lnTo>
                          <a:pt x="668147" y="666877"/>
                        </a:lnTo>
                        <a:lnTo>
                          <a:pt x="676148" y="640842"/>
                        </a:lnTo>
                        <a:lnTo>
                          <a:pt x="678561" y="631190"/>
                        </a:lnTo>
                        <a:lnTo>
                          <a:pt x="678942" y="621411"/>
                        </a:lnTo>
                        <a:lnTo>
                          <a:pt x="677545" y="612648"/>
                        </a:lnTo>
                        <a:lnTo>
                          <a:pt x="673354" y="604647"/>
                        </a:lnTo>
                        <a:lnTo>
                          <a:pt x="666242" y="598551"/>
                        </a:lnTo>
                        <a:lnTo>
                          <a:pt x="660654" y="606933"/>
                        </a:lnTo>
                        <a:lnTo>
                          <a:pt x="655447" y="626745"/>
                        </a:lnTo>
                        <a:lnTo>
                          <a:pt x="653161" y="647573"/>
                        </a:lnTo>
                        <a:lnTo>
                          <a:pt x="651256" y="657606"/>
                        </a:lnTo>
                        <a:lnTo>
                          <a:pt x="647954" y="666496"/>
                        </a:lnTo>
                        <a:lnTo>
                          <a:pt x="634365" y="685927"/>
                        </a:lnTo>
                        <a:lnTo>
                          <a:pt x="624078" y="695579"/>
                        </a:lnTo>
                        <a:lnTo>
                          <a:pt x="598678" y="708025"/>
                        </a:lnTo>
                        <a:lnTo>
                          <a:pt x="569087" y="713740"/>
                        </a:lnTo>
                        <a:lnTo>
                          <a:pt x="540004" y="715518"/>
                        </a:lnTo>
                        <a:lnTo>
                          <a:pt x="538988" y="717677"/>
                        </a:lnTo>
                        <a:lnTo>
                          <a:pt x="541909" y="723011"/>
                        </a:lnTo>
                        <a:lnTo>
                          <a:pt x="559181" y="720852"/>
                        </a:lnTo>
                        <a:lnTo>
                          <a:pt x="571500" y="724281"/>
                        </a:lnTo>
                        <a:lnTo>
                          <a:pt x="577977" y="732282"/>
                        </a:lnTo>
                        <a:lnTo>
                          <a:pt x="582295" y="743331"/>
                        </a:lnTo>
                        <a:lnTo>
                          <a:pt x="585470" y="768858"/>
                        </a:lnTo>
                        <a:lnTo>
                          <a:pt x="587883" y="781304"/>
                        </a:lnTo>
                        <a:lnTo>
                          <a:pt x="593471" y="792734"/>
                        </a:lnTo>
                        <a:lnTo>
                          <a:pt x="594868" y="813435"/>
                        </a:lnTo>
                        <a:lnTo>
                          <a:pt x="602361" y="830707"/>
                        </a:lnTo>
                        <a:lnTo>
                          <a:pt x="614172" y="844804"/>
                        </a:lnTo>
                        <a:lnTo>
                          <a:pt x="645160" y="866902"/>
                        </a:lnTo>
                        <a:lnTo>
                          <a:pt x="677545" y="888111"/>
                        </a:lnTo>
                        <a:lnTo>
                          <a:pt x="691134" y="900811"/>
                        </a:lnTo>
                        <a:lnTo>
                          <a:pt x="680339" y="905764"/>
                        </a:lnTo>
                        <a:lnTo>
                          <a:pt x="671449" y="907034"/>
                        </a:lnTo>
                        <a:lnTo>
                          <a:pt x="663067" y="903986"/>
                        </a:lnTo>
                        <a:lnTo>
                          <a:pt x="655447" y="899160"/>
                        </a:lnTo>
                        <a:lnTo>
                          <a:pt x="632968" y="878840"/>
                        </a:lnTo>
                        <a:lnTo>
                          <a:pt x="625856" y="874014"/>
                        </a:lnTo>
                        <a:lnTo>
                          <a:pt x="622173" y="880110"/>
                        </a:lnTo>
                        <a:lnTo>
                          <a:pt x="622554" y="887222"/>
                        </a:lnTo>
                        <a:lnTo>
                          <a:pt x="625475" y="894207"/>
                        </a:lnTo>
                        <a:lnTo>
                          <a:pt x="647065" y="922020"/>
                        </a:lnTo>
                        <a:lnTo>
                          <a:pt x="650748" y="927735"/>
                        </a:lnTo>
                        <a:lnTo>
                          <a:pt x="601091" y="929513"/>
                        </a:lnTo>
                        <a:lnTo>
                          <a:pt x="586486" y="919353"/>
                        </a:lnTo>
                        <a:lnTo>
                          <a:pt x="554101" y="905256"/>
                        </a:lnTo>
                        <a:lnTo>
                          <a:pt x="522605" y="891540"/>
                        </a:lnTo>
                        <a:lnTo>
                          <a:pt x="509524" y="882777"/>
                        </a:lnTo>
                        <a:lnTo>
                          <a:pt x="499618" y="870839"/>
                        </a:lnTo>
                        <a:lnTo>
                          <a:pt x="494030" y="855853"/>
                        </a:lnTo>
                        <a:lnTo>
                          <a:pt x="501904" y="831088"/>
                        </a:lnTo>
                        <a:lnTo>
                          <a:pt x="503809" y="807720"/>
                        </a:lnTo>
                        <a:lnTo>
                          <a:pt x="499618" y="784860"/>
                        </a:lnTo>
                        <a:lnTo>
                          <a:pt x="492125" y="763651"/>
                        </a:lnTo>
                        <a:lnTo>
                          <a:pt x="480822" y="742442"/>
                        </a:lnTo>
                        <a:lnTo>
                          <a:pt x="455422" y="701421"/>
                        </a:lnTo>
                        <a:lnTo>
                          <a:pt x="444246" y="681482"/>
                        </a:lnTo>
                        <a:lnTo>
                          <a:pt x="455041" y="664718"/>
                        </a:lnTo>
                        <a:lnTo>
                          <a:pt x="455930" y="659892"/>
                        </a:lnTo>
                        <a:lnTo>
                          <a:pt x="455930" y="655447"/>
                        </a:lnTo>
                        <a:lnTo>
                          <a:pt x="453644" y="651002"/>
                        </a:lnTo>
                        <a:lnTo>
                          <a:pt x="450342" y="647065"/>
                        </a:lnTo>
                        <a:lnTo>
                          <a:pt x="422148" y="676656"/>
                        </a:lnTo>
                        <a:lnTo>
                          <a:pt x="419735" y="683768"/>
                        </a:lnTo>
                        <a:lnTo>
                          <a:pt x="419735" y="690753"/>
                        </a:lnTo>
                        <a:lnTo>
                          <a:pt x="423545" y="699643"/>
                        </a:lnTo>
                        <a:lnTo>
                          <a:pt x="400939" y="696087"/>
                        </a:lnTo>
                        <a:lnTo>
                          <a:pt x="377952" y="692150"/>
                        </a:lnTo>
                        <a:lnTo>
                          <a:pt x="354965" y="686816"/>
                        </a:lnTo>
                        <a:lnTo>
                          <a:pt x="332486" y="680593"/>
                        </a:lnTo>
                        <a:lnTo>
                          <a:pt x="289306" y="661670"/>
                        </a:lnTo>
                        <a:lnTo>
                          <a:pt x="269494" y="648462"/>
                        </a:lnTo>
                        <a:lnTo>
                          <a:pt x="253111" y="632968"/>
                        </a:lnTo>
                        <a:lnTo>
                          <a:pt x="255397" y="616585"/>
                        </a:lnTo>
                        <a:lnTo>
                          <a:pt x="257302" y="599821"/>
                        </a:lnTo>
                        <a:lnTo>
                          <a:pt x="258191" y="582676"/>
                        </a:lnTo>
                        <a:lnTo>
                          <a:pt x="258191" y="565912"/>
                        </a:lnTo>
                        <a:lnTo>
                          <a:pt x="256794" y="548640"/>
                        </a:lnTo>
                        <a:lnTo>
                          <a:pt x="254000" y="532765"/>
                        </a:lnTo>
                        <a:lnTo>
                          <a:pt x="243713" y="503174"/>
                        </a:lnTo>
                        <a:lnTo>
                          <a:pt x="239014" y="519557"/>
                        </a:lnTo>
                        <a:lnTo>
                          <a:pt x="237617" y="537591"/>
                        </a:lnTo>
                        <a:lnTo>
                          <a:pt x="237998" y="556133"/>
                        </a:lnTo>
                        <a:lnTo>
                          <a:pt x="239014" y="575564"/>
                        </a:lnTo>
                        <a:lnTo>
                          <a:pt x="238506" y="594614"/>
                        </a:lnTo>
                        <a:lnTo>
                          <a:pt x="237109" y="613918"/>
                        </a:lnTo>
                        <a:lnTo>
                          <a:pt x="232410" y="632460"/>
                        </a:lnTo>
                        <a:lnTo>
                          <a:pt x="224409" y="651002"/>
                        </a:lnTo>
                        <a:lnTo>
                          <a:pt x="212217" y="658114"/>
                        </a:lnTo>
                        <a:lnTo>
                          <a:pt x="199517" y="662559"/>
                        </a:lnTo>
                        <a:lnTo>
                          <a:pt x="171450" y="665988"/>
                        </a:lnTo>
                        <a:lnTo>
                          <a:pt x="141859" y="666877"/>
                        </a:lnTo>
                        <a:lnTo>
                          <a:pt x="126746" y="669163"/>
                        </a:lnTo>
                        <a:lnTo>
                          <a:pt x="113157" y="674497"/>
                        </a:lnTo>
                        <a:lnTo>
                          <a:pt x="115570" y="681482"/>
                        </a:lnTo>
                        <a:lnTo>
                          <a:pt x="120650" y="685927"/>
                        </a:lnTo>
                        <a:lnTo>
                          <a:pt x="127762" y="688086"/>
                        </a:lnTo>
                        <a:lnTo>
                          <a:pt x="154432" y="691261"/>
                        </a:lnTo>
                        <a:lnTo>
                          <a:pt x="162433" y="693801"/>
                        </a:lnTo>
                        <a:lnTo>
                          <a:pt x="169037" y="699643"/>
                        </a:lnTo>
                        <a:lnTo>
                          <a:pt x="172847" y="715010"/>
                        </a:lnTo>
                        <a:lnTo>
                          <a:pt x="176530" y="732282"/>
                        </a:lnTo>
                        <a:lnTo>
                          <a:pt x="180848" y="749046"/>
                        </a:lnTo>
                        <a:lnTo>
                          <a:pt x="186817" y="765810"/>
                        </a:lnTo>
                        <a:lnTo>
                          <a:pt x="193929" y="780796"/>
                        </a:lnTo>
                        <a:lnTo>
                          <a:pt x="203835" y="793623"/>
                        </a:lnTo>
                        <a:lnTo>
                          <a:pt x="216916" y="803783"/>
                        </a:lnTo>
                        <a:lnTo>
                          <a:pt x="233807" y="810768"/>
                        </a:lnTo>
                        <a:lnTo>
                          <a:pt x="237998" y="814324"/>
                        </a:lnTo>
                        <a:lnTo>
                          <a:pt x="258191" y="826262"/>
                        </a:lnTo>
                        <a:lnTo>
                          <a:pt x="262001" y="829818"/>
                        </a:lnTo>
                        <a:lnTo>
                          <a:pt x="263906" y="833374"/>
                        </a:lnTo>
                        <a:lnTo>
                          <a:pt x="264287" y="837819"/>
                        </a:lnTo>
                        <a:lnTo>
                          <a:pt x="256413" y="836930"/>
                        </a:lnTo>
                        <a:lnTo>
                          <a:pt x="249809" y="833755"/>
                        </a:lnTo>
                        <a:lnTo>
                          <a:pt x="230124" y="820039"/>
                        </a:lnTo>
                        <a:lnTo>
                          <a:pt x="224028" y="818388"/>
                        </a:lnTo>
                        <a:lnTo>
                          <a:pt x="217424" y="819150"/>
                        </a:lnTo>
                        <a:lnTo>
                          <a:pt x="210820" y="825373"/>
                        </a:lnTo>
                        <a:lnTo>
                          <a:pt x="234315" y="849630"/>
                        </a:lnTo>
                        <a:lnTo>
                          <a:pt x="237109" y="855345"/>
                        </a:lnTo>
                        <a:lnTo>
                          <a:pt x="237617" y="860679"/>
                        </a:lnTo>
                        <a:lnTo>
                          <a:pt x="235712" y="866394"/>
                        </a:lnTo>
                        <a:lnTo>
                          <a:pt x="200533" y="863727"/>
                        </a:lnTo>
                        <a:lnTo>
                          <a:pt x="169545" y="854964"/>
                        </a:lnTo>
                        <a:lnTo>
                          <a:pt x="126365" y="834263"/>
                        </a:lnTo>
                        <a:lnTo>
                          <a:pt x="113157" y="827151"/>
                        </a:lnTo>
                        <a:lnTo>
                          <a:pt x="109855" y="805053"/>
                        </a:lnTo>
                        <a:lnTo>
                          <a:pt x="103759" y="784860"/>
                        </a:lnTo>
                        <a:lnTo>
                          <a:pt x="94869" y="764921"/>
                        </a:lnTo>
                        <a:lnTo>
                          <a:pt x="84963" y="746379"/>
                        </a:lnTo>
                        <a:lnTo>
                          <a:pt x="74168" y="727456"/>
                        </a:lnTo>
                        <a:lnTo>
                          <a:pt x="64389" y="708406"/>
                        </a:lnTo>
                        <a:lnTo>
                          <a:pt x="55880" y="688594"/>
                        </a:lnTo>
                        <a:lnTo>
                          <a:pt x="48387" y="659892"/>
                        </a:lnTo>
                        <a:lnTo>
                          <a:pt x="43688" y="652399"/>
                        </a:lnTo>
                        <a:lnTo>
                          <a:pt x="24892" y="631190"/>
                        </a:lnTo>
                        <a:lnTo>
                          <a:pt x="20701" y="623697"/>
                        </a:lnTo>
                        <a:lnTo>
                          <a:pt x="18796" y="615315"/>
                        </a:lnTo>
                        <a:lnTo>
                          <a:pt x="21590" y="606044"/>
                        </a:lnTo>
                        <a:lnTo>
                          <a:pt x="8890" y="589280"/>
                        </a:lnTo>
                        <a:lnTo>
                          <a:pt x="4699" y="572008"/>
                        </a:lnTo>
                        <a:lnTo>
                          <a:pt x="5715" y="554355"/>
                        </a:lnTo>
                        <a:lnTo>
                          <a:pt x="16383" y="518160"/>
                        </a:lnTo>
                        <a:lnTo>
                          <a:pt x="21082" y="499618"/>
                        </a:lnTo>
                        <a:lnTo>
                          <a:pt x="22098" y="480695"/>
                        </a:lnTo>
                        <a:lnTo>
                          <a:pt x="17907" y="462153"/>
                        </a:lnTo>
                        <a:lnTo>
                          <a:pt x="2794" y="412242"/>
                        </a:lnTo>
                        <a:lnTo>
                          <a:pt x="0" y="362331"/>
                        </a:lnTo>
                        <a:lnTo>
                          <a:pt x="7493" y="313436"/>
                        </a:lnTo>
                        <a:lnTo>
                          <a:pt x="23495" y="265684"/>
                        </a:lnTo>
                        <a:lnTo>
                          <a:pt x="46482" y="219837"/>
                        </a:lnTo>
                        <a:lnTo>
                          <a:pt x="75184" y="176530"/>
                        </a:lnTo>
                        <a:lnTo>
                          <a:pt x="107950" y="136398"/>
                        </a:lnTo>
                        <a:lnTo>
                          <a:pt x="144145" y="100584"/>
                        </a:lnTo>
                        <a:lnTo>
                          <a:pt x="200533" y="60071"/>
                        </a:lnTo>
                        <a:lnTo>
                          <a:pt x="263906" y="37084"/>
                        </a:lnTo>
                        <a:lnTo>
                          <a:pt x="331470" y="28702"/>
                        </a:lnTo>
                        <a:lnTo>
                          <a:pt x="401955" y="32639"/>
                        </a:lnTo>
                        <a:lnTo>
                          <a:pt x="471932" y="45466"/>
                        </a:lnTo>
                        <a:lnTo>
                          <a:pt x="540385" y="64897"/>
                        </a:lnTo>
                        <a:lnTo>
                          <a:pt x="605282" y="88265"/>
                        </a:lnTo>
                        <a:lnTo>
                          <a:pt x="664337" y="113030"/>
                        </a:lnTo>
                        <a:lnTo>
                          <a:pt x="648970" y="139446"/>
                        </a:lnTo>
                        <a:lnTo>
                          <a:pt x="646049" y="146558"/>
                        </a:lnTo>
                        <a:lnTo>
                          <a:pt x="645160" y="154051"/>
                        </a:lnTo>
                        <a:lnTo>
                          <a:pt x="646557" y="161036"/>
                        </a:lnTo>
                        <a:lnTo>
                          <a:pt x="650748" y="169037"/>
                        </a:lnTo>
                        <a:lnTo>
                          <a:pt x="651764" y="165100"/>
                        </a:lnTo>
                        <a:lnTo>
                          <a:pt x="655066" y="158877"/>
                        </a:lnTo>
                        <a:lnTo>
                          <a:pt x="657352" y="155829"/>
                        </a:lnTo>
                        <a:lnTo>
                          <a:pt x="659257" y="152273"/>
                        </a:lnTo>
                        <a:lnTo>
                          <a:pt x="661543" y="149225"/>
                        </a:lnTo>
                        <a:lnTo>
                          <a:pt x="664337" y="142113"/>
                        </a:lnTo>
                        <a:lnTo>
                          <a:pt x="677545" y="125730"/>
                        </a:lnTo>
                        <a:lnTo>
                          <a:pt x="688848" y="117348"/>
                        </a:lnTo>
                        <a:lnTo>
                          <a:pt x="694436" y="116459"/>
                        </a:lnTo>
                        <a:lnTo>
                          <a:pt x="700532" y="118237"/>
                        </a:lnTo>
                        <a:lnTo>
                          <a:pt x="706628" y="124079"/>
                        </a:lnTo>
                        <a:lnTo>
                          <a:pt x="710946" y="111633"/>
                        </a:lnTo>
                        <a:lnTo>
                          <a:pt x="710946" y="99822"/>
                        </a:lnTo>
                        <a:lnTo>
                          <a:pt x="701548" y="76835"/>
                        </a:lnTo>
                        <a:lnTo>
                          <a:pt x="688848" y="53848"/>
                        </a:lnTo>
                        <a:lnTo>
                          <a:pt x="685038" y="41910"/>
                        </a:lnTo>
                        <a:lnTo>
                          <a:pt x="685546" y="30480"/>
                        </a:lnTo>
                        <a:lnTo>
                          <a:pt x="694944" y="20320"/>
                        </a:lnTo>
                        <a:lnTo>
                          <a:pt x="705739" y="15875"/>
                        </a:lnTo>
                        <a:lnTo>
                          <a:pt x="717423" y="15494"/>
                        </a:lnTo>
                        <a:lnTo>
                          <a:pt x="757428" y="24765"/>
                        </a:lnTo>
                        <a:lnTo>
                          <a:pt x="771398" y="26924"/>
                        </a:lnTo>
                        <a:lnTo>
                          <a:pt x="787019" y="26924"/>
                        </a:lnTo>
                        <a:lnTo>
                          <a:pt x="788797" y="19812"/>
                        </a:lnTo>
                        <a:lnTo>
                          <a:pt x="786511" y="15875"/>
                        </a:lnTo>
                        <a:lnTo>
                          <a:pt x="781304" y="12319"/>
                        </a:lnTo>
                        <a:lnTo>
                          <a:pt x="771017" y="11938"/>
                        </a:lnTo>
                        <a:close/>
                      </a:path>
                    </a:pathLst>
                  </a:custGeom>
                  <a:solidFill>
                    <a:srgbClr val="FFBFBF"/>
                  </a:solidFill>
                  <a:ln w="0" cap="flat" cmpd="sng" algn="ctr">
                    <a:solidFill>
                      <a:srgbClr val="FFBFB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Freeform 278"/>
                  <p:cNvSpPr/>
                  <p:nvPr/>
                </p:nvSpPr>
                <p:spPr>
                  <a:xfrm>
                    <a:off x="1927098" y="4830826"/>
                    <a:ext cx="56770" cy="19940"/>
                  </a:xfrm>
                  <a:custGeom>
                    <a:avLst/>
                    <a:gdLst/>
                    <a:ahLst/>
                    <a:cxnLst/>
                    <a:rect l="0" t="0" r="0" b="0"/>
                    <a:pathLst>
                      <a:path w="56770" h="19940">
                        <a:moveTo>
                          <a:pt x="0" y="11049"/>
                        </a:moveTo>
                        <a:lnTo>
                          <a:pt x="2286" y="7493"/>
                        </a:lnTo>
                        <a:lnTo>
                          <a:pt x="8890" y="3937"/>
                        </a:lnTo>
                        <a:lnTo>
                          <a:pt x="29083" y="0"/>
                        </a:lnTo>
                        <a:lnTo>
                          <a:pt x="37973" y="3556"/>
                        </a:lnTo>
                        <a:lnTo>
                          <a:pt x="52578" y="7493"/>
                        </a:lnTo>
                        <a:lnTo>
                          <a:pt x="55753" y="10541"/>
                        </a:lnTo>
                        <a:lnTo>
                          <a:pt x="56769" y="14097"/>
                        </a:lnTo>
                        <a:lnTo>
                          <a:pt x="55753" y="19939"/>
                        </a:lnTo>
                        <a:lnTo>
                          <a:pt x="41783" y="19050"/>
                        </a:lnTo>
                        <a:lnTo>
                          <a:pt x="13081" y="11049"/>
                        </a:lnTo>
                        <a:lnTo>
                          <a:pt x="6096" y="1016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Freeform 279"/>
                  <p:cNvSpPr/>
                  <p:nvPr/>
                </p:nvSpPr>
                <p:spPr>
                  <a:xfrm>
                    <a:off x="1883791" y="4868799"/>
                    <a:ext cx="130176" cy="127509"/>
                  </a:xfrm>
                  <a:custGeom>
                    <a:avLst/>
                    <a:gdLst/>
                    <a:ahLst/>
                    <a:cxnLst/>
                    <a:rect l="0" t="0" r="0" b="0"/>
                    <a:pathLst>
                      <a:path w="130176" h="127509">
                        <a:moveTo>
                          <a:pt x="1397" y="43307"/>
                        </a:moveTo>
                        <a:lnTo>
                          <a:pt x="39497" y="3556"/>
                        </a:lnTo>
                        <a:lnTo>
                          <a:pt x="48895" y="0"/>
                        </a:lnTo>
                        <a:lnTo>
                          <a:pt x="58801" y="0"/>
                        </a:lnTo>
                        <a:lnTo>
                          <a:pt x="67691" y="2667"/>
                        </a:lnTo>
                        <a:lnTo>
                          <a:pt x="85471" y="13208"/>
                        </a:lnTo>
                        <a:lnTo>
                          <a:pt x="110363" y="34036"/>
                        </a:lnTo>
                        <a:lnTo>
                          <a:pt x="126873" y="69342"/>
                        </a:lnTo>
                        <a:lnTo>
                          <a:pt x="130175" y="87884"/>
                        </a:lnTo>
                        <a:lnTo>
                          <a:pt x="128270" y="97028"/>
                        </a:lnTo>
                        <a:lnTo>
                          <a:pt x="124079" y="107696"/>
                        </a:lnTo>
                        <a:lnTo>
                          <a:pt x="98679" y="124079"/>
                        </a:lnTo>
                        <a:lnTo>
                          <a:pt x="83185" y="127508"/>
                        </a:lnTo>
                        <a:lnTo>
                          <a:pt x="66294" y="125730"/>
                        </a:lnTo>
                        <a:lnTo>
                          <a:pt x="27305" y="103759"/>
                        </a:lnTo>
                        <a:lnTo>
                          <a:pt x="8509" y="84328"/>
                        </a:lnTo>
                        <a:lnTo>
                          <a:pt x="2921" y="72390"/>
                        </a:lnTo>
                        <a:lnTo>
                          <a:pt x="0" y="5867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Freeform 280"/>
                  <p:cNvSpPr/>
                  <p:nvPr/>
                </p:nvSpPr>
                <p:spPr>
                  <a:xfrm>
                    <a:off x="2086229" y="4896993"/>
                    <a:ext cx="41276" cy="65406"/>
                  </a:xfrm>
                  <a:custGeom>
                    <a:avLst/>
                    <a:gdLst/>
                    <a:ahLst/>
                    <a:cxnLst/>
                    <a:rect l="0" t="0" r="0" b="0"/>
                    <a:pathLst>
                      <a:path w="41276" h="65406">
                        <a:moveTo>
                          <a:pt x="0" y="2286"/>
                        </a:moveTo>
                        <a:lnTo>
                          <a:pt x="5207" y="0"/>
                        </a:lnTo>
                        <a:lnTo>
                          <a:pt x="10795" y="0"/>
                        </a:lnTo>
                        <a:lnTo>
                          <a:pt x="16891" y="889"/>
                        </a:lnTo>
                        <a:lnTo>
                          <a:pt x="23495" y="3556"/>
                        </a:lnTo>
                        <a:lnTo>
                          <a:pt x="28575" y="6731"/>
                        </a:lnTo>
                        <a:lnTo>
                          <a:pt x="33782" y="11557"/>
                        </a:lnTo>
                        <a:lnTo>
                          <a:pt x="37592" y="16764"/>
                        </a:lnTo>
                        <a:lnTo>
                          <a:pt x="41275" y="29210"/>
                        </a:lnTo>
                        <a:lnTo>
                          <a:pt x="41275" y="41529"/>
                        </a:lnTo>
                        <a:lnTo>
                          <a:pt x="39878" y="47752"/>
                        </a:lnTo>
                        <a:lnTo>
                          <a:pt x="34290" y="58293"/>
                        </a:lnTo>
                        <a:lnTo>
                          <a:pt x="24892" y="65405"/>
                        </a:lnTo>
                        <a:lnTo>
                          <a:pt x="13081" y="59182"/>
                        </a:lnTo>
                        <a:lnTo>
                          <a:pt x="8890" y="51689"/>
                        </a:lnTo>
                        <a:lnTo>
                          <a:pt x="8890" y="43307"/>
                        </a:lnTo>
                        <a:lnTo>
                          <a:pt x="14605" y="24765"/>
                        </a:lnTo>
                        <a:lnTo>
                          <a:pt x="14986" y="16383"/>
                        </a:lnTo>
                        <a:lnTo>
                          <a:pt x="10795" y="838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Freeform 281"/>
                  <p:cNvSpPr/>
                  <p:nvPr/>
                </p:nvSpPr>
                <p:spPr>
                  <a:xfrm>
                    <a:off x="1906397" y="4883404"/>
                    <a:ext cx="91568" cy="102363"/>
                  </a:xfrm>
                  <a:custGeom>
                    <a:avLst/>
                    <a:gdLst/>
                    <a:ahLst/>
                    <a:cxnLst/>
                    <a:rect l="0" t="0" r="0" b="0"/>
                    <a:pathLst>
                      <a:path w="91568" h="102363">
                        <a:moveTo>
                          <a:pt x="0" y="21082"/>
                        </a:moveTo>
                        <a:lnTo>
                          <a:pt x="2794" y="15875"/>
                        </a:lnTo>
                        <a:lnTo>
                          <a:pt x="10795" y="6604"/>
                        </a:lnTo>
                        <a:lnTo>
                          <a:pt x="21590" y="1270"/>
                        </a:lnTo>
                        <a:lnTo>
                          <a:pt x="27178" y="0"/>
                        </a:lnTo>
                        <a:lnTo>
                          <a:pt x="33274" y="0"/>
                        </a:lnTo>
                        <a:lnTo>
                          <a:pt x="39878" y="1270"/>
                        </a:lnTo>
                        <a:lnTo>
                          <a:pt x="60071" y="14986"/>
                        </a:lnTo>
                        <a:lnTo>
                          <a:pt x="76962" y="33020"/>
                        </a:lnTo>
                        <a:lnTo>
                          <a:pt x="87757" y="54229"/>
                        </a:lnTo>
                        <a:lnTo>
                          <a:pt x="90678" y="66167"/>
                        </a:lnTo>
                        <a:lnTo>
                          <a:pt x="91567" y="78994"/>
                        </a:lnTo>
                        <a:lnTo>
                          <a:pt x="85852" y="88646"/>
                        </a:lnTo>
                        <a:lnTo>
                          <a:pt x="78359" y="96647"/>
                        </a:lnTo>
                        <a:lnTo>
                          <a:pt x="68580" y="101092"/>
                        </a:lnTo>
                        <a:lnTo>
                          <a:pt x="62865" y="102362"/>
                        </a:lnTo>
                        <a:lnTo>
                          <a:pt x="57277" y="102362"/>
                        </a:lnTo>
                        <a:lnTo>
                          <a:pt x="41275" y="93980"/>
                        </a:lnTo>
                        <a:lnTo>
                          <a:pt x="35687" y="89154"/>
                        </a:lnTo>
                        <a:lnTo>
                          <a:pt x="32385" y="84328"/>
                        </a:lnTo>
                        <a:lnTo>
                          <a:pt x="30480" y="77597"/>
                        </a:lnTo>
                        <a:lnTo>
                          <a:pt x="30988" y="70993"/>
                        </a:lnTo>
                        <a:lnTo>
                          <a:pt x="33274" y="63500"/>
                        </a:lnTo>
                        <a:lnTo>
                          <a:pt x="37973" y="55626"/>
                        </a:lnTo>
                        <a:lnTo>
                          <a:pt x="34290" y="41910"/>
                        </a:lnTo>
                        <a:lnTo>
                          <a:pt x="25400" y="28702"/>
                        </a:lnTo>
                        <a:lnTo>
                          <a:pt x="19304" y="23368"/>
                        </a:lnTo>
                        <a:lnTo>
                          <a:pt x="12700" y="20320"/>
                        </a:lnTo>
                        <a:lnTo>
                          <a:pt x="6096" y="19431"/>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Freeform 282"/>
                  <p:cNvSpPr/>
                  <p:nvPr/>
                </p:nvSpPr>
                <p:spPr>
                  <a:xfrm>
                    <a:off x="1911985" y="4924425"/>
                    <a:ext cx="7494" cy="18035"/>
                  </a:xfrm>
                  <a:custGeom>
                    <a:avLst/>
                    <a:gdLst/>
                    <a:ahLst/>
                    <a:cxnLst/>
                    <a:rect l="0" t="0" r="0" b="0"/>
                    <a:pathLst>
                      <a:path w="7494" h="18035">
                        <a:moveTo>
                          <a:pt x="0" y="0"/>
                        </a:moveTo>
                        <a:lnTo>
                          <a:pt x="3302" y="889"/>
                        </a:lnTo>
                        <a:lnTo>
                          <a:pt x="5715" y="3048"/>
                        </a:lnTo>
                        <a:lnTo>
                          <a:pt x="7112" y="5715"/>
                        </a:lnTo>
                        <a:lnTo>
                          <a:pt x="7493" y="8763"/>
                        </a:lnTo>
                        <a:lnTo>
                          <a:pt x="7112" y="11430"/>
                        </a:lnTo>
                        <a:lnTo>
                          <a:pt x="7112" y="14605"/>
                        </a:lnTo>
                        <a:lnTo>
                          <a:pt x="5715" y="18034"/>
                        </a:lnTo>
                        <a:lnTo>
                          <a:pt x="2413" y="13716"/>
                        </a:lnTo>
                        <a:lnTo>
                          <a:pt x="508" y="9652"/>
                        </a:lnTo>
                        <a:lnTo>
                          <a:pt x="0" y="711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Freeform 283"/>
                  <p:cNvSpPr/>
                  <p:nvPr/>
                </p:nvSpPr>
                <p:spPr>
                  <a:xfrm>
                    <a:off x="2087118" y="5006086"/>
                    <a:ext cx="144146" cy="142495"/>
                  </a:xfrm>
                  <a:custGeom>
                    <a:avLst/>
                    <a:gdLst/>
                    <a:ahLst/>
                    <a:cxnLst/>
                    <a:rect l="0" t="0" r="0" b="0"/>
                    <a:pathLst>
                      <a:path w="144146" h="142495">
                        <a:moveTo>
                          <a:pt x="12192" y="20701"/>
                        </a:moveTo>
                        <a:lnTo>
                          <a:pt x="46101" y="5715"/>
                        </a:lnTo>
                        <a:lnTo>
                          <a:pt x="69088" y="0"/>
                        </a:lnTo>
                        <a:lnTo>
                          <a:pt x="94361" y="889"/>
                        </a:lnTo>
                        <a:lnTo>
                          <a:pt x="108077" y="4826"/>
                        </a:lnTo>
                        <a:lnTo>
                          <a:pt x="115062" y="9652"/>
                        </a:lnTo>
                        <a:lnTo>
                          <a:pt x="125349" y="22098"/>
                        </a:lnTo>
                        <a:lnTo>
                          <a:pt x="136652" y="44069"/>
                        </a:lnTo>
                        <a:lnTo>
                          <a:pt x="142367" y="58674"/>
                        </a:lnTo>
                        <a:lnTo>
                          <a:pt x="144145" y="70993"/>
                        </a:lnTo>
                        <a:lnTo>
                          <a:pt x="143256" y="83439"/>
                        </a:lnTo>
                        <a:lnTo>
                          <a:pt x="139954" y="94488"/>
                        </a:lnTo>
                        <a:lnTo>
                          <a:pt x="134747" y="105029"/>
                        </a:lnTo>
                        <a:lnTo>
                          <a:pt x="118364" y="123190"/>
                        </a:lnTo>
                        <a:lnTo>
                          <a:pt x="98171" y="139446"/>
                        </a:lnTo>
                        <a:lnTo>
                          <a:pt x="74168" y="142494"/>
                        </a:lnTo>
                        <a:lnTo>
                          <a:pt x="50800" y="139446"/>
                        </a:lnTo>
                        <a:lnTo>
                          <a:pt x="28194" y="129286"/>
                        </a:lnTo>
                        <a:lnTo>
                          <a:pt x="18415" y="121412"/>
                        </a:lnTo>
                        <a:lnTo>
                          <a:pt x="10414" y="112522"/>
                        </a:lnTo>
                        <a:lnTo>
                          <a:pt x="5715" y="89154"/>
                        </a:lnTo>
                        <a:lnTo>
                          <a:pt x="1016" y="65786"/>
                        </a:lnTo>
                        <a:lnTo>
                          <a:pt x="0" y="53848"/>
                        </a:lnTo>
                        <a:lnTo>
                          <a:pt x="1397" y="42418"/>
                        </a:lnTo>
                        <a:lnTo>
                          <a:pt x="4699" y="31369"/>
                        </a:lnTo>
                        <a:close/>
                      </a:path>
                    </a:pathLst>
                  </a:custGeom>
                  <a:solidFill>
                    <a:srgbClr val="FF8080"/>
                  </a:solidFill>
                  <a:ln w="0" cap="flat" cmpd="sng" algn="ctr">
                    <a:solidFill>
                      <a:srgbClr val="FF80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Freeform 284"/>
                  <p:cNvSpPr/>
                  <p:nvPr/>
                </p:nvSpPr>
                <p:spPr>
                  <a:xfrm>
                    <a:off x="2187575" y="5066538"/>
                    <a:ext cx="18797" cy="46737"/>
                  </a:xfrm>
                  <a:custGeom>
                    <a:avLst/>
                    <a:gdLst/>
                    <a:ahLst/>
                    <a:cxnLst/>
                    <a:rect l="0" t="0" r="0" b="0"/>
                    <a:pathLst>
                      <a:path w="18797" h="46737">
                        <a:moveTo>
                          <a:pt x="1905" y="44958"/>
                        </a:moveTo>
                        <a:lnTo>
                          <a:pt x="0" y="24765"/>
                        </a:lnTo>
                        <a:lnTo>
                          <a:pt x="3302" y="11430"/>
                        </a:lnTo>
                        <a:lnTo>
                          <a:pt x="6604" y="6223"/>
                        </a:lnTo>
                        <a:lnTo>
                          <a:pt x="11303" y="2159"/>
                        </a:lnTo>
                        <a:lnTo>
                          <a:pt x="18796" y="0"/>
                        </a:lnTo>
                        <a:lnTo>
                          <a:pt x="9398" y="4673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Freeform 285"/>
                  <p:cNvSpPr/>
                  <p:nvPr/>
                </p:nvSpPr>
                <p:spPr>
                  <a:xfrm>
                    <a:off x="2126107" y="5064760"/>
                    <a:ext cx="30608" cy="55627"/>
                  </a:xfrm>
                  <a:custGeom>
                    <a:avLst/>
                    <a:gdLst/>
                    <a:ahLst/>
                    <a:cxnLst/>
                    <a:rect l="0" t="0" r="0" b="0"/>
                    <a:pathLst>
                      <a:path w="30608" h="55627">
                        <a:moveTo>
                          <a:pt x="0" y="7112"/>
                        </a:moveTo>
                        <a:lnTo>
                          <a:pt x="2794" y="3048"/>
                        </a:lnTo>
                        <a:lnTo>
                          <a:pt x="6604" y="889"/>
                        </a:lnTo>
                        <a:lnTo>
                          <a:pt x="10795" y="0"/>
                        </a:lnTo>
                        <a:lnTo>
                          <a:pt x="15113" y="889"/>
                        </a:lnTo>
                        <a:lnTo>
                          <a:pt x="18796" y="2159"/>
                        </a:lnTo>
                        <a:lnTo>
                          <a:pt x="25781" y="8382"/>
                        </a:lnTo>
                        <a:lnTo>
                          <a:pt x="28702" y="12319"/>
                        </a:lnTo>
                        <a:lnTo>
                          <a:pt x="30099" y="17653"/>
                        </a:lnTo>
                        <a:lnTo>
                          <a:pt x="30607" y="23368"/>
                        </a:lnTo>
                        <a:lnTo>
                          <a:pt x="28194" y="34417"/>
                        </a:lnTo>
                        <a:lnTo>
                          <a:pt x="22987" y="45466"/>
                        </a:lnTo>
                        <a:lnTo>
                          <a:pt x="15494" y="55626"/>
                        </a:lnTo>
                        <a:lnTo>
                          <a:pt x="12700" y="53848"/>
                        </a:lnTo>
                        <a:lnTo>
                          <a:pt x="11303" y="52578"/>
                        </a:lnTo>
                        <a:lnTo>
                          <a:pt x="9906" y="52070"/>
                        </a:lnTo>
                        <a:lnTo>
                          <a:pt x="11811" y="45466"/>
                        </a:lnTo>
                        <a:lnTo>
                          <a:pt x="11811" y="40132"/>
                        </a:lnTo>
                        <a:lnTo>
                          <a:pt x="7493" y="29591"/>
                        </a:lnTo>
                        <a:lnTo>
                          <a:pt x="1905" y="18034"/>
                        </a:lnTo>
                        <a:lnTo>
                          <a:pt x="0" y="1231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Freeform 286"/>
                  <p:cNvSpPr/>
                  <p:nvPr/>
                </p:nvSpPr>
                <p:spPr>
                  <a:xfrm>
                    <a:off x="1657477" y="5032121"/>
                    <a:ext cx="107062" cy="207011"/>
                  </a:xfrm>
                  <a:custGeom>
                    <a:avLst/>
                    <a:gdLst/>
                    <a:ahLst/>
                    <a:cxnLst/>
                    <a:rect l="0" t="0" r="0" b="0"/>
                    <a:pathLst>
                      <a:path w="107062" h="207011">
                        <a:moveTo>
                          <a:pt x="22987" y="140335"/>
                        </a:moveTo>
                        <a:lnTo>
                          <a:pt x="15494" y="123063"/>
                        </a:lnTo>
                        <a:lnTo>
                          <a:pt x="9017" y="105029"/>
                        </a:lnTo>
                        <a:lnTo>
                          <a:pt x="3810" y="86106"/>
                        </a:lnTo>
                        <a:lnTo>
                          <a:pt x="1016" y="67564"/>
                        </a:lnTo>
                        <a:lnTo>
                          <a:pt x="0" y="48514"/>
                        </a:lnTo>
                        <a:lnTo>
                          <a:pt x="2921" y="30861"/>
                        </a:lnTo>
                        <a:lnTo>
                          <a:pt x="9398" y="14097"/>
                        </a:lnTo>
                        <a:lnTo>
                          <a:pt x="21209" y="0"/>
                        </a:lnTo>
                        <a:lnTo>
                          <a:pt x="17907" y="20701"/>
                        </a:lnTo>
                        <a:lnTo>
                          <a:pt x="16891" y="41910"/>
                        </a:lnTo>
                        <a:lnTo>
                          <a:pt x="17907" y="62230"/>
                        </a:lnTo>
                        <a:lnTo>
                          <a:pt x="21209" y="82550"/>
                        </a:lnTo>
                        <a:lnTo>
                          <a:pt x="26289" y="101473"/>
                        </a:lnTo>
                        <a:lnTo>
                          <a:pt x="34798" y="120523"/>
                        </a:lnTo>
                        <a:lnTo>
                          <a:pt x="45085" y="137668"/>
                        </a:lnTo>
                        <a:lnTo>
                          <a:pt x="64389" y="162814"/>
                        </a:lnTo>
                        <a:lnTo>
                          <a:pt x="71374" y="169037"/>
                        </a:lnTo>
                        <a:lnTo>
                          <a:pt x="95377" y="183134"/>
                        </a:lnTo>
                        <a:lnTo>
                          <a:pt x="101473" y="189357"/>
                        </a:lnTo>
                        <a:lnTo>
                          <a:pt x="105664" y="196850"/>
                        </a:lnTo>
                        <a:lnTo>
                          <a:pt x="107061" y="207010"/>
                        </a:lnTo>
                        <a:lnTo>
                          <a:pt x="71882" y="186690"/>
                        </a:lnTo>
                        <a:lnTo>
                          <a:pt x="40894" y="16065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Freeform 287"/>
                  <p:cNvSpPr/>
                  <p:nvPr/>
                </p:nvSpPr>
                <p:spPr>
                  <a:xfrm>
                    <a:off x="916051" y="5013579"/>
                    <a:ext cx="81789" cy="94489"/>
                  </a:xfrm>
                  <a:custGeom>
                    <a:avLst/>
                    <a:gdLst/>
                    <a:ahLst/>
                    <a:cxnLst/>
                    <a:rect l="0" t="0" r="0" b="0"/>
                    <a:pathLst>
                      <a:path w="81789" h="94489">
                        <a:moveTo>
                          <a:pt x="2921" y="26035"/>
                        </a:moveTo>
                        <a:lnTo>
                          <a:pt x="7112" y="15875"/>
                        </a:lnTo>
                        <a:lnTo>
                          <a:pt x="14224" y="8763"/>
                        </a:lnTo>
                        <a:lnTo>
                          <a:pt x="22098" y="3937"/>
                        </a:lnTo>
                        <a:lnTo>
                          <a:pt x="42291" y="0"/>
                        </a:lnTo>
                        <a:lnTo>
                          <a:pt x="75692" y="2667"/>
                        </a:lnTo>
                        <a:lnTo>
                          <a:pt x="78486" y="4826"/>
                        </a:lnTo>
                        <a:lnTo>
                          <a:pt x="80391" y="7493"/>
                        </a:lnTo>
                        <a:lnTo>
                          <a:pt x="81280" y="10541"/>
                        </a:lnTo>
                        <a:lnTo>
                          <a:pt x="81788" y="14097"/>
                        </a:lnTo>
                        <a:lnTo>
                          <a:pt x="79883" y="19812"/>
                        </a:lnTo>
                        <a:lnTo>
                          <a:pt x="75692" y="24257"/>
                        </a:lnTo>
                        <a:lnTo>
                          <a:pt x="73787" y="21209"/>
                        </a:lnTo>
                        <a:lnTo>
                          <a:pt x="69596" y="18542"/>
                        </a:lnTo>
                        <a:lnTo>
                          <a:pt x="67183" y="18542"/>
                        </a:lnTo>
                        <a:lnTo>
                          <a:pt x="64389" y="18034"/>
                        </a:lnTo>
                        <a:lnTo>
                          <a:pt x="58801" y="18034"/>
                        </a:lnTo>
                        <a:lnTo>
                          <a:pt x="48387" y="20701"/>
                        </a:lnTo>
                        <a:lnTo>
                          <a:pt x="41910" y="24638"/>
                        </a:lnTo>
                        <a:lnTo>
                          <a:pt x="36195" y="29591"/>
                        </a:lnTo>
                        <a:lnTo>
                          <a:pt x="28194" y="41529"/>
                        </a:lnTo>
                        <a:lnTo>
                          <a:pt x="23495" y="54737"/>
                        </a:lnTo>
                        <a:lnTo>
                          <a:pt x="22098" y="61722"/>
                        </a:lnTo>
                        <a:lnTo>
                          <a:pt x="22098" y="64008"/>
                        </a:lnTo>
                        <a:lnTo>
                          <a:pt x="24003" y="68834"/>
                        </a:lnTo>
                        <a:lnTo>
                          <a:pt x="25400" y="71120"/>
                        </a:lnTo>
                        <a:lnTo>
                          <a:pt x="29210" y="74168"/>
                        </a:lnTo>
                        <a:lnTo>
                          <a:pt x="33909" y="76327"/>
                        </a:lnTo>
                        <a:lnTo>
                          <a:pt x="38608" y="72390"/>
                        </a:lnTo>
                        <a:lnTo>
                          <a:pt x="41402" y="67056"/>
                        </a:lnTo>
                        <a:lnTo>
                          <a:pt x="45085" y="47244"/>
                        </a:lnTo>
                        <a:lnTo>
                          <a:pt x="48006" y="42418"/>
                        </a:lnTo>
                        <a:lnTo>
                          <a:pt x="52705" y="38862"/>
                        </a:lnTo>
                        <a:lnTo>
                          <a:pt x="60706" y="38354"/>
                        </a:lnTo>
                        <a:lnTo>
                          <a:pt x="58293" y="65278"/>
                        </a:lnTo>
                        <a:lnTo>
                          <a:pt x="37592" y="82931"/>
                        </a:lnTo>
                        <a:lnTo>
                          <a:pt x="25908" y="90424"/>
                        </a:lnTo>
                        <a:lnTo>
                          <a:pt x="14605" y="94488"/>
                        </a:lnTo>
                        <a:lnTo>
                          <a:pt x="7112" y="87884"/>
                        </a:lnTo>
                        <a:lnTo>
                          <a:pt x="2921" y="80772"/>
                        </a:lnTo>
                        <a:lnTo>
                          <a:pt x="508" y="72771"/>
                        </a:lnTo>
                        <a:lnTo>
                          <a:pt x="0" y="54229"/>
                        </a:lnTo>
                        <a:close/>
                      </a:path>
                    </a:pathLst>
                  </a:custGeom>
                  <a:solidFill>
                    <a:srgbClr val="FFBFBF"/>
                  </a:solidFill>
                  <a:ln w="0" cap="flat" cmpd="sng" algn="ctr">
                    <a:solidFill>
                      <a:srgbClr val="FFBFB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Freeform 288"/>
                  <p:cNvSpPr/>
                  <p:nvPr/>
                </p:nvSpPr>
                <p:spPr>
                  <a:xfrm>
                    <a:off x="863473" y="5009515"/>
                    <a:ext cx="46102" cy="22607"/>
                  </a:xfrm>
                  <a:custGeom>
                    <a:avLst/>
                    <a:gdLst/>
                    <a:ahLst/>
                    <a:cxnLst/>
                    <a:rect l="0" t="0" r="0" b="0"/>
                    <a:pathLst>
                      <a:path w="46102" h="22607">
                        <a:moveTo>
                          <a:pt x="0" y="13716"/>
                        </a:moveTo>
                        <a:lnTo>
                          <a:pt x="2413" y="8001"/>
                        </a:lnTo>
                        <a:lnTo>
                          <a:pt x="7620" y="4064"/>
                        </a:lnTo>
                        <a:lnTo>
                          <a:pt x="13716" y="1397"/>
                        </a:lnTo>
                        <a:lnTo>
                          <a:pt x="21717" y="0"/>
                        </a:lnTo>
                        <a:lnTo>
                          <a:pt x="28702" y="0"/>
                        </a:lnTo>
                        <a:lnTo>
                          <a:pt x="35687" y="1397"/>
                        </a:lnTo>
                        <a:lnTo>
                          <a:pt x="41910" y="4064"/>
                        </a:lnTo>
                        <a:lnTo>
                          <a:pt x="46101" y="8509"/>
                        </a:lnTo>
                        <a:lnTo>
                          <a:pt x="43307" y="15113"/>
                        </a:lnTo>
                        <a:lnTo>
                          <a:pt x="38989" y="18669"/>
                        </a:lnTo>
                        <a:lnTo>
                          <a:pt x="32893" y="19939"/>
                        </a:lnTo>
                        <a:lnTo>
                          <a:pt x="5207" y="19558"/>
                        </a:lnTo>
                        <a:lnTo>
                          <a:pt x="0" y="22606"/>
                        </a:lnTo>
                        <a:close/>
                      </a:path>
                    </a:pathLst>
                  </a:custGeom>
                  <a:solidFill>
                    <a:srgbClr val="FFBFBF"/>
                  </a:solidFill>
                  <a:ln w="0" cap="flat" cmpd="sng" algn="ctr">
                    <a:solidFill>
                      <a:srgbClr val="FFBFB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Freeform 289"/>
                  <p:cNvSpPr/>
                  <p:nvPr/>
                </p:nvSpPr>
                <p:spPr>
                  <a:xfrm>
                    <a:off x="1999869" y="5160137"/>
                    <a:ext cx="38482" cy="14479"/>
                  </a:xfrm>
                  <a:custGeom>
                    <a:avLst/>
                    <a:gdLst/>
                    <a:ahLst/>
                    <a:cxnLst/>
                    <a:rect l="0" t="0" r="0" b="0"/>
                    <a:pathLst>
                      <a:path w="38482" h="14479">
                        <a:moveTo>
                          <a:pt x="0" y="0"/>
                        </a:moveTo>
                        <a:lnTo>
                          <a:pt x="8890" y="3556"/>
                        </a:lnTo>
                        <a:lnTo>
                          <a:pt x="33274" y="8763"/>
                        </a:lnTo>
                        <a:lnTo>
                          <a:pt x="38481" y="10541"/>
                        </a:lnTo>
                        <a:lnTo>
                          <a:pt x="32385" y="13208"/>
                        </a:lnTo>
                        <a:lnTo>
                          <a:pt x="26670" y="14478"/>
                        </a:lnTo>
                        <a:lnTo>
                          <a:pt x="21082" y="14478"/>
                        </a:lnTo>
                        <a:lnTo>
                          <a:pt x="15494" y="13208"/>
                        </a:lnTo>
                        <a:lnTo>
                          <a:pt x="9779" y="10541"/>
                        </a:lnTo>
                        <a:lnTo>
                          <a:pt x="5588" y="7493"/>
                        </a:lnTo>
                        <a:lnTo>
                          <a:pt x="1778" y="355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2" name="TextBox 291"/>
                <p:cNvSpPr txBox="1"/>
                <p:nvPr/>
              </p:nvSpPr>
              <p:spPr>
                <a:xfrm>
                  <a:off x="241300" y="5664200"/>
                  <a:ext cx="2514600" cy="646331"/>
                </a:xfrm>
                <a:prstGeom prst="rect">
                  <a:avLst/>
                </a:prstGeom>
                <a:noFill/>
              </p:spPr>
              <p:txBody>
                <a:bodyPr vert="horz" rtlCol="0">
                  <a:spAutoFit/>
                </a:bodyPr>
                <a:lstStyle/>
                <a:p>
                  <a:pPr algn="ctr"/>
                  <a:r>
                    <a:rPr lang="en-GB" smtClean="0">
                      <a:solidFill>
                        <a:srgbClr val="000000"/>
                      </a:solidFill>
                      <a:latin typeface="Trebuchet MS - 24"/>
                    </a:rPr>
                    <a:t>The pigs need     of a bag.</a:t>
                  </a:r>
                  <a:endParaRPr lang="en-GB">
                    <a:solidFill>
                      <a:srgbClr val="000000"/>
                    </a:solidFill>
                    <a:latin typeface="Trebuchet MS - 24"/>
                  </a:endParaRPr>
                </a:p>
              </p:txBody>
            </p:sp>
            <p:sp>
              <p:nvSpPr>
                <p:cNvPr id="293" name="TextBox 292"/>
                <p:cNvSpPr txBox="1"/>
                <p:nvPr/>
              </p:nvSpPr>
              <p:spPr>
                <a:xfrm>
                  <a:off x="1911648" y="5575300"/>
                  <a:ext cx="584200" cy="646331"/>
                </a:xfrm>
                <a:prstGeom prst="rect">
                  <a:avLst/>
                </a:prstGeom>
                <a:noFill/>
              </p:spPr>
              <p:txBody>
                <a:bodyPr vert="horz" rtlCol="0">
                  <a:spAutoFit/>
                </a:bodyPr>
                <a:lstStyle/>
                <a:p>
                  <a:r>
                    <a:rPr lang="en-GB" u="sng" dirty="0" smtClean="0">
                      <a:solidFill>
                        <a:srgbClr val="000000"/>
                      </a:solidFill>
                      <a:latin typeface="Trebuchet MS - 24"/>
                    </a:rPr>
                    <a:t>5</a:t>
                  </a:r>
                </a:p>
                <a:p>
                  <a:r>
                    <a:rPr lang="en-GB" u="sng" dirty="0" smtClean="0">
                      <a:solidFill>
                        <a:srgbClr val="000000"/>
                      </a:solidFill>
                      <a:latin typeface="Trebuchet MS - 24"/>
                    </a:rPr>
                    <a:t>6</a:t>
                  </a:r>
                  <a:endParaRPr lang="en-GB" u="sng" dirty="0">
                    <a:solidFill>
                      <a:srgbClr val="000000"/>
                    </a:solidFill>
                    <a:latin typeface="Trebuchet MS - 24"/>
                  </a:endParaRPr>
                </a:p>
              </p:txBody>
            </p:sp>
          </p:grpSp>
        </p:grpSp>
        <p:sp>
          <p:nvSpPr>
            <p:cNvPr id="296" name="TextBox 295"/>
            <p:cNvSpPr txBox="1"/>
            <p:nvPr/>
          </p:nvSpPr>
          <p:spPr>
            <a:xfrm>
              <a:off x="939800" y="6870700"/>
              <a:ext cx="7823200" cy="923330"/>
            </a:xfrm>
            <a:prstGeom prst="rect">
              <a:avLst/>
            </a:prstGeom>
            <a:noFill/>
          </p:spPr>
          <p:txBody>
            <a:bodyPr vert="horz" rtlCol="0">
              <a:spAutoFit/>
            </a:bodyPr>
            <a:lstStyle/>
            <a:p>
              <a:pPr algn="ctr"/>
              <a:r>
                <a:rPr lang="en-GB" sz="2700" smtClean="0">
                  <a:solidFill>
                    <a:srgbClr val="000000"/>
                  </a:solidFill>
                  <a:latin typeface="Trebuchet MS - 36"/>
                </a:rPr>
                <a:t>Which animal has the most feed?</a:t>
              </a:r>
            </a:p>
            <a:p>
              <a:pPr algn="ctr"/>
              <a:r>
                <a:rPr lang="en-GB" sz="2700" smtClean="0">
                  <a:solidFill>
                    <a:srgbClr val="000000"/>
                  </a:solidFill>
                  <a:latin typeface="Trebuchet MS - 36"/>
                </a:rPr>
                <a:t>Can you show why using fractions?</a:t>
              </a:r>
              <a:endParaRPr lang="en-GB" sz="2700">
                <a:solidFill>
                  <a:srgbClr val="000000"/>
                </a:solidFill>
                <a:latin typeface="Trebuchet MS - 36"/>
              </a:endParaRPr>
            </a:p>
          </p:txBody>
        </p:sp>
      </p:grpSp>
    </p:spTree>
    <p:extLst>
      <p:ext uri="{BB962C8B-B14F-4D97-AF65-F5344CB8AC3E}">
        <p14:creationId xmlns:p14="http://schemas.microsoft.com/office/powerpoint/2010/main" val="4006519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0" name="Group 39"/>
          <p:cNvGrpSpPr/>
          <p:nvPr/>
        </p:nvGrpSpPr>
        <p:grpSpPr>
          <a:xfrm>
            <a:off x="241300" y="0"/>
            <a:ext cx="9245600" cy="7521068"/>
            <a:chOff x="241300" y="0"/>
            <a:chExt cx="9245600" cy="7521068"/>
          </a:xfrm>
        </p:grpSpPr>
        <p:sp>
          <p:nvSpPr>
            <p:cNvPr id="2" name="TextBox 1"/>
            <p:cNvSpPr txBox="1"/>
            <p:nvPr/>
          </p:nvSpPr>
          <p:spPr>
            <a:xfrm>
              <a:off x="2400300" y="0"/>
              <a:ext cx="5232400" cy="646331"/>
            </a:xfrm>
            <a:prstGeom prst="rect">
              <a:avLst/>
            </a:prstGeom>
            <a:noFill/>
          </p:spPr>
          <p:txBody>
            <a:bodyPr vert="horz" rtlCol="0">
              <a:spAutoFit/>
            </a:bodyPr>
            <a:lstStyle/>
            <a:p>
              <a:pPr algn="ctr"/>
              <a:r>
                <a:rPr lang="en-GB" sz="3600" b="1" smtClean="0">
                  <a:solidFill>
                    <a:srgbClr val="000000"/>
                  </a:solidFill>
                  <a:latin typeface="Trebuchet MS - 48"/>
                </a:rPr>
                <a:t>Baling Out</a:t>
              </a:r>
              <a:endParaRPr lang="en-GB" sz="3600" b="1">
                <a:solidFill>
                  <a:srgbClr val="000000"/>
                </a:solidFill>
                <a:latin typeface="Trebuchet MS - 48"/>
              </a:endParaRPr>
            </a:p>
          </p:txBody>
        </p:sp>
        <p:sp>
          <p:nvSpPr>
            <p:cNvPr id="3" name="TextBox 2"/>
            <p:cNvSpPr txBox="1"/>
            <p:nvPr/>
          </p:nvSpPr>
          <p:spPr>
            <a:xfrm>
              <a:off x="241300" y="673100"/>
              <a:ext cx="9245600" cy="969496"/>
            </a:xfrm>
            <a:prstGeom prst="rect">
              <a:avLst/>
            </a:prstGeom>
            <a:noFill/>
          </p:spPr>
          <p:txBody>
            <a:bodyPr vert="horz" rtlCol="0">
              <a:spAutoFit/>
            </a:bodyPr>
            <a:lstStyle/>
            <a:p>
              <a:pPr algn="ctr"/>
              <a:r>
                <a:rPr lang="en-GB" sz="1900" smtClean="0">
                  <a:solidFill>
                    <a:srgbClr val="000000"/>
                  </a:solidFill>
                  <a:latin typeface="Trebuchet MS - 26"/>
                </a:rPr>
                <a:t>Help Woody get these parts of straw bales in to whole bales by checking that they add up to one in each case. If they don't add to one, tell Woody how much more or less of a bale he needs.</a:t>
              </a:r>
              <a:endParaRPr lang="en-GB" sz="1900">
                <a:solidFill>
                  <a:srgbClr val="000000"/>
                </a:solidFill>
                <a:latin typeface="Trebuchet MS - 26"/>
              </a:endParaRPr>
            </a:p>
          </p:txBody>
        </p:sp>
        <p:grpSp>
          <p:nvGrpSpPr>
            <p:cNvPr id="14" name="Group 13"/>
            <p:cNvGrpSpPr/>
            <p:nvPr/>
          </p:nvGrpSpPr>
          <p:grpSpPr>
            <a:xfrm>
              <a:off x="850900" y="2139950"/>
              <a:ext cx="2692273" cy="2596643"/>
              <a:chOff x="850900" y="2139950"/>
              <a:chExt cx="2692273" cy="2596643"/>
            </a:xfrm>
          </p:grpSpPr>
          <p:grpSp>
            <p:nvGrpSpPr>
              <p:cNvPr id="6" name="Group 5"/>
              <p:cNvGrpSpPr/>
              <p:nvPr/>
            </p:nvGrpSpPr>
            <p:grpSpPr>
              <a:xfrm>
                <a:off x="1066800" y="2184400"/>
                <a:ext cx="1434973" cy="1211834"/>
                <a:chOff x="1066800" y="2184400"/>
                <a:chExt cx="1434973" cy="1211834"/>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1485900" y="2184400"/>
                  <a:ext cx="1015873" cy="1211834"/>
                </a:xfrm>
                <a:prstGeom prst="rect">
                  <a:avLst/>
                </a:prstGeom>
                <a:solidFill>
                  <a:scrgbClr r="0" g="0" b="0">
                    <a:alpha val="0"/>
                  </a:scrgbClr>
                </a:solidFill>
              </p:spPr>
            </p:pic>
            <p:sp>
              <p:nvSpPr>
                <p:cNvPr id="5" name="TextBox 4"/>
                <p:cNvSpPr txBox="1"/>
                <p:nvPr/>
              </p:nvSpPr>
              <p:spPr>
                <a:xfrm>
                  <a:off x="1066800" y="2260600"/>
                  <a:ext cx="685800" cy="738664"/>
                </a:xfrm>
                <a:prstGeom prst="rect">
                  <a:avLst/>
                </a:prstGeom>
                <a:noFill/>
              </p:spPr>
              <p:txBody>
                <a:bodyPr vert="horz" rtlCol="0">
                  <a:spAutoFit/>
                </a:bodyPr>
                <a:lstStyle/>
                <a:p>
                  <a:r>
                    <a:rPr lang="en-GB" sz="2100" u="sng" smtClean="0">
                      <a:solidFill>
                        <a:srgbClr val="000000"/>
                      </a:solidFill>
                      <a:latin typeface="Trebuchet MS - 28"/>
                    </a:rPr>
                    <a:t>1</a:t>
                  </a:r>
                </a:p>
                <a:p>
                  <a:r>
                    <a:rPr lang="en-GB" sz="2100" u="sng" smtClean="0">
                      <a:solidFill>
                        <a:srgbClr val="000000"/>
                      </a:solidFill>
                      <a:latin typeface="Trebuchet MS - 28"/>
                    </a:rPr>
                    <a:t>6</a:t>
                  </a:r>
                  <a:endParaRPr lang="en-GB" sz="2100" u="sng">
                    <a:solidFill>
                      <a:srgbClr val="000000"/>
                    </a:solidFill>
                    <a:latin typeface="Trebuchet MS - 28"/>
                  </a:endParaRPr>
                </a:p>
              </p:txBody>
            </p:sp>
          </p:grpSp>
          <p:grpSp>
            <p:nvGrpSpPr>
              <p:cNvPr id="9" name="Group 8"/>
              <p:cNvGrpSpPr/>
              <p:nvPr/>
            </p:nvGrpSpPr>
            <p:grpSpPr>
              <a:xfrm>
                <a:off x="2120900" y="2667000"/>
                <a:ext cx="1422273" cy="1211834"/>
                <a:chOff x="2120900" y="2667000"/>
                <a:chExt cx="1422273" cy="1211834"/>
              </a:xfrm>
            </p:grpSpPr>
            <p:pic>
              <p:nvPicPr>
                <p:cNvPr id="7" name="Picture 6"/>
                <p:cNvPicPr>
                  <a:picLocks/>
                </p:cNvPicPr>
                <p:nvPr/>
              </p:nvPicPr>
              <p:blipFill>
                <a:blip r:embed="rId3">
                  <a:extLst>
                    <a:ext uri="{28A0092B-C50C-407E-A947-70E740481C1C}">
                      <a14:useLocalDpi xmlns:a14="http://schemas.microsoft.com/office/drawing/2010/main" val="0"/>
                    </a:ext>
                  </a:extLst>
                </a:blip>
                <a:stretch>
                  <a:fillRect/>
                </a:stretch>
              </p:blipFill>
              <p:spPr>
                <a:xfrm>
                  <a:off x="2527300" y="2667000"/>
                  <a:ext cx="1015873" cy="1211834"/>
                </a:xfrm>
                <a:prstGeom prst="rect">
                  <a:avLst/>
                </a:prstGeom>
                <a:solidFill>
                  <a:scrgbClr r="0" g="0" b="0">
                    <a:alpha val="0"/>
                  </a:scrgbClr>
                </a:solidFill>
              </p:spPr>
            </p:pic>
            <p:sp>
              <p:nvSpPr>
                <p:cNvPr id="8" name="TextBox 7"/>
                <p:cNvSpPr txBox="1"/>
                <p:nvPr/>
              </p:nvSpPr>
              <p:spPr>
                <a:xfrm>
                  <a:off x="2120900" y="2717800"/>
                  <a:ext cx="685800" cy="738664"/>
                </a:xfrm>
                <a:prstGeom prst="rect">
                  <a:avLst/>
                </a:prstGeom>
                <a:noFill/>
              </p:spPr>
              <p:txBody>
                <a:bodyPr vert="horz" rtlCol="0">
                  <a:spAutoFit/>
                </a:bodyPr>
                <a:lstStyle/>
                <a:p>
                  <a:r>
                    <a:rPr lang="en-GB" sz="2100" u="sng" smtClean="0">
                      <a:solidFill>
                        <a:srgbClr val="000000"/>
                      </a:solidFill>
                      <a:latin typeface="Trebuchet MS - 28"/>
                    </a:rPr>
                    <a:t>1</a:t>
                  </a:r>
                </a:p>
                <a:p>
                  <a:r>
                    <a:rPr lang="en-GB" sz="2100" u="sng" smtClean="0">
                      <a:solidFill>
                        <a:srgbClr val="000000"/>
                      </a:solidFill>
                      <a:latin typeface="Trebuchet MS - 28"/>
                    </a:rPr>
                    <a:t>3</a:t>
                  </a:r>
                  <a:endParaRPr lang="en-GB" sz="2100" u="sng">
                    <a:solidFill>
                      <a:srgbClr val="000000"/>
                    </a:solidFill>
                    <a:latin typeface="Trebuchet MS - 28"/>
                  </a:endParaRPr>
                </a:p>
              </p:txBody>
            </p:sp>
          </p:grpSp>
          <p:grpSp>
            <p:nvGrpSpPr>
              <p:cNvPr id="12" name="Group 11"/>
              <p:cNvGrpSpPr/>
              <p:nvPr/>
            </p:nvGrpSpPr>
            <p:grpSpPr>
              <a:xfrm>
                <a:off x="1130300" y="3505200"/>
                <a:ext cx="1434973" cy="1224534"/>
                <a:chOff x="1130300" y="3505200"/>
                <a:chExt cx="1434973" cy="1224534"/>
              </a:xfrm>
            </p:grpSpPr>
            <p:pic>
              <p:nvPicPr>
                <p:cNvPr id="10" name="Picture 9"/>
                <p:cNvPicPr>
                  <a:picLocks/>
                </p:cNvPicPr>
                <p:nvPr/>
              </p:nvPicPr>
              <p:blipFill>
                <a:blip r:embed="rId2">
                  <a:extLst>
                    <a:ext uri="{28A0092B-C50C-407E-A947-70E740481C1C}">
                      <a14:useLocalDpi xmlns:a14="http://schemas.microsoft.com/office/drawing/2010/main" val="0"/>
                    </a:ext>
                  </a:extLst>
                </a:blip>
                <a:stretch>
                  <a:fillRect/>
                </a:stretch>
              </p:blipFill>
              <p:spPr>
                <a:xfrm>
                  <a:off x="1549400" y="3517900"/>
                  <a:ext cx="1015873" cy="1211834"/>
                </a:xfrm>
                <a:prstGeom prst="rect">
                  <a:avLst/>
                </a:prstGeom>
                <a:solidFill>
                  <a:scrgbClr r="0" g="0" b="0">
                    <a:alpha val="0"/>
                  </a:scrgbClr>
                </a:solidFill>
              </p:spPr>
            </p:pic>
            <p:sp>
              <p:nvSpPr>
                <p:cNvPr id="11" name="TextBox 10"/>
                <p:cNvSpPr txBox="1"/>
                <p:nvPr/>
              </p:nvSpPr>
              <p:spPr>
                <a:xfrm>
                  <a:off x="1130300" y="3505200"/>
                  <a:ext cx="685800" cy="738664"/>
                </a:xfrm>
                <a:prstGeom prst="rect">
                  <a:avLst/>
                </a:prstGeom>
                <a:noFill/>
              </p:spPr>
              <p:txBody>
                <a:bodyPr vert="horz" rtlCol="0">
                  <a:spAutoFit/>
                </a:bodyPr>
                <a:lstStyle/>
                <a:p>
                  <a:r>
                    <a:rPr lang="en-GB" sz="2100" u="sng" smtClean="0">
                      <a:solidFill>
                        <a:srgbClr val="000000"/>
                      </a:solidFill>
                      <a:latin typeface="Trebuchet MS - 28"/>
                    </a:rPr>
                    <a:t>1</a:t>
                  </a:r>
                </a:p>
                <a:p>
                  <a:r>
                    <a:rPr lang="en-GB" sz="2100" u="sng" smtClean="0">
                      <a:solidFill>
                        <a:srgbClr val="000000"/>
                      </a:solidFill>
                      <a:latin typeface="Trebuchet MS - 28"/>
                    </a:rPr>
                    <a:t>2</a:t>
                  </a:r>
                  <a:endParaRPr lang="en-GB" sz="2100" u="sng">
                    <a:solidFill>
                      <a:srgbClr val="000000"/>
                    </a:solidFill>
                    <a:latin typeface="Trebuchet MS - 28"/>
                  </a:endParaRPr>
                </a:p>
              </p:txBody>
            </p:sp>
          </p:grpSp>
          <p:sp>
            <p:nvSpPr>
              <p:cNvPr id="13" name="Freeform 12"/>
              <p:cNvSpPr/>
              <p:nvPr/>
            </p:nvSpPr>
            <p:spPr>
              <a:xfrm>
                <a:off x="850900" y="2139950"/>
                <a:ext cx="2596643" cy="2596643"/>
              </a:xfrm>
              <a:custGeom>
                <a:avLst/>
                <a:gdLst/>
                <a:ahLst/>
                <a:cxnLst/>
                <a:rect l="0" t="0" r="0" b="0"/>
                <a:pathLst>
                  <a:path w="2596643" h="2596643">
                    <a:moveTo>
                      <a:pt x="0" y="0"/>
                    </a:moveTo>
                    <a:lnTo>
                      <a:pt x="2596642" y="0"/>
                    </a:lnTo>
                    <a:lnTo>
                      <a:pt x="2596642" y="2596642"/>
                    </a:lnTo>
                    <a:lnTo>
                      <a:pt x="0" y="2596642"/>
                    </a:lnTo>
                    <a:close/>
                  </a:path>
                </a:pathLst>
              </a:custGeom>
              <a:solidFill>
                <a:schemeClr val="accent1">
                  <a:alpha val="1000"/>
                </a:schemeClr>
              </a:solidFill>
              <a:ln w="762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p:cNvGrpSpPr/>
            <p:nvPr/>
          </p:nvGrpSpPr>
          <p:grpSpPr>
            <a:xfrm>
              <a:off x="6546850" y="4737100"/>
              <a:ext cx="2851150" cy="2599818"/>
              <a:chOff x="6546850" y="4737100"/>
              <a:chExt cx="2851150" cy="2599818"/>
            </a:xfrm>
          </p:grpSpPr>
          <p:pic>
            <p:nvPicPr>
              <p:cNvPr id="15" name="Picture 14"/>
              <p:cNvPicPr>
                <a:picLocks/>
              </p:cNvPicPr>
              <p:nvPr/>
            </p:nvPicPr>
            <p:blipFill>
              <a:blip r:embed="rId3">
                <a:extLst>
                  <a:ext uri="{28A0092B-C50C-407E-A947-70E740481C1C}">
                    <a14:useLocalDpi xmlns:a14="http://schemas.microsoft.com/office/drawing/2010/main" val="0"/>
                  </a:ext>
                </a:extLst>
              </a:blip>
              <a:stretch>
                <a:fillRect/>
              </a:stretch>
            </p:blipFill>
            <p:spPr>
              <a:xfrm>
                <a:off x="7785100" y="4737100"/>
                <a:ext cx="1015873" cy="1211834"/>
              </a:xfrm>
              <a:prstGeom prst="rect">
                <a:avLst/>
              </a:prstGeom>
              <a:solidFill>
                <a:scrgbClr r="0" g="0" b="0">
                  <a:alpha val="0"/>
                </a:scrgbClr>
              </a:solidFill>
            </p:spPr>
          </p:pic>
          <p:pic>
            <p:nvPicPr>
              <p:cNvPr id="16" name="Picture 15"/>
              <p:cNvPicPr>
                <a:picLocks/>
              </p:cNvPicPr>
              <p:nvPr/>
            </p:nvPicPr>
            <p:blipFill>
              <a:blip r:embed="rId2">
                <a:extLst>
                  <a:ext uri="{28A0092B-C50C-407E-A947-70E740481C1C}">
                    <a14:useLocalDpi xmlns:a14="http://schemas.microsoft.com/office/drawing/2010/main" val="0"/>
                  </a:ext>
                </a:extLst>
              </a:blip>
              <a:stretch>
                <a:fillRect/>
              </a:stretch>
            </p:blipFill>
            <p:spPr>
              <a:xfrm>
                <a:off x="6680200" y="5448300"/>
                <a:ext cx="1015873" cy="1211834"/>
              </a:xfrm>
              <a:prstGeom prst="rect">
                <a:avLst/>
              </a:prstGeom>
              <a:solidFill>
                <a:scrgbClr r="0" g="0" b="0">
                  <a:alpha val="0"/>
                </a:scrgbClr>
              </a:solidFill>
            </p:spPr>
          </p:pic>
          <p:pic>
            <p:nvPicPr>
              <p:cNvPr id="17" name="Picture 16"/>
              <p:cNvPicPr>
                <a:picLocks/>
              </p:cNvPicPr>
              <p:nvPr/>
            </p:nvPicPr>
            <p:blipFill>
              <a:blip r:embed="rId2">
                <a:extLst>
                  <a:ext uri="{28A0092B-C50C-407E-A947-70E740481C1C}">
                    <a14:useLocalDpi xmlns:a14="http://schemas.microsoft.com/office/drawing/2010/main" val="0"/>
                  </a:ext>
                </a:extLst>
              </a:blip>
              <a:stretch>
                <a:fillRect/>
              </a:stretch>
            </p:blipFill>
            <p:spPr>
              <a:xfrm>
                <a:off x="7772400" y="6007100"/>
                <a:ext cx="1015873" cy="1211834"/>
              </a:xfrm>
              <a:prstGeom prst="rect">
                <a:avLst/>
              </a:prstGeom>
              <a:solidFill>
                <a:scrgbClr r="0" g="0" b="0">
                  <a:alpha val="0"/>
                </a:scrgbClr>
              </a:solidFill>
            </p:spPr>
          </p:pic>
          <p:sp>
            <p:nvSpPr>
              <p:cNvPr id="18" name="TextBox 17"/>
              <p:cNvSpPr txBox="1"/>
              <p:nvPr/>
            </p:nvSpPr>
            <p:spPr>
              <a:xfrm>
                <a:off x="7429500" y="5588000"/>
                <a:ext cx="685800" cy="738664"/>
              </a:xfrm>
              <a:prstGeom prst="rect">
                <a:avLst/>
              </a:prstGeom>
              <a:noFill/>
            </p:spPr>
            <p:txBody>
              <a:bodyPr vert="horz" rtlCol="0">
                <a:spAutoFit/>
              </a:bodyPr>
              <a:lstStyle/>
              <a:p>
                <a:r>
                  <a:rPr lang="en-GB" sz="2100" u="sng" smtClean="0">
                    <a:solidFill>
                      <a:srgbClr val="000000"/>
                    </a:solidFill>
                    <a:latin typeface="Trebuchet MS - 28"/>
                  </a:rPr>
                  <a:t>3</a:t>
                </a:r>
              </a:p>
              <a:p>
                <a:r>
                  <a:rPr lang="en-GB" sz="2100" u="sng" smtClean="0">
                    <a:solidFill>
                      <a:srgbClr val="000000"/>
                    </a:solidFill>
                    <a:latin typeface="Trebuchet MS - 28"/>
                  </a:rPr>
                  <a:t>8</a:t>
                </a:r>
                <a:endParaRPr lang="en-GB" sz="2100" u="sng">
                  <a:solidFill>
                    <a:srgbClr val="000000"/>
                  </a:solidFill>
                  <a:latin typeface="Trebuchet MS - 28"/>
                </a:endParaRPr>
              </a:p>
            </p:txBody>
          </p:sp>
          <p:sp>
            <p:nvSpPr>
              <p:cNvPr id="19" name="TextBox 18"/>
              <p:cNvSpPr txBox="1"/>
              <p:nvPr/>
            </p:nvSpPr>
            <p:spPr>
              <a:xfrm>
                <a:off x="8547100" y="4902200"/>
                <a:ext cx="685800" cy="738664"/>
              </a:xfrm>
              <a:prstGeom prst="rect">
                <a:avLst/>
              </a:prstGeom>
              <a:noFill/>
            </p:spPr>
            <p:txBody>
              <a:bodyPr vert="horz" rtlCol="0">
                <a:spAutoFit/>
              </a:bodyPr>
              <a:lstStyle/>
              <a:p>
                <a:r>
                  <a:rPr lang="en-GB" sz="2100" u="sng" smtClean="0">
                    <a:solidFill>
                      <a:srgbClr val="000000"/>
                    </a:solidFill>
                    <a:latin typeface="Trebuchet MS - 28"/>
                  </a:rPr>
                  <a:t>1</a:t>
                </a:r>
              </a:p>
              <a:p>
                <a:r>
                  <a:rPr lang="en-GB" sz="2100" u="sng" smtClean="0">
                    <a:solidFill>
                      <a:srgbClr val="000000"/>
                    </a:solidFill>
                    <a:latin typeface="Trebuchet MS - 28"/>
                  </a:rPr>
                  <a:t>6</a:t>
                </a:r>
                <a:endParaRPr lang="en-GB" sz="2100" u="sng">
                  <a:solidFill>
                    <a:srgbClr val="000000"/>
                  </a:solidFill>
                  <a:latin typeface="Trebuchet MS - 28"/>
                </a:endParaRPr>
              </a:p>
            </p:txBody>
          </p:sp>
          <p:sp>
            <p:nvSpPr>
              <p:cNvPr id="20" name="TextBox 19"/>
              <p:cNvSpPr txBox="1"/>
              <p:nvPr/>
            </p:nvSpPr>
            <p:spPr>
              <a:xfrm>
                <a:off x="8509000" y="6197600"/>
                <a:ext cx="889000" cy="738664"/>
              </a:xfrm>
              <a:prstGeom prst="rect">
                <a:avLst/>
              </a:prstGeom>
              <a:noFill/>
            </p:spPr>
            <p:txBody>
              <a:bodyPr vert="horz" rtlCol="0">
                <a:spAutoFit/>
              </a:bodyPr>
              <a:lstStyle/>
              <a:p>
                <a:r>
                  <a:rPr lang="en-GB" sz="2100" u="sng" smtClean="0">
                    <a:solidFill>
                      <a:srgbClr val="000000"/>
                    </a:solidFill>
                    <a:latin typeface="Trebuchet MS - 28"/>
                  </a:rPr>
                  <a:t>11</a:t>
                </a:r>
              </a:p>
              <a:p>
                <a:r>
                  <a:rPr lang="en-GB" sz="2100" u="sng" smtClean="0">
                    <a:solidFill>
                      <a:srgbClr val="000000"/>
                    </a:solidFill>
                    <a:latin typeface="Trebuchet MS - 28"/>
                  </a:rPr>
                  <a:t>2</a:t>
                </a:r>
                <a:r>
                  <a:rPr lang="en-GB" sz="2100" smtClean="0">
                    <a:solidFill>
                      <a:srgbClr val="000000"/>
                    </a:solidFill>
                    <a:latin typeface="Trebuchet MS - 28"/>
                  </a:rPr>
                  <a:t>4</a:t>
                </a:r>
                <a:endParaRPr lang="en-GB" sz="2100">
                  <a:solidFill>
                    <a:srgbClr val="000000"/>
                  </a:solidFill>
                  <a:latin typeface="Trebuchet MS - 28"/>
                </a:endParaRPr>
              </a:p>
            </p:txBody>
          </p:sp>
          <p:sp>
            <p:nvSpPr>
              <p:cNvPr id="21" name="Freeform 20"/>
              <p:cNvSpPr/>
              <p:nvPr/>
            </p:nvSpPr>
            <p:spPr>
              <a:xfrm>
                <a:off x="6546850" y="4743450"/>
                <a:ext cx="2593468" cy="2593468"/>
              </a:xfrm>
              <a:custGeom>
                <a:avLst/>
                <a:gdLst/>
                <a:ahLst/>
                <a:cxnLst/>
                <a:rect l="0" t="0" r="0" b="0"/>
                <a:pathLst>
                  <a:path w="2593468" h="2593468">
                    <a:moveTo>
                      <a:pt x="0" y="0"/>
                    </a:moveTo>
                    <a:lnTo>
                      <a:pt x="2593467" y="0"/>
                    </a:lnTo>
                    <a:lnTo>
                      <a:pt x="2593467" y="2593467"/>
                    </a:lnTo>
                    <a:lnTo>
                      <a:pt x="0" y="2593467"/>
                    </a:lnTo>
                    <a:close/>
                  </a:path>
                </a:pathLst>
              </a:custGeom>
              <a:solidFill>
                <a:schemeClr val="accent1">
                  <a:alpha val="1000"/>
                </a:schemeClr>
              </a:solidFill>
              <a:ln w="762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p:cNvGrpSpPr/>
            <p:nvPr/>
          </p:nvGrpSpPr>
          <p:grpSpPr>
            <a:xfrm>
              <a:off x="831850" y="4933950"/>
              <a:ext cx="2660523" cy="2587118"/>
              <a:chOff x="831850" y="4933950"/>
              <a:chExt cx="2660523" cy="2587118"/>
            </a:xfrm>
          </p:grpSpPr>
          <p:pic>
            <p:nvPicPr>
              <p:cNvPr id="23" name="Picture 22"/>
              <p:cNvPicPr>
                <a:picLocks/>
              </p:cNvPicPr>
              <p:nvPr/>
            </p:nvPicPr>
            <p:blipFill>
              <a:blip r:embed="rId3">
                <a:extLst>
                  <a:ext uri="{28A0092B-C50C-407E-A947-70E740481C1C}">
                    <a14:useLocalDpi xmlns:a14="http://schemas.microsoft.com/office/drawing/2010/main" val="0"/>
                  </a:ext>
                </a:extLst>
              </a:blip>
              <a:stretch>
                <a:fillRect/>
              </a:stretch>
            </p:blipFill>
            <p:spPr>
              <a:xfrm>
                <a:off x="1320800" y="5207000"/>
                <a:ext cx="1015873" cy="1211834"/>
              </a:xfrm>
              <a:prstGeom prst="rect">
                <a:avLst/>
              </a:prstGeom>
              <a:solidFill>
                <a:scrgbClr r="0" g="0" b="0">
                  <a:alpha val="0"/>
                </a:scrgbClr>
              </a:solidFill>
            </p:spPr>
          </p:pic>
          <p:pic>
            <p:nvPicPr>
              <p:cNvPr id="24" name="Picture 23"/>
              <p:cNvPicPr>
                <a:picLocks/>
              </p:cNvPicPr>
              <p:nvPr/>
            </p:nvPicPr>
            <p:blipFill>
              <a:blip r:embed="rId2">
                <a:extLst>
                  <a:ext uri="{28A0092B-C50C-407E-A947-70E740481C1C}">
                    <a14:useLocalDpi xmlns:a14="http://schemas.microsoft.com/office/drawing/2010/main" val="0"/>
                  </a:ext>
                </a:extLst>
              </a:blip>
              <a:stretch>
                <a:fillRect/>
              </a:stretch>
            </p:blipFill>
            <p:spPr>
              <a:xfrm>
                <a:off x="2476500" y="5549900"/>
                <a:ext cx="1015873" cy="1211834"/>
              </a:xfrm>
              <a:prstGeom prst="rect">
                <a:avLst/>
              </a:prstGeom>
              <a:solidFill>
                <a:scrgbClr r="0" g="0" b="0">
                  <a:alpha val="0"/>
                </a:scrgbClr>
              </a:solidFill>
            </p:spPr>
          </p:pic>
          <p:sp>
            <p:nvSpPr>
              <p:cNvPr id="25" name="TextBox 24"/>
              <p:cNvSpPr txBox="1"/>
              <p:nvPr/>
            </p:nvSpPr>
            <p:spPr>
              <a:xfrm>
                <a:off x="990600" y="5283200"/>
                <a:ext cx="685800" cy="738664"/>
              </a:xfrm>
              <a:prstGeom prst="rect">
                <a:avLst/>
              </a:prstGeom>
              <a:noFill/>
            </p:spPr>
            <p:txBody>
              <a:bodyPr vert="horz" rtlCol="0">
                <a:spAutoFit/>
              </a:bodyPr>
              <a:lstStyle/>
              <a:p>
                <a:r>
                  <a:rPr lang="en-GB" sz="2100" u="sng" smtClean="0">
                    <a:solidFill>
                      <a:srgbClr val="000000"/>
                    </a:solidFill>
                    <a:latin typeface="Trebuchet MS - 28"/>
                  </a:rPr>
                  <a:t>3</a:t>
                </a:r>
              </a:p>
              <a:p>
                <a:r>
                  <a:rPr lang="en-GB" sz="2100" u="sng" smtClean="0">
                    <a:solidFill>
                      <a:srgbClr val="000000"/>
                    </a:solidFill>
                    <a:latin typeface="Trebuchet MS - 28"/>
                  </a:rPr>
                  <a:t>5</a:t>
                </a:r>
                <a:endParaRPr lang="en-GB" sz="2100" u="sng">
                  <a:solidFill>
                    <a:srgbClr val="000000"/>
                  </a:solidFill>
                  <a:latin typeface="Trebuchet MS - 28"/>
                </a:endParaRPr>
              </a:p>
            </p:txBody>
          </p:sp>
          <p:sp>
            <p:nvSpPr>
              <p:cNvPr id="26" name="TextBox 25"/>
              <p:cNvSpPr txBox="1"/>
              <p:nvPr/>
            </p:nvSpPr>
            <p:spPr>
              <a:xfrm>
                <a:off x="2184400" y="5613400"/>
                <a:ext cx="685800" cy="738664"/>
              </a:xfrm>
              <a:prstGeom prst="rect">
                <a:avLst/>
              </a:prstGeom>
              <a:noFill/>
            </p:spPr>
            <p:txBody>
              <a:bodyPr vert="horz" rtlCol="0">
                <a:spAutoFit/>
              </a:bodyPr>
              <a:lstStyle/>
              <a:p>
                <a:r>
                  <a:rPr lang="en-GB" sz="2100" u="sng" smtClean="0">
                    <a:solidFill>
                      <a:srgbClr val="000000"/>
                    </a:solidFill>
                    <a:latin typeface="Trebuchet MS - 28"/>
                  </a:rPr>
                  <a:t>1</a:t>
                </a:r>
              </a:p>
              <a:p>
                <a:r>
                  <a:rPr lang="en-GB" sz="2100" u="sng" smtClean="0">
                    <a:solidFill>
                      <a:srgbClr val="000000"/>
                    </a:solidFill>
                    <a:latin typeface="Trebuchet MS - 28"/>
                  </a:rPr>
                  <a:t>4</a:t>
                </a:r>
                <a:endParaRPr lang="en-GB" sz="2100" u="sng">
                  <a:solidFill>
                    <a:srgbClr val="000000"/>
                  </a:solidFill>
                  <a:latin typeface="Trebuchet MS - 28"/>
                </a:endParaRPr>
              </a:p>
            </p:txBody>
          </p:sp>
          <p:sp>
            <p:nvSpPr>
              <p:cNvPr id="27" name="Freeform 26"/>
              <p:cNvSpPr/>
              <p:nvPr/>
            </p:nvSpPr>
            <p:spPr>
              <a:xfrm>
                <a:off x="831850" y="4933950"/>
                <a:ext cx="2587118" cy="2587118"/>
              </a:xfrm>
              <a:custGeom>
                <a:avLst/>
                <a:gdLst/>
                <a:ahLst/>
                <a:cxnLst/>
                <a:rect l="0" t="0" r="0" b="0"/>
                <a:pathLst>
                  <a:path w="2587118" h="2587118">
                    <a:moveTo>
                      <a:pt x="0" y="0"/>
                    </a:moveTo>
                    <a:lnTo>
                      <a:pt x="2587117" y="0"/>
                    </a:lnTo>
                    <a:lnTo>
                      <a:pt x="2587117" y="2587117"/>
                    </a:lnTo>
                    <a:lnTo>
                      <a:pt x="0" y="2587117"/>
                    </a:lnTo>
                    <a:close/>
                  </a:path>
                </a:pathLst>
              </a:custGeom>
              <a:solidFill>
                <a:schemeClr val="accent1">
                  <a:alpha val="1000"/>
                </a:schemeClr>
              </a:solidFill>
              <a:ln w="762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p:cNvPicPr>
              <p:nvPr/>
            </p:nvPicPr>
            <p:blipFill>
              <a:blip r:embed="rId2">
                <a:extLst>
                  <a:ext uri="{28A0092B-C50C-407E-A947-70E740481C1C}">
                    <a14:useLocalDpi xmlns:a14="http://schemas.microsoft.com/office/drawing/2010/main" val="0"/>
                  </a:ext>
                </a:extLst>
              </a:blip>
              <a:stretch>
                <a:fillRect/>
              </a:stretch>
            </p:blipFill>
            <p:spPr>
              <a:xfrm>
                <a:off x="1028700" y="6299200"/>
                <a:ext cx="1015873" cy="1211834"/>
              </a:xfrm>
              <a:prstGeom prst="rect">
                <a:avLst/>
              </a:prstGeom>
              <a:solidFill>
                <a:scrgbClr r="0" g="0" b="0">
                  <a:alpha val="0"/>
                </a:scrgbClr>
              </a:solidFill>
            </p:spPr>
          </p:pic>
          <p:sp>
            <p:nvSpPr>
              <p:cNvPr id="29" name="TextBox 28"/>
              <p:cNvSpPr txBox="1"/>
              <p:nvPr/>
            </p:nvSpPr>
            <p:spPr>
              <a:xfrm>
                <a:off x="1778000" y="6438900"/>
                <a:ext cx="889000" cy="738664"/>
              </a:xfrm>
              <a:prstGeom prst="rect">
                <a:avLst/>
              </a:prstGeom>
              <a:noFill/>
            </p:spPr>
            <p:txBody>
              <a:bodyPr vert="horz" rtlCol="0">
                <a:spAutoFit/>
              </a:bodyPr>
              <a:lstStyle/>
              <a:p>
                <a:r>
                  <a:rPr lang="en-GB" sz="2100" u="sng" smtClean="0">
                    <a:solidFill>
                      <a:srgbClr val="000000"/>
                    </a:solidFill>
                    <a:latin typeface="Trebuchet MS - 28"/>
                  </a:rPr>
                  <a:t> 3 </a:t>
                </a:r>
              </a:p>
              <a:p>
                <a:r>
                  <a:rPr lang="en-GB" sz="2100" u="sng" smtClean="0">
                    <a:solidFill>
                      <a:srgbClr val="000000"/>
                    </a:solidFill>
                    <a:latin typeface="Trebuchet MS - 28"/>
                  </a:rPr>
                  <a:t>1</a:t>
                </a:r>
                <a:r>
                  <a:rPr lang="en-GB" sz="2100" smtClean="0">
                    <a:solidFill>
                      <a:srgbClr val="000000"/>
                    </a:solidFill>
                    <a:latin typeface="Trebuchet MS - 28"/>
                  </a:rPr>
                  <a:t>0</a:t>
                </a:r>
                <a:endParaRPr lang="en-GB" sz="2100">
                  <a:solidFill>
                    <a:srgbClr val="000000"/>
                  </a:solidFill>
                  <a:latin typeface="Trebuchet MS - 28"/>
                </a:endParaRPr>
              </a:p>
            </p:txBody>
          </p:sp>
        </p:grpSp>
        <p:grpSp>
          <p:nvGrpSpPr>
            <p:cNvPr id="38" name="Group 37"/>
            <p:cNvGrpSpPr/>
            <p:nvPr/>
          </p:nvGrpSpPr>
          <p:grpSpPr>
            <a:xfrm>
              <a:off x="6546850" y="1974850"/>
              <a:ext cx="2876550" cy="2602484"/>
              <a:chOff x="6546850" y="1974850"/>
              <a:chExt cx="2876550" cy="2602484"/>
            </a:xfrm>
          </p:grpSpPr>
          <p:pic>
            <p:nvPicPr>
              <p:cNvPr id="31" name="Picture 30"/>
              <p:cNvPicPr>
                <a:picLocks/>
              </p:cNvPicPr>
              <p:nvPr/>
            </p:nvPicPr>
            <p:blipFill>
              <a:blip r:embed="rId3">
                <a:extLst>
                  <a:ext uri="{28A0092B-C50C-407E-A947-70E740481C1C}">
                    <a14:useLocalDpi xmlns:a14="http://schemas.microsoft.com/office/drawing/2010/main" val="0"/>
                  </a:ext>
                </a:extLst>
              </a:blip>
              <a:stretch>
                <a:fillRect/>
              </a:stretch>
            </p:blipFill>
            <p:spPr>
              <a:xfrm>
                <a:off x="7899400" y="2082800"/>
                <a:ext cx="1015873" cy="1211834"/>
              </a:xfrm>
              <a:prstGeom prst="rect">
                <a:avLst/>
              </a:prstGeom>
              <a:solidFill>
                <a:scrgbClr r="0" g="0" b="0">
                  <a:alpha val="0"/>
                </a:scrgbClr>
              </a:solidFill>
            </p:spPr>
          </p:pic>
          <p:pic>
            <p:nvPicPr>
              <p:cNvPr id="32" name="Picture 31"/>
              <p:cNvPicPr>
                <a:picLocks/>
              </p:cNvPicPr>
              <p:nvPr/>
            </p:nvPicPr>
            <p:blipFill>
              <a:blip r:embed="rId3">
                <a:extLst>
                  <a:ext uri="{28A0092B-C50C-407E-A947-70E740481C1C}">
                    <a14:useLocalDpi xmlns:a14="http://schemas.microsoft.com/office/drawing/2010/main" val="0"/>
                  </a:ext>
                </a:extLst>
              </a:blip>
              <a:stretch>
                <a:fillRect/>
              </a:stretch>
            </p:blipFill>
            <p:spPr>
              <a:xfrm>
                <a:off x="6667500" y="2489200"/>
                <a:ext cx="1015873" cy="1211834"/>
              </a:xfrm>
              <a:prstGeom prst="rect">
                <a:avLst/>
              </a:prstGeom>
              <a:solidFill>
                <a:scrgbClr r="0" g="0" b="0">
                  <a:alpha val="0"/>
                </a:scrgbClr>
              </a:solidFill>
            </p:spPr>
          </p:pic>
          <p:sp>
            <p:nvSpPr>
              <p:cNvPr id="33" name="TextBox 32"/>
              <p:cNvSpPr txBox="1"/>
              <p:nvPr/>
            </p:nvSpPr>
            <p:spPr>
              <a:xfrm>
                <a:off x="7404100" y="2679700"/>
                <a:ext cx="685800" cy="738664"/>
              </a:xfrm>
              <a:prstGeom prst="rect">
                <a:avLst/>
              </a:prstGeom>
              <a:noFill/>
            </p:spPr>
            <p:txBody>
              <a:bodyPr vert="horz" rtlCol="0">
                <a:spAutoFit/>
              </a:bodyPr>
              <a:lstStyle/>
              <a:p>
                <a:r>
                  <a:rPr lang="en-GB" sz="2100" u="sng" smtClean="0">
                    <a:solidFill>
                      <a:srgbClr val="000000"/>
                    </a:solidFill>
                    <a:latin typeface="Trebuchet MS - 28"/>
                  </a:rPr>
                  <a:t>3</a:t>
                </a:r>
              </a:p>
              <a:p>
                <a:r>
                  <a:rPr lang="en-GB" sz="2100" u="sng" smtClean="0">
                    <a:solidFill>
                      <a:srgbClr val="000000"/>
                    </a:solidFill>
                    <a:latin typeface="Trebuchet MS - 28"/>
                  </a:rPr>
                  <a:t>4</a:t>
                </a:r>
                <a:endParaRPr lang="en-GB" sz="2100" u="sng">
                  <a:solidFill>
                    <a:srgbClr val="000000"/>
                  </a:solidFill>
                  <a:latin typeface="Trebuchet MS - 28"/>
                </a:endParaRPr>
              </a:p>
            </p:txBody>
          </p:sp>
          <p:sp>
            <p:nvSpPr>
              <p:cNvPr id="34" name="TextBox 33"/>
              <p:cNvSpPr txBox="1"/>
              <p:nvPr/>
            </p:nvSpPr>
            <p:spPr>
              <a:xfrm>
                <a:off x="8610600" y="2336800"/>
                <a:ext cx="685800" cy="738664"/>
              </a:xfrm>
              <a:prstGeom prst="rect">
                <a:avLst/>
              </a:prstGeom>
              <a:noFill/>
            </p:spPr>
            <p:txBody>
              <a:bodyPr vert="horz" rtlCol="0">
                <a:spAutoFit/>
              </a:bodyPr>
              <a:lstStyle/>
              <a:p>
                <a:r>
                  <a:rPr lang="en-GB" sz="2100" u="sng" smtClean="0">
                    <a:solidFill>
                      <a:srgbClr val="000000"/>
                    </a:solidFill>
                    <a:latin typeface="Trebuchet MS - 28"/>
                  </a:rPr>
                  <a:t>1</a:t>
                </a:r>
              </a:p>
              <a:p>
                <a:r>
                  <a:rPr lang="en-GB" sz="2100" u="sng" smtClean="0">
                    <a:solidFill>
                      <a:srgbClr val="000000"/>
                    </a:solidFill>
                    <a:latin typeface="Trebuchet MS - 28"/>
                  </a:rPr>
                  <a:t>8</a:t>
                </a:r>
                <a:endParaRPr lang="en-GB" sz="2100" u="sng">
                  <a:solidFill>
                    <a:srgbClr val="000000"/>
                  </a:solidFill>
                  <a:latin typeface="Trebuchet MS - 28"/>
                </a:endParaRPr>
              </a:p>
            </p:txBody>
          </p:sp>
          <p:sp>
            <p:nvSpPr>
              <p:cNvPr id="35" name="Freeform 34"/>
              <p:cNvSpPr/>
              <p:nvPr/>
            </p:nvSpPr>
            <p:spPr>
              <a:xfrm>
                <a:off x="6546850" y="1974850"/>
                <a:ext cx="2587118" cy="2587118"/>
              </a:xfrm>
              <a:custGeom>
                <a:avLst/>
                <a:gdLst/>
                <a:ahLst/>
                <a:cxnLst/>
                <a:rect l="0" t="0" r="0" b="0"/>
                <a:pathLst>
                  <a:path w="2587118" h="2587118">
                    <a:moveTo>
                      <a:pt x="0" y="0"/>
                    </a:moveTo>
                    <a:lnTo>
                      <a:pt x="2587117" y="0"/>
                    </a:lnTo>
                    <a:lnTo>
                      <a:pt x="2587117" y="2587117"/>
                    </a:lnTo>
                    <a:lnTo>
                      <a:pt x="0" y="2587117"/>
                    </a:lnTo>
                    <a:close/>
                  </a:path>
                </a:pathLst>
              </a:custGeom>
              <a:solidFill>
                <a:schemeClr val="accent1">
                  <a:alpha val="1000"/>
                </a:schemeClr>
              </a:solidFill>
              <a:ln w="762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p:cNvPicPr>
                <a:picLocks/>
              </p:cNvPicPr>
              <p:nvPr/>
            </p:nvPicPr>
            <p:blipFill>
              <a:blip r:embed="rId2">
                <a:extLst>
                  <a:ext uri="{28A0092B-C50C-407E-A947-70E740481C1C}">
                    <a14:useLocalDpi xmlns:a14="http://schemas.microsoft.com/office/drawing/2010/main" val="0"/>
                  </a:ext>
                </a:extLst>
              </a:blip>
              <a:stretch>
                <a:fillRect/>
              </a:stretch>
            </p:blipFill>
            <p:spPr>
              <a:xfrm>
                <a:off x="7785100" y="3365500"/>
                <a:ext cx="1015873" cy="1211834"/>
              </a:xfrm>
              <a:prstGeom prst="rect">
                <a:avLst/>
              </a:prstGeom>
              <a:solidFill>
                <a:scrgbClr r="0" g="0" b="0">
                  <a:alpha val="0"/>
                </a:scrgbClr>
              </a:solidFill>
            </p:spPr>
          </p:pic>
          <p:sp>
            <p:nvSpPr>
              <p:cNvPr id="37" name="TextBox 36"/>
              <p:cNvSpPr txBox="1"/>
              <p:nvPr/>
            </p:nvSpPr>
            <p:spPr>
              <a:xfrm>
                <a:off x="8534400" y="3505200"/>
                <a:ext cx="889000" cy="738664"/>
              </a:xfrm>
              <a:prstGeom prst="rect">
                <a:avLst/>
              </a:prstGeom>
              <a:noFill/>
            </p:spPr>
            <p:txBody>
              <a:bodyPr vert="horz" rtlCol="0">
                <a:spAutoFit/>
              </a:bodyPr>
              <a:lstStyle/>
              <a:p>
                <a:r>
                  <a:rPr lang="en-GB" sz="2100" u="sng" smtClean="0">
                    <a:solidFill>
                      <a:srgbClr val="000000"/>
                    </a:solidFill>
                    <a:latin typeface="Trebuchet MS - 28"/>
                  </a:rPr>
                  <a:t> 1 </a:t>
                </a:r>
              </a:p>
              <a:p>
                <a:r>
                  <a:rPr lang="en-GB" sz="2100" u="sng" smtClean="0">
                    <a:solidFill>
                      <a:srgbClr val="000000"/>
                    </a:solidFill>
                    <a:latin typeface="Trebuchet MS - 28"/>
                  </a:rPr>
                  <a:t>1</a:t>
                </a:r>
                <a:r>
                  <a:rPr lang="en-GB" sz="2100" smtClean="0">
                    <a:solidFill>
                      <a:srgbClr val="000000"/>
                    </a:solidFill>
                    <a:latin typeface="Trebuchet MS - 28"/>
                  </a:rPr>
                  <a:t>6</a:t>
                </a:r>
                <a:endParaRPr lang="en-GB" sz="2100">
                  <a:solidFill>
                    <a:srgbClr val="000000"/>
                  </a:solidFill>
                  <a:latin typeface="Trebuchet MS - 28"/>
                </a:endParaRPr>
              </a:p>
            </p:txBody>
          </p:sp>
        </p:grpSp>
        <p:pic>
          <p:nvPicPr>
            <p:cNvPr id="39" name="Picture 38"/>
            <p:cNvPicPr>
              <a:picLocks/>
            </p:cNvPicPr>
            <p:nvPr/>
          </p:nvPicPr>
          <p:blipFill>
            <a:blip r:embed="rId4">
              <a:extLst>
                <a:ext uri="{28A0092B-C50C-407E-A947-70E740481C1C}">
                  <a14:useLocalDpi xmlns:a14="http://schemas.microsoft.com/office/drawing/2010/main" val="0"/>
                </a:ext>
              </a:extLst>
            </a:blip>
            <a:stretch>
              <a:fillRect/>
            </a:stretch>
          </p:blipFill>
          <p:spPr>
            <a:xfrm>
              <a:off x="3340100" y="3054350"/>
              <a:ext cx="3415792" cy="3415792"/>
            </a:xfrm>
            <a:prstGeom prst="rect">
              <a:avLst/>
            </a:prstGeom>
            <a:solidFill>
              <a:scrgbClr r="0" g="0" b="0">
                <a:alpha val="0"/>
              </a:scrgbClr>
            </a:solidFill>
          </p:spPr>
        </p:pic>
      </p:grpSp>
    </p:spTree>
    <p:extLst>
      <p:ext uri="{BB962C8B-B14F-4D97-AF65-F5344CB8AC3E}">
        <p14:creationId xmlns:p14="http://schemas.microsoft.com/office/powerpoint/2010/main" val="1018772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211</Words>
  <Application>Microsoft Office PowerPoint</Application>
  <PresentationFormat>Custom</PresentationFormat>
  <Paragraphs>80</Paragraphs>
  <Slides>5</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Trebuchet MS - 24</vt:lpstr>
      <vt:lpstr>Trebuchet MS - 36</vt:lpstr>
      <vt:lpstr>Calibri</vt:lpstr>
      <vt:lpstr>Lucida Handwriting</vt:lpstr>
      <vt:lpstr>Trebuchet MS - 26</vt:lpstr>
      <vt:lpstr>Trebuchet MS - 48</vt:lpstr>
      <vt:lpstr>Trebuchet MS - 28</vt:lpstr>
      <vt:lpstr>Office Theme</vt:lpstr>
      <vt:lpstr>PowerPoint Presentation</vt:lpstr>
      <vt:lpstr>PowerPoint Presentation</vt:lpstr>
      <vt:lpstr>PowerPoint Presentation</vt:lpstr>
      <vt:lpstr>PowerPoint Presentation</vt:lpstr>
      <vt:lpstr>PowerPoint Presentation</vt:lpstr>
    </vt:vector>
  </TitlesOfParts>
  <Company>Worthing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Lutwyche</dc:creator>
  <cp:lastModifiedBy>A Lutwyche</cp:lastModifiedBy>
  <cp:revision>3</cp:revision>
  <dcterms:created xsi:type="dcterms:W3CDTF">2012-11-29T08:09:18Z</dcterms:created>
  <dcterms:modified xsi:type="dcterms:W3CDTF">2012-11-29T12:24:57Z</dcterms:modified>
</cp:coreProperties>
</file>