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160000" cy="7620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4" y="-426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6D21-251C-418F-BC0D-12F7B949EEBB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1EF1-7B3D-4419-B31E-DAE323E82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02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6D21-251C-418F-BC0D-12F7B949EEBB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1EF1-7B3D-4419-B31E-DAE323E82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22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6D21-251C-418F-BC0D-12F7B949EEBB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1EF1-7B3D-4419-B31E-DAE323E82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97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6D21-251C-418F-BC0D-12F7B949EEBB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1EF1-7B3D-4419-B31E-DAE323E82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03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6D21-251C-418F-BC0D-12F7B949EEBB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1EF1-7B3D-4419-B31E-DAE323E82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6D21-251C-418F-BC0D-12F7B949EEBB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1EF1-7B3D-4419-B31E-DAE323E82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28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6D21-251C-418F-BC0D-12F7B949EEBB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1EF1-7B3D-4419-B31E-DAE323E82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1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6D21-251C-418F-BC0D-12F7B949EEBB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1EF1-7B3D-4419-B31E-DAE323E82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6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6D21-251C-418F-BC0D-12F7B949EEBB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1EF1-7B3D-4419-B31E-DAE323E82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3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6D21-251C-418F-BC0D-12F7B949EEBB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1EF1-7B3D-4419-B31E-DAE323E82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55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6D21-251C-418F-BC0D-12F7B949EEBB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1EF1-7B3D-4419-B31E-DAE323E82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0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E6D21-251C-418F-BC0D-12F7B949EEBB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B1EF1-7B3D-4419-B31E-DAE323E82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57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21" Type="http://schemas.openxmlformats.org/officeDocument/2006/relationships/image" Target="../media/image90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5" Type="http://schemas.openxmlformats.org/officeDocument/2006/relationships/image" Target="../media/image94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2692400"/>
            <a:ext cx="7302500" cy="4102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990600" y="726430"/>
            <a:ext cx="81534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000000"/>
                </a:solidFill>
                <a:latin typeface="Trebuchet MS - 72"/>
              </a:rPr>
              <a:t>X-Men Venn Diagrams 2</a:t>
            </a:r>
            <a:endParaRPr lang="en-GB" sz="5400" b="1" dirty="0">
              <a:solidFill>
                <a:srgbClr val="000000"/>
              </a:solidFill>
              <a:latin typeface="Trebuchet MS - 72"/>
            </a:endParaRPr>
          </a:p>
        </p:txBody>
      </p:sp>
    </p:spTree>
    <p:extLst>
      <p:ext uri="{BB962C8B-B14F-4D97-AF65-F5344CB8AC3E}">
        <p14:creationId xmlns:p14="http://schemas.microsoft.com/office/powerpoint/2010/main" val="131900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" y="469900"/>
            <a:ext cx="8915400" cy="35394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  <a:latin typeface="Trebuchet MS - 28"/>
              </a:rPr>
              <a:t>Wolverine may be a member of the X-Men but they don't always share enemies. Charles Xavier and Wolverine are trying to prioritise which villains to concentrate their powers on (i.e. shared enemies).</a:t>
            </a:r>
          </a:p>
          <a:p>
            <a:pPr algn="ctr"/>
            <a:endParaRPr lang="en-GB" sz="2800" dirty="0" smtClean="0">
              <a:solidFill>
                <a:srgbClr val="000000"/>
              </a:solidFill>
              <a:latin typeface="Trebuchet MS - 28"/>
            </a:endParaRPr>
          </a:p>
          <a:p>
            <a:pPr algn="ctr"/>
            <a:r>
              <a:rPr lang="en-GB" sz="2800" dirty="0" smtClean="0">
                <a:solidFill>
                  <a:srgbClr val="000000"/>
                </a:solidFill>
                <a:latin typeface="Trebuchet MS - 28"/>
              </a:rPr>
              <a:t>Can you help put X-Men's and Wolverine's enemies into a Venn diagram to make it easier for them to decide which villains to go after first?</a:t>
            </a:r>
            <a:endParaRPr lang="en-GB" sz="2800" dirty="0">
              <a:solidFill>
                <a:srgbClr val="000000"/>
              </a:solidFill>
              <a:latin typeface="Trebuchet MS - 2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419600"/>
            <a:ext cx="2450592" cy="2787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4521200"/>
            <a:ext cx="2512441" cy="22299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9262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06400" y="279400"/>
            <a:ext cx="4635500" cy="6898768"/>
            <a:chOff x="406400" y="279400"/>
            <a:chExt cx="4635500" cy="6898768"/>
          </a:xfrm>
        </p:grpSpPr>
        <p:sp>
          <p:nvSpPr>
            <p:cNvPr id="2" name="Freeform 1"/>
            <p:cNvSpPr/>
            <p:nvPr/>
          </p:nvSpPr>
          <p:spPr>
            <a:xfrm>
              <a:off x="406400" y="279400"/>
              <a:ext cx="4409568" cy="6898768"/>
            </a:xfrm>
            <a:custGeom>
              <a:avLst/>
              <a:gdLst/>
              <a:ahLst/>
              <a:cxnLst/>
              <a:rect l="0" t="0" r="0" b="0"/>
              <a:pathLst>
                <a:path w="4409568" h="6898768">
                  <a:moveTo>
                    <a:pt x="0" y="0"/>
                  </a:moveTo>
                  <a:lnTo>
                    <a:pt x="4409567" y="0"/>
                  </a:lnTo>
                  <a:lnTo>
                    <a:pt x="4409567" y="6898767"/>
                  </a:lnTo>
                  <a:lnTo>
                    <a:pt x="0" y="6898767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09700" y="317500"/>
              <a:ext cx="28702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900" u="sng" smtClean="0">
                  <a:solidFill>
                    <a:srgbClr val="000000"/>
                  </a:solidFill>
                  <a:latin typeface="Trebuchet MS - 26"/>
                </a:rPr>
                <a:t>X-Men's Enemies</a:t>
              </a:r>
              <a:endParaRPr lang="en-GB" sz="1900" u="sng">
                <a:solidFill>
                  <a:srgbClr val="000000"/>
                </a:solidFill>
                <a:latin typeface="Trebuchet MS - 26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4200" y="889000"/>
              <a:ext cx="1651000" cy="1288365"/>
              <a:chOff x="584200" y="889000"/>
              <a:chExt cx="1651000" cy="128836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4200" y="1854200"/>
                <a:ext cx="1651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Apocalypse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5" name="Picture 4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100" y="889000"/>
                <a:ext cx="547624" cy="105778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2108200" y="774700"/>
              <a:ext cx="1168400" cy="1529665"/>
              <a:chOff x="2108200" y="774700"/>
              <a:chExt cx="1168400" cy="15296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108200" y="1981200"/>
                <a:ext cx="1168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Arcade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8" name="Picture 7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8400" y="774700"/>
                <a:ext cx="389763" cy="122834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1790700" y="2349500"/>
              <a:ext cx="965200" cy="1428065"/>
              <a:chOff x="1790700" y="2349500"/>
              <a:chExt cx="965200" cy="142806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790700" y="3454400"/>
                <a:ext cx="965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Astra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1" name="Picture 10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200" y="2349500"/>
                <a:ext cx="415417" cy="116471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520700" y="2260600"/>
              <a:ext cx="1193800" cy="1301065"/>
              <a:chOff x="520700" y="2260600"/>
              <a:chExt cx="1193800" cy="13010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20700" y="3238500"/>
                <a:ext cx="1193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Bastion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4" name="Picture 13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400" y="2260600"/>
                <a:ext cx="615569" cy="104063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520700" y="5727700"/>
              <a:ext cx="965200" cy="1301065"/>
              <a:chOff x="520700" y="5727700"/>
              <a:chExt cx="965200" cy="130106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22300" y="6705600"/>
                <a:ext cx="863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Blob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7" name="Picture 16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700" y="5727700"/>
                <a:ext cx="798322" cy="116268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2806700" y="2425700"/>
              <a:ext cx="2235200" cy="1529665"/>
              <a:chOff x="2806700" y="2425700"/>
              <a:chExt cx="2235200" cy="152966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806700" y="3632200"/>
                <a:ext cx="2235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Lord Deathstrike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0" name="Picture 19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0600" y="2425700"/>
                <a:ext cx="615950" cy="124345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3543300" y="4038600"/>
              <a:ext cx="1320800" cy="1440765"/>
              <a:chOff x="3543300" y="4038600"/>
              <a:chExt cx="1320800" cy="144076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543300" y="5156200"/>
                <a:ext cx="1320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Magneto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3" name="Picture 22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1900" y="4038600"/>
                <a:ext cx="653542" cy="118059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3251200" y="1028700"/>
              <a:ext cx="1600200" cy="1301065"/>
              <a:chOff x="3251200" y="1028700"/>
              <a:chExt cx="1600200" cy="130106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251200" y="2006600"/>
                <a:ext cx="1600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Sabretooth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6" name="Picture 25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4100" y="1028700"/>
                <a:ext cx="727075" cy="103073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3771900" y="5499100"/>
              <a:ext cx="1041400" cy="1605865"/>
              <a:chOff x="3771900" y="5499100"/>
              <a:chExt cx="1041400" cy="160586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771900" y="6781800"/>
                <a:ext cx="1041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Stryfe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9" name="Picture 28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1900" y="5499100"/>
                <a:ext cx="810260" cy="141744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2438400" y="5600700"/>
              <a:ext cx="1257300" cy="1478865"/>
              <a:chOff x="2438400" y="5600700"/>
              <a:chExt cx="1257300" cy="147886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2552700" y="6756400"/>
                <a:ext cx="1143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Exodus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32" name="Picture 31"/>
              <p:cNvPicPr>
                <a:picLocks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8400" y="5600700"/>
                <a:ext cx="922655" cy="115265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622300" y="3683000"/>
              <a:ext cx="1244600" cy="1809065"/>
              <a:chOff x="622300" y="3683000"/>
              <a:chExt cx="1244600" cy="180906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22300" y="5168900"/>
                <a:ext cx="1244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Phalanx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35" name="Picture 34"/>
              <p:cNvPicPr>
                <a:picLocks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3683000"/>
                <a:ext cx="489585" cy="156044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2260600" y="3975100"/>
              <a:ext cx="1397000" cy="1504265"/>
              <a:chOff x="2260600" y="3975100"/>
              <a:chExt cx="1397000" cy="1504265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260600" y="5156200"/>
                <a:ext cx="1397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Warhawk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38" name="Picture 37"/>
              <p:cNvPicPr>
                <a:picLocks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6200" y="3975100"/>
                <a:ext cx="545338" cy="12505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1562100" y="4521200"/>
              <a:ext cx="1219200" cy="1580465"/>
              <a:chOff x="1562100" y="4521200"/>
              <a:chExt cx="1219200" cy="1580465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638300" y="5778500"/>
                <a:ext cx="1143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Deluge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41" name="Picture 40"/>
              <p:cNvPicPr>
                <a:picLocks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2100" y="4521200"/>
                <a:ext cx="710692" cy="128854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  <p:grpSp>
        <p:nvGrpSpPr>
          <p:cNvPr id="79" name="Group 78"/>
          <p:cNvGrpSpPr/>
          <p:nvPr/>
        </p:nvGrpSpPr>
        <p:grpSpPr>
          <a:xfrm>
            <a:off x="5067300" y="279400"/>
            <a:ext cx="4533900" cy="6898768"/>
            <a:chOff x="5067300" y="279400"/>
            <a:chExt cx="4533900" cy="6898768"/>
          </a:xfrm>
        </p:grpSpPr>
        <p:sp>
          <p:nvSpPr>
            <p:cNvPr id="44" name="Freeform 43"/>
            <p:cNvSpPr/>
            <p:nvPr/>
          </p:nvSpPr>
          <p:spPr>
            <a:xfrm>
              <a:off x="5067300" y="279400"/>
              <a:ext cx="4409568" cy="6898768"/>
            </a:xfrm>
            <a:custGeom>
              <a:avLst/>
              <a:gdLst/>
              <a:ahLst/>
              <a:cxnLst/>
              <a:rect l="0" t="0" r="0" b="0"/>
              <a:pathLst>
                <a:path w="4409568" h="6898768">
                  <a:moveTo>
                    <a:pt x="0" y="0"/>
                  </a:moveTo>
                  <a:lnTo>
                    <a:pt x="4409567" y="0"/>
                  </a:lnTo>
                  <a:lnTo>
                    <a:pt x="4409567" y="6898767"/>
                  </a:lnTo>
                  <a:lnTo>
                    <a:pt x="0" y="6898767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27700" y="330200"/>
              <a:ext cx="34036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900" u="sng" smtClean="0">
                  <a:solidFill>
                    <a:srgbClr val="000000"/>
                  </a:solidFill>
                  <a:latin typeface="Trebuchet MS - 26"/>
                </a:rPr>
                <a:t>Wolverine's Enemies</a:t>
              </a:r>
              <a:endParaRPr lang="en-GB" sz="1900" u="sng">
                <a:solidFill>
                  <a:srgbClr val="000000"/>
                </a:solidFill>
                <a:latin typeface="Trebuchet MS - 26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067300" y="863600"/>
              <a:ext cx="1828800" cy="1618565"/>
              <a:chOff x="5067300" y="863600"/>
              <a:chExt cx="1828800" cy="1618565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5067300" y="2159000"/>
                <a:ext cx="1828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Bloodscream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47" name="Picture 46"/>
              <p:cNvPicPr>
                <a:picLocks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2900" y="863600"/>
                <a:ext cx="709295" cy="139141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6718300" y="5346700"/>
              <a:ext cx="1651000" cy="1288365"/>
              <a:chOff x="6718300" y="5346700"/>
              <a:chExt cx="1651000" cy="128836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718300" y="6311900"/>
                <a:ext cx="1651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Apocalypse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50" name="Picture 49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8200" y="5346700"/>
                <a:ext cx="547624" cy="105778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7696200" y="939800"/>
              <a:ext cx="1168400" cy="1529665"/>
              <a:chOff x="7696200" y="939800"/>
              <a:chExt cx="1168400" cy="1529665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7696200" y="2146300"/>
                <a:ext cx="1168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Arcade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53" name="Picture 52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6400" y="939800"/>
                <a:ext cx="389763" cy="122834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5499100" y="5626100"/>
              <a:ext cx="1320800" cy="1440765"/>
              <a:chOff x="5499100" y="5626100"/>
              <a:chExt cx="1320800" cy="1440765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5499100" y="6743700"/>
                <a:ext cx="1320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Magneto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56" name="Picture 55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7700" y="5626100"/>
                <a:ext cx="653542" cy="118059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7835900" y="4343400"/>
              <a:ext cx="1600200" cy="1301065"/>
              <a:chOff x="7835900" y="4343400"/>
              <a:chExt cx="1600200" cy="130106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835900" y="5321300"/>
                <a:ext cx="1600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Sabretooth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59" name="Picture 58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8800" y="4343400"/>
                <a:ext cx="727075" cy="103073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3" name="Group 62"/>
            <p:cNvGrpSpPr/>
            <p:nvPr/>
          </p:nvGrpSpPr>
          <p:grpSpPr>
            <a:xfrm>
              <a:off x="6400800" y="838200"/>
              <a:ext cx="1320800" cy="1186765"/>
              <a:chOff x="6400800" y="838200"/>
              <a:chExt cx="1320800" cy="1186765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400800" y="1701800"/>
                <a:ext cx="1320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Romulus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62" name="Picture 61"/>
              <p:cNvPicPr>
                <a:picLocks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2100" y="838200"/>
                <a:ext cx="602742" cy="93916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6375400" y="2501900"/>
              <a:ext cx="1409700" cy="1135965"/>
              <a:chOff x="6375400" y="2501900"/>
              <a:chExt cx="1409700" cy="1135965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6438900" y="3314700"/>
                <a:ext cx="1346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Titannus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65" name="Picture 64"/>
              <p:cNvPicPr>
                <a:picLocks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5400" y="2501900"/>
                <a:ext cx="1238504" cy="86220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9" name="Group 68"/>
            <p:cNvGrpSpPr/>
            <p:nvPr/>
          </p:nvGrpSpPr>
          <p:grpSpPr>
            <a:xfrm>
              <a:off x="5283200" y="2692400"/>
              <a:ext cx="939800" cy="1555065"/>
              <a:chOff x="5283200" y="2692400"/>
              <a:chExt cx="939800" cy="1555065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5283200" y="3924300"/>
                <a:ext cx="939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Cylla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68" name="Picture 67"/>
              <p:cNvPicPr>
                <a:picLocks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9400" y="2692400"/>
                <a:ext cx="577596" cy="128181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72" name="Group 71"/>
            <p:cNvGrpSpPr/>
            <p:nvPr/>
          </p:nvGrpSpPr>
          <p:grpSpPr>
            <a:xfrm>
              <a:off x="5918200" y="3771900"/>
              <a:ext cx="2286000" cy="1466165"/>
              <a:chOff x="5918200" y="3771900"/>
              <a:chExt cx="2286000" cy="1466165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5918200" y="4914900"/>
                <a:ext cx="2286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Lady Deathstrike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71" name="Picture 70"/>
              <p:cNvPicPr>
                <a:picLocks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7800" y="3771900"/>
                <a:ext cx="682117" cy="124091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75" name="Group 74"/>
            <p:cNvGrpSpPr/>
            <p:nvPr/>
          </p:nvGrpSpPr>
          <p:grpSpPr>
            <a:xfrm>
              <a:off x="8318500" y="5791200"/>
              <a:ext cx="1041400" cy="1351865"/>
              <a:chOff x="8318500" y="5791200"/>
              <a:chExt cx="1041400" cy="1351865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8318500" y="6819900"/>
                <a:ext cx="1041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Zaran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74" name="Picture 73"/>
              <p:cNvPicPr>
                <a:picLocks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1700" y="5791200"/>
                <a:ext cx="401320" cy="110261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8128000" y="2514600"/>
              <a:ext cx="1473200" cy="1516965"/>
              <a:chOff x="8128000" y="2514600"/>
              <a:chExt cx="1473200" cy="1516965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8128000" y="3708400"/>
                <a:ext cx="1473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Meltdown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77" name="Picture 76"/>
              <p:cNvPicPr>
                <a:picLocks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9300" y="2514600"/>
                <a:ext cx="726313" cy="118402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3495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50800" y="622300"/>
            <a:ext cx="9730868" cy="6606668"/>
            <a:chOff x="50800" y="622300"/>
            <a:chExt cx="9730868" cy="6606668"/>
          </a:xfrm>
        </p:grpSpPr>
        <p:grpSp>
          <p:nvGrpSpPr>
            <p:cNvPr id="8" name="Group 7"/>
            <p:cNvGrpSpPr/>
            <p:nvPr/>
          </p:nvGrpSpPr>
          <p:grpSpPr>
            <a:xfrm>
              <a:off x="50800" y="1168400"/>
              <a:ext cx="9730868" cy="6060568"/>
              <a:chOff x="50800" y="1168400"/>
              <a:chExt cx="9730868" cy="6060568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409700" y="1701800"/>
                <a:ext cx="4982718" cy="5131562"/>
              </a:xfrm>
              <a:prstGeom prst="ellipse">
                <a:avLst/>
              </a:pr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3429000" y="1701800"/>
                <a:ext cx="4982718" cy="5131562"/>
              </a:xfrm>
              <a:prstGeom prst="ellipse">
                <a:avLst/>
              </a:pr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397000" y="1892300"/>
                <a:ext cx="1270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X-Men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493000" y="1993900"/>
                <a:ext cx="18034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Wolverine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368300" y="1308100"/>
                <a:ext cx="9413368" cy="5920868"/>
              </a:xfrm>
              <a:custGeom>
                <a:avLst/>
                <a:gdLst/>
                <a:ahLst/>
                <a:cxnLst/>
                <a:rect l="0" t="0" r="0" b="0"/>
                <a:pathLst>
                  <a:path w="9413368" h="5920868">
                    <a:moveTo>
                      <a:pt x="0" y="0"/>
                    </a:moveTo>
                    <a:lnTo>
                      <a:pt x="9413367" y="0"/>
                    </a:lnTo>
                    <a:lnTo>
                      <a:pt x="9413367" y="5920867"/>
                    </a:lnTo>
                    <a:lnTo>
                      <a:pt x="0" y="5920867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0800" y="1168400"/>
                <a:ext cx="6350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l-GR" sz="2100" smtClean="0">
                    <a:solidFill>
                      <a:srgbClr val="000000"/>
                    </a:solidFill>
                    <a:latin typeface="Trebuchet MS - 28"/>
                  </a:rPr>
                  <a:t>ε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305300" y="2707767"/>
              <a:ext cx="1346200" cy="1095198"/>
              <a:chOff x="4305300" y="2707767"/>
              <a:chExt cx="1346200" cy="109519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305300" y="3479800"/>
                <a:ext cx="1346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Apocalypse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0" name="Picture 9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476" y="2707767"/>
                <a:ext cx="439293" cy="84848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3759200" y="3645154"/>
              <a:ext cx="914400" cy="1237311"/>
              <a:chOff x="3759200" y="3645154"/>
              <a:chExt cx="914400" cy="123731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759200" y="4559300"/>
                <a:ext cx="914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Arcade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3868" y="3645154"/>
                <a:ext cx="293751" cy="92583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701800" y="3879342"/>
              <a:ext cx="1498600" cy="1335556"/>
              <a:chOff x="1701800" y="3879342"/>
              <a:chExt cx="1498600" cy="133555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701800" y="4660900"/>
                <a:ext cx="1498600" cy="5539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Lord Deathstrike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6" name="Picture 15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1164" y="3879342"/>
                <a:ext cx="401066" cy="80975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4533900" y="4762246"/>
              <a:ext cx="1016000" cy="1161619"/>
              <a:chOff x="4533900" y="4762246"/>
              <a:chExt cx="1016000" cy="116161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33900" y="5600700"/>
                <a:ext cx="1016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Magneto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9" name="Picture 18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0336" y="4762246"/>
                <a:ext cx="487426" cy="88049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5067300" y="3609086"/>
              <a:ext cx="1295400" cy="1095579"/>
              <a:chOff x="5067300" y="3609086"/>
              <a:chExt cx="1295400" cy="109557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067300" y="4381500"/>
                <a:ext cx="1295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Sabretooth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2" name="Picture 21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5590" y="3609086"/>
                <a:ext cx="578739" cy="82042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3403600" y="1749806"/>
              <a:ext cx="711200" cy="1087959"/>
              <a:chOff x="3403600" y="1749806"/>
              <a:chExt cx="711200" cy="108795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403600" y="2514600"/>
                <a:ext cx="711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Astra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5" name="Picture 24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2444" y="1749806"/>
                <a:ext cx="288417" cy="80860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1511300" y="3642233"/>
              <a:ext cx="863600" cy="998932"/>
              <a:chOff x="1511300" y="3642233"/>
              <a:chExt cx="863600" cy="998932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511300" y="4318000"/>
                <a:ext cx="863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Bastion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8" name="Picture 27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19" y="3642233"/>
                <a:ext cx="428879" cy="72504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2816225" y="4733925"/>
              <a:ext cx="688975" cy="999440"/>
              <a:chOff x="2816225" y="4733925"/>
              <a:chExt cx="688975" cy="99944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870200" y="5410200"/>
                <a:ext cx="635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Blob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31" name="Picture 30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6225" y="4733925"/>
                <a:ext cx="548259" cy="79844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3340100" y="5636895"/>
              <a:ext cx="787400" cy="1239470"/>
              <a:chOff x="3340100" y="5636895"/>
              <a:chExt cx="787400" cy="123947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340100" y="6553200"/>
                <a:ext cx="787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Stryfe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34" name="Picture 33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3595" y="5636895"/>
                <a:ext cx="576326" cy="100812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2042033" y="5039233"/>
              <a:ext cx="904367" cy="1125932"/>
              <a:chOff x="2042033" y="5039233"/>
              <a:chExt cx="904367" cy="1125932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08200" y="5842000"/>
                <a:ext cx="838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Exodus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37" name="Picture 36"/>
              <p:cNvPicPr>
                <a:picLocks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2033" y="5039233"/>
                <a:ext cx="643763" cy="80416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794000" y="1902968"/>
              <a:ext cx="914400" cy="1379297"/>
              <a:chOff x="2794000" y="1902968"/>
              <a:chExt cx="914400" cy="137929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794000" y="2959100"/>
                <a:ext cx="914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Phalanx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40" name="Picture 39"/>
              <p:cNvPicPr>
                <a:picLocks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8028" y="1902968"/>
                <a:ext cx="347980" cy="110896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2019300" y="2295779"/>
              <a:ext cx="1016000" cy="1138886"/>
              <a:chOff x="2019300" y="2295779"/>
              <a:chExt cx="1016000" cy="1138886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019300" y="3111500"/>
                <a:ext cx="1016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Warhawk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43" name="Picture 42"/>
              <p:cNvPicPr>
                <a:picLocks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1936" y="2295779"/>
                <a:ext cx="377190" cy="86499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2702052" y="3451352"/>
              <a:ext cx="866648" cy="1189813"/>
              <a:chOff x="2702052" y="3451352"/>
              <a:chExt cx="866648" cy="1189813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730500" y="4318000"/>
                <a:ext cx="838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Deluge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46" name="Picture 45"/>
              <p:cNvPicPr>
                <a:picLocks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2052" y="3451352"/>
                <a:ext cx="490855" cy="89001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6451600" y="2690114"/>
              <a:ext cx="1320800" cy="1239851"/>
              <a:chOff x="6451600" y="2690114"/>
              <a:chExt cx="1320800" cy="1239851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451600" y="3606800"/>
                <a:ext cx="1320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Bloodscream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49" name="Picture 48"/>
              <p:cNvPicPr>
                <a:picLocks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8808" y="2690114"/>
                <a:ext cx="500126" cy="98120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7264400" y="2651379"/>
              <a:ext cx="939800" cy="922986"/>
              <a:chOff x="7264400" y="2651379"/>
              <a:chExt cx="939800" cy="922986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7264400" y="3251200"/>
                <a:ext cx="939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Romulus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52" name="Picture 51"/>
              <p:cNvPicPr>
                <a:picLocks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7788" y="2651379"/>
                <a:ext cx="416687" cy="64935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5774436" y="1862836"/>
              <a:ext cx="956564" cy="873329"/>
              <a:chOff x="5774436" y="1862836"/>
              <a:chExt cx="956564" cy="873329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5791200" y="2413000"/>
                <a:ext cx="939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Titannus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55" name="Picture 54"/>
              <p:cNvPicPr>
                <a:picLocks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4436" y="1862836"/>
                <a:ext cx="830326" cy="57810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7772400" y="3501517"/>
              <a:ext cx="685800" cy="1152348"/>
              <a:chOff x="7772400" y="3501517"/>
              <a:chExt cx="685800" cy="1152348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7772400" y="4330700"/>
                <a:ext cx="685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Cylla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58" name="Picture 57"/>
              <p:cNvPicPr>
                <a:picLocks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0853" y="3501517"/>
                <a:ext cx="391160" cy="86804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2" name="Group 61"/>
            <p:cNvGrpSpPr/>
            <p:nvPr/>
          </p:nvGrpSpPr>
          <p:grpSpPr>
            <a:xfrm>
              <a:off x="6997700" y="4288536"/>
              <a:ext cx="1574800" cy="1320062"/>
              <a:chOff x="6997700" y="4288536"/>
              <a:chExt cx="1574800" cy="1320062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6997700" y="5054600"/>
                <a:ext cx="1574800" cy="5539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Lady Deathstrike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61" name="Picture 60"/>
              <p:cNvPicPr>
                <a:picLocks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2769" y="4288536"/>
                <a:ext cx="456692" cy="83096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502400" y="3948811"/>
              <a:ext cx="787400" cy="1073354"/>
              <a:chOff x="6502400" y="3948811"/>
              <a:chExt cx="787400" cy="1073354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6502400" y="4699000"/>
                <a:ext cx="787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Zaran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64" name="Picture 63"/>
              <p:cNvPicPr>
                <a:picLocks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7246" y="3948811"/>
                <a:ext cx="293878" cy="80746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8" name="Group 67"/>
            <p:cNvGrpSpPr/>
            <p:nvPr/>
          </p:nvGrpSpPr>
          <p:grpSpPr>
            <a:xfrm>
              <a:off x="5981700" y="5335778"/>
              <a:ext cx="1193800" cy="1261187"/>
              <a:chOff x="5981700" y="5335778"/>
              <a:chExt cx="1193800" cy="1261187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5981700" y="6273800"/>
                <a:ext cx="1193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Meltdown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67" name="Picture 66"/>
              <p:cNvPicPr>
                <a:picLocks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6297" y="5335778"/>
                <a:ext cx="569341" cy="92824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3429000" y="622300"/>
              <a:ext cx="36322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l-GR" sz="3200" dirty="0" smtClean="0">
                  <a:solidFill>
                    <a:srgbClr val="000000"/>
                  </a:solidFill>
                  <a:latin typeface="Trebuchet MS - 36"/>
                </a:rPr>
                <a:t>ε</a:t>
              </a:r>
              <a:r>
                <a:rPr lang="en-GB" sz="2400" dirty="0" smtClean="0">
                  <a:solidFill>
                    <a:srgbClr val="000000"/>
                  </a:solidFill>
                  <a:latin typeface="Trebuchet MS - 24"/>
                </a:rPr>
                <a:t> = {All known villains}</a:t>
              </a:r>
              <a:endParaRPr lang="en-GB" sz="2400" dirty="0">
                <a:solidFill>
                  <a:srgbClr val="000000"/>
                </a:solidFill>
                <a:latin typeface="Trebuchet MS - 24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578200" y="139700"/>
            <a:ext cx="33020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200" b="1" u="sng" dirty="0" smtClean="0">
                <a:solidFill>
                  <a:srgbClr val="000000"/>
                </a:solidFill>
                <a:latin typeface="Trebuchet MS - 36"/>
              </a:rPr>
              <a:t>The Answer:</a:t>
            </a:r>
            <a:endParaRPr lang="en-GB" sz="3200" b="1" u="sng" dirty="0">
              <a:solidFill>
                <a:srgbClr val="000000"/>
              </a:solidFill>
              <a:latin typeface="Trebuchet MS - 36"/>
            </a:endParaRPr>
          </a:p>
        </p:txBody>
      </p:sp>
    </p:spTree>
    <p:extLst>
      <p:ext uri="{BB962C8B-B14F-4D97-AF65-F5344CB8AC3E}">
        <p14:creationId xmlns:p14="http://schemas.microsoft.com/office/powerpoint/2010/main" val="166670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254000"/>
            <a:ext cx="9804400" cy="35394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0000"/>
                </a:solidFill>
                <a:latin typeface="Trebuchet MS - 28"/>
              </a:rPr>
              <a:t>There are three groups of "X" heroes:</a:t>
            </a:r>
          </a:p>
          <a:p>
            <a:pPr algn="ctr"/>
            <a:r>
              <a:rPr lang="en-GB" sz="3200" dirty="0" smtClean="0">
                <a:solidFill>
                  <a:srgbClr val="000000"/>
                </a:solidFill>
                <a:latin typeface="Trebuchet MS - 28"/>
              </a:rPr>
              <a:t>X-Men</a:t>
            </a:r>
          </a:p>
          <a:p>
            <a:pPr algn="ctr"/>
            <a:r>
              <a:rPr lang="en-GB" sz="3200" dirty="0" smtClean="0">
                <a:solidFill>
                  <a:srgbClr val="000000"/>
                </a:solidFill>
                <a:latin typeface="Trebuchet MS - 28"/>
              </a:rPr>
              <a:t>X-Force</a:t>
            </a:r>
          </a:p>
          <a:p>
            <a:pPr algn="ctr"/>
            <a:r>
              <a:rPr lang="en-GB" sz="3200" dirty="0" smtClean="0">
                <a:solidFill>
                  <a:srgbClr val="000000"/>
                </a:solidFill>
                <a:latin typeface="Trebuchet MS - 28"/>
              </a:rPr>
              <a:t>X-Factor</a:t>
            </a:r>
          </a:p>
          <a:p>
            <a:pPr algn="ctr"/>
            <a:r>
              <a:rPr lang="en-GB" sz="3200" dirty="0" smtClean="0">
                <a:solidFill>
                  <a:srgbClr val="000000"/>
                </a:solidFill>
                <a:latin typeface="Trebuchet MS - 28"/>
              </a:rPr>
              <a:t>Some villains fight against one, two or all three groups</a:t>
            </a:r>
            <a:r>
              <a:rPr lang="en-GB" sz="3200" dirty="0" smtClean="0">
                <a:solidFill>
                  <a:srgbClr val="000000"/>
                </a:solidFill>
                <a:latin typeface="Trebuchet MS - 28"/>
              </a:rPr>
              <a:t>.</a:t>
            </a:r>
            <a:endParaRPr lang="en-GB" sz="3200" dirty="0" smtClean="0">
              <a:solidFill>
                <a:srgbClr val="000000"/>
              </a:solidFill>
              <a:latin typeface="Trebuchet MS - 28"/>
            </a:endParaRPr>
          </a:p>
          <a:p>
            <a:pPr algn="ctr"/>
            <a:r>
              <a:rPr lang="en-GB" sz="3200" dirty="0" smtClean="0">
                <a:solidFill>
                  <a:srgbClr val="000000"/>
                </a:solidFill>
                <a:latin typeface="Trebuchet MS - 28"/>
              </a:rPr>
              <a:t>Arrange the villains into a Venn diagram.</a:t>
            </a:r>
            <a:endParaRPr lang="en-GB" sz="3200" dirty="0">
              <a:solidFill>
                <a:srgbClr val="000000"/>
              </a:solidFill>
              <a:latin typeface="Trebuchet MS - 2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759200"/>
            <a:ext cx="2531364" cy="13473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83000"/>
            <a:ext cx="3576320" cy="14199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5486400"/>
            <a:ext cx="3475482" cy="12160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119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39700" y="215900"/>
            <a:ext cx="9883227" cy="3025227"/>
            <a:chOff x="139700" y="215900"/>
            <a:chExt cx="9883227" cy="3025227"/>
          </a:xfrm>
        </p:grpSpPr>
        <p:sp>
          <p:nvSpPr>
            <p:cNvPr id="2" name="Freeform 1"/>
            <p:cNvSpPr/>
            <p:nvPr/>
          </p:nvSpPr>
          <p:spPr>
            <a:xfrm>
              <a:off x="139700" y="215900"/>
              <a:ext cx="9883227" cy="3025227"/>
            </a:xfrm>
            <a:custGeom>
              <a:avLst/>
              <a:gdLst/>
              <a:ahLst/>
              <a:cxnLst/>
              <a:rect l="0" t="0" r="0" b="0"/>
              <a:pathLst>
                <a:path w="9883227" h="3025227">
                  <a:moveTo>
                    <a:pt x="0" y="0"/>
                  </a:moveTo>
                  <a:lnTo>
                    <a:pt x="9883226" y="0"/>
                  </a:lnTo>
                  <a:lnTo>
                    <a:pt x="9883226" y="3025226"/>
                  </a:lnTo>
                  <a:lnTo>
                    <a:pt x="0" y="302522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241300"/>
              <a:ext cx="1175893" cy="57924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grpSp>
          <p:nvGrpSpPr>
            <p:cNvPr id="6" name="Group 5"/>
            <p:cNvGrpSpPr/>
            <p:nvPr/>
          </p:nvGrpSpPr>
          <p:grpSpPr>
            <a:xfrm>
              <a:off x="2933700" y="482600"/>
              <a:ext cx="1498600" cy="1127899"/>
              <a:chOff x="2933700" y="482600"/>
              <a:chExt cx="1498600" cy="112789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933700" y="1333500"/>
                <a:ext cx="14986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Cameron Hodge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5" name="Picture 4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482600"/>
                <a:ext cx="454914" cy="90652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4432300" y="508000"/>
              <a:ext cx="939800" cy="950099"/>
              <a:chOff x="4432300" y="508000"/>
              <a:chExt cx="939800" cy="95009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432300" y="1181100"/>
                <a:ext cx="9398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Locust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8" name="Picture 7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5800" y="508000"/>
                <a:ext cx="637667" cy="69837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1333500" y="520700"/>
              <a:ext cx="1320800" cy="1292999"/>
              <a:chOff x="1333500" y="520700"/>
              <a:chExt cx="1320800" cy="129299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333500" y="1536700"/>
                <a:ext cx="13208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Goblyn Queen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11" name="Picture 10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3200" y="520700"/>
                <a:ext cx="868426" cy="107708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2222500" y="1435100"/>
              <a:ext cx="1270000" cy="1343799"/>
              <a:chOff x="2222500" y="1435100"/>
              <a:chExt cx="1270000" cy="134379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222500" y="2501900"/>
                <a:ext cx="12700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Leper Queen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14" name="Picture 13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2700" y="1435100"/>
                <a:ext cx="699770" cy="105537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9004300" y="1498600"/>
              <a:ext cx="914400" cy="1254899"/>
              <a:chOff x="9004300" y="1498600"/>
              <a:chExt cx="914400" cy="125489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9004300" y="2476500"/>
                <a:ext cx="9144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Mr Sinister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17" name="Picture 16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04300" y="1498600"/>
                <a:ext cx="881253" cy="112776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3835400" y="1930400"/>
              <a:ext cx="939800" cy="1140599"/>
              <a:chOff x="3835400" y="1930400"/>
              <a:chExt cx="939800" cy="114059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835400" y="2794000"/>
                <a:ext cx="9398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Exodus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20" name="Picture 19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0800" y="1930400"/>
                <a:ext cx="713105" cy="90220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880100" y="1676400"/>
              <a:ext cx="1397000" cy="1343799"/>
              <a:chOff x="5880100" y="1676400"/>
              <a:chExt cx="1397000" cy="134379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880100" y="2743200"/>
                <a:ext cx="13970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Apocalypse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23" name="Picture 22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8700" y="1676400"/>
                <a:ext cx="660527" cy="108178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858000" y="381000"/>
              <a:ext cx="1092200" cy="1267599"/>
              <a:chOff x="6858000" y="381000"/>
              <a:chExt cx="1092200" cy="126759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858000" y="1371600"/>
                <a:ext cx="1092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Magneto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26" name="Picture 25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9600" y="381000"/>
                <a:ext cx="625475" cy="106616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4686300" y="1727200"/>
              <a:ext cx="1219200" cy="1178699"/>
              <a:chOff x="4686300" y="1727200"/>
              <a:chExt cx="1219200" cy="1178699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4686300" y="2628900"/>
                <a:ext cx="1219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N'Astrirh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29" name="Picture 28"/>
              <p:cNvPicPr>
                <a:picLocks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6500" y="1727200"/>
                <a:ext cx="567817" cy="95859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8128000" y="482600"/>
              <a:ext cx="914400" cy="1305699"/>
              <a:chOff x="8128000" y="482600"/>
              <a:chExt cx="914400" cy="1305699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8128000" y="1511300"/>
                <a:ext cx="9144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Nimrod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32" name="Picture 31"/>
              <p:cNvPicPr>
                <a:picLocks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6100" y="482600"/>
                <a:ext cx="778256" cy="109105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5410200" y="342900"/>
              <a:ext cx="990600" cy="1191399"/>
              <a:chOff x="5410200" y="342900"/>
              <a:chExt cx="990600" cy="1191399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410200" y="1257300"/>
                <a:ext cx="9906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Arcade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35" name="Picture 34"/>
              <p:cNvPicPr>
                <a:picLocks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4200" y="342900"/>
                <a:ext cx="381889" cy="100495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7353300" y="1790700"/>
              <a:ext cx="1320800" cy="1216799"/>
              <a:chOff x="7353300" y="1790700"/>
              <a:chExt cx="1320800" cy="1216799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7353300" y="2730500"/>
                <a:ext cx="13208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Juggernaut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38" name="Picture 37"/>
              <p:cNvPicPr>
                <a:picLocks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9200" y="1790700"/>
                <a:ext cx="686562" cy="101765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165100" y="1295400"/>
              <a:ext cx="1219200" cy="1191399"/>
              <a:chOff x="165100" y="1295400"/>
              <a:chExt cx="1219200" cy="119139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65100" y="2209800"/>
                <a:ext cx="1219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Master Mold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41" name="Picture 40"/>
              <p:cNvPicPr>
                <a:picLocks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600" y="1295400"/>
                <a:ext cx="470154" cy="94208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  <p:grpSp>
        <p:nvGrpSpPr>
          <p:cNvPr id="67" name="Group 66"/>
          <p:cNvGrpSpPr/>
          <p:nvPr/>
        </p:nvGrpSpPr>
        <p:grpSpPr>
          <a:xfrm>
            <a:off x="101600" y="3314700"/>
            <a:ext cx="9921327" cy="1806027"/>
            <a:chOff x="101600" y="3314700"/>
            <a:chExt cx="9921327" cy="1806027"/>
          </a:xfrm>
        </p:grpSpPr>
        <p:sp>
          <p:nvSpPr>
            <p:cNvPr id="44" name="Freeform 43"/>
            <p:cNvSpPr/>
            <p:nvPr/>
          </p:nvSpPr>
          <p:spPr>
            <a:xfrm>
              <a:off x="127000" y="3314700"/>
              <a:ext cx="9895927" cy="1806027"/>
            </a:xfrm>
            <a:custGeom>
              <a:avLst/>
              <a:gdLst/>
              <a:ahLst/>
              <a:cxnLst/>
              <a:rect l="0" t="0" r="0" b="0"/>
              <a:pathLst>
                <a:path w="9895927" h="1806027">
                  <a:moveTo>
                    <a:pt x="0" y="0"/>
                  </a:moveTo>
                  <a:lnTo>
                    <a:pt x="9895926" y="0"/>
                  </a:lnTo>
                  <a:lnTo>
                    <a:pt x="9895926" y="1806026"/>
                  </a:lnTo>
                  <a:lnTo>
                    <a:pt x="0" y="180602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Picture 44"/>
            <p:cNvPicPr>
              <a:picLocks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0" y="3365500"/>
              <a:ext cx="1574927" cy="56121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grpSp>
          <p:nvGrpSpPr>
            <p:cNvPr id="48" name="Group 47"/>
            <p:cNvGrpSpPr/>
            <p:nvPr/>
          </p:nvGrpSpPr>
          <p:grpSpPr>
            <a:xfrm>
              <a:off x="6807200" y="3352800"/>
              <a:ext cx="1320800" cy="1419999"/>
              <a:chOff x="6807200" y="3352800"/>
              <a:chExt cx="1320800" cy="1419999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6807200" y="4495800"/>
                <a:ext cx="13208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Shinobi Shaw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47" name="Picture 46"/>
              <p:cNvPicPr>
                <a:picLocks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0100" y="3352800"/>
                <a:ext cx="496570" cy="115697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1498600" y="3441700"/>
              <a:ext cx="1625600" cy="1546999"/>
              <a:chOff x="1498600" y="3441700"/>
              <a:chExt cx="1625600" cy="1546999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498600" y="4711700"/>
                <a:ext cx="16256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Gamesmaster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50" name="Picture 49"/>
              <p:cNvPicPr>
                <a:picLocks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5500" y="3441700"/>
                <a:ext cx="375158" cy="131648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4686300" y="3708400"/>
              <a:ext cx="1270000" cy="1242199"/>
              <a:chOff x="4686300" y="3708400"/>
              <a:chExt cx="1270000" cy="1242199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4686300" y="4673600"/>
                <a:ext cx="12700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Genocide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53" name="Picture 52"/>
              <p:cNvPicPr>
                <a:picLocks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0" y="3708400"/>
                <a:ext cx="742569" cy="103797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5981700" y="3340100"/>
              <a:ext cx="939800" cy="1673999"/>
              <a:chOff x="5981700" y="3340100"/>
              <a:chExt cx="939800" cy="1673999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5981700" y="4737100"/>
                <a:ext cx="9398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Gideon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56" name="Picture 55"/>
              <p:cNvPicPr>
                <a:picLocks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7100" y="3340100"/>
                <a:ext cx="696849" cy="146469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8623300" y="3340100"/>
              <a:ext cx="1270000" cy="1343799"/>
              <a:chOff x="8623300" y="3340100"/>
              <a:chExt cx="1270000" cy="1343799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8623300" y="4406900"/>
                <a:ext cx="12700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Leper Queen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59" name="Picture 58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3500" y="3340100"/>
                <a:ext cx="699770" cy="105537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3" name="Group 62"/>
            <p:cNvGrpSpPr/>
            <p:nvPr/>
          </p:nvGrpSpPr>
          <p:grpSpPr>
            <a:xfrm>
              <a:off x="7861300" y="3746500"/>
              <a:ext cx="939800" cy="1140599"/>
              <a:chOff x="7861300" y="3746500"/>
              <a:chExt cx="939800" cy="114059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7861300" y="4610100"/>
                <a:ext cx="9398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Exodus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62" name="Picture 61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6700" y="3746500"/>
                <a:ext cx="713105" cy="90220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3225800" y="3606800"/>
              <a:ext cx="1397000" cy="1343799"/>
              <a:chOff x="3225800" y="3606800"/>
              <a:chExt cx="1397000" cy="1343799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3225800" y="4673600"/>
                <a:ext cx="13970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Apocalypse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65" name="Picture 64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4400" y="3606800"/>
                <a:ext cx="660527" cy="108178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  <p:grpSp>
        <p:nvGrpSpPr>
          <p:cNvPr id="97" name="Group 96"/>
          <p:cNvGrpSpPr/>
          <p:nvPr/>
        </p:nvGrpSpPr>
        <p:grpSpPr>
          <a:xfrm>
            <a:off x="127000" y="5207000"/>
            <a:ext cx="10071100" cy="2085427"/>
            <a:chOff x="127000" y="5207000"/>
            <a:chExt cx="10071100" cy="2085427"/>
          </a:xfrm>
        </p:grpSpPr>
        <p:sp>
          <p:nvSpPr>
            <p:cNvPr id="68" name="Freeform 67"/>
            <p:cNvSpPr/>
            <p:nvPr/>
          </p:nvSpPr>
          <p:spPr>
            <a:xfrm>
              <a:off x="127000" y="5207000"/>
              <a:ext cx="9895927" cy="2085427"/>
            </a:xfrm>
            <a:custGeom>
              <a:avLst/>
              <a:gdLst/>
              <a:ahLst/>
              <a:cxnLst/>
              <a:rect l="0" t="0" r="0" b="0"/>
              <a:pathLst>
                <a:path w="9895927" h="2085427">
                  <a:moveTo>
                    <a:pt x="0" y="0"/>
                  </a:moveTo>
                  <a:lnTo>
                    <a:pt x="9895926" y="0"/>
                  </a:lnTo>
                  <a:lnTo>
                    <a:pt x="9895926" y="2085426"/>
                  </a:lnTo>
                  <a:lnTo>
                    <a:pt x="0" y="208542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9" name="Picture 68"/>
            <p:cNvPicPr>
              <a:picLocks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00" y="5270500"/>
              <a:ext cx="1640078" cy="5087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grpSp>
          <p:nvGrpSpPr>
            <p:cNvPr id="72" name="Group 71"/>
            <p:cNvGrpSpPr/>
            <p:nvPr/>
          </p:nvGrpSpPr>
          <p:grpSpPr>
            <a:xfrm>
              <a:off x="3187700" y="5702300"/>
              <a:ext cx="1270000" cy="1178699"/>
              <a:chOff x="3187700" y="5702300"/>
              <a:chExt cx="1270000" cy="1178699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3187700" y="6604000"/>
                <a:ext cx="12700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Damian Tryp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71" name="Picture 70"/>
              <p:cNvPicPr>
                <a:picLocks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500" y="5702300"/>
                <a:ext cx="453476" cy="94877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75" name="Group 74"/>
            <p:cNvGrpSpPr/>
            <p:nvPr/>
          </p:nvGrpSpPr>
          <p:grpSpPr>
            <a:xfrm>
              <a:off x="6616700" y="5740400"/>
              <a:ext cx="914400" cy="1204099"/>
              <a:chOff x="6616700" y="5740400"/>
              <a:chExt cx="914400" cy="1204099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6616700" y="6667500"/>
                <a:ext cx="9144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The Right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74" name="Picture 73"/>
              <p:cNvPicPr>
                <a:picLocks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5300" y="5740400"/>
                <a:ext cx="413993" cy="95016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254000" y="6146800"/>
              <a:ext cx="914400" cy="1077099"/>
              <a:chOff x="254000" y="6146800"/>
              <a:chExt cx="914400" cy="1077099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254000" y="6946900"/>
                <a:ext cx="9144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Nanny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77" name="Picture 76"/>
              <p:cNvPicPr>
                <a:picLocks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200" y="6146800"/>
                <a:ext cx="552244" cy="81190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81" name="Group 80"/>
            <p:cNvGrpSpPr/>
            <p:nvPr/>
          </p:nvGrpSpPr>
          <p:grpSpPr>
            <a:xfrm>
              <a:off x="7543800" y="6070600"/>
              <a:ext cx="1371600" cy="1089799"/>
              <a:chOff x="7543800" y="6070600"/>
              <a:chExt cx="1371600" cy="1089799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7543800" y="6883400"/>
                <a:ext cx="13716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Isolationist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80" name="Picture 79"/>
              <p:cNvPicPr>
                <a:picLocks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5900" y="6070600"/>
                <a:ext cx="516976" cy="79637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84" name="Group 83"/>
            <p:cNvGrpSpPr/>
            <p:nvPr/>
          </p:nvGrpSpPr>
          <p:grpSpPr>
            <a:xfrm>
              <a:off x="5232400" y="5753100"/>
              <a:ext cx="1498600" cy="1127899"/>
              <a:chOff x="5232400" y="5753100"/>
              <a:chExt cx="1498600" cy="1127899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5232400" y="6604000"/>
                <a:ext cx="14986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Cameron Hodge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83" name="Picture 82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7700" y="5753100"/>
                <a:ext cx="454914" cy="90652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87" name="Group 86"/>
            <p:cNvGrpSpPr/>
            <p:nvPr/>
          </p:nvGrpSpPr>
          <p:grpSpPr>
            <a:xfrm>
              <a:off x="4521200" y="6197600"/>
              <a:ext cx="939800" cy="950099"/>
              <a:chOff x="4521200" y="6197600"/>
              <a:chExt cx="939800" cy="950099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21200" y="6870700"/>
                <a:ext cx="9398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Locust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86" name="Picture 85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4700" y="6197600"/>
                <a:ext cx="637667" cy="69837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159000" y="5676900"/>
              <a:ext cx="1320800" cy="1292999"/>
              <a:chOff x="2159000" y="5676900"/>
              <a:chExt cx="1320800" cy="1292999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2159000" y="6692900"/>
                <a:ext cx="13208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Goblyn Queen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89" name="Picture 88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8700" y="5676900"/>
                <a:ext cx="868426" cy="107708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93" name="Group 92"/>
            <p:cNvGrpSpPr/>
            <p:nvPr/>
          </p:nvGrpSpPr>
          <p:grpSpPr>
            <a:xfrm>
              <a:off x="8801100" y="5854700"/>
              <a:ext cx="1397000" cy="1343799"/>
              <a:chOff x="8801100" y="5854700"/>
              <a:chExt cx="1397000" cy="1343799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8801100" y="6921500"/>
                <a:ext cx="13970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Apocalypse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92" name="Picture 91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9700" y="5854700"/>
                <a:ext cx="660527" cy="108178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96" name="Group 95"/>
            <p:cNvGrpSpPr/>
            <p:nvPr/>
          </p:nvGrpSpPr>
          <p:grpSpPr>
            <a:xfrm>
              <a:off x="1168400" y="5943600"/>
              <a:ext cx="1219200" cy="1178699"/>
              <a:chOff x="1168400" y="5943600"/>
              <a:chExt cx="1219200" cy="1178699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1168400" y="6845300"/>
                <a:ext cx="12192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N'Astrirh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95" name="Picture 94"/>
              <p:cNvPicPr>
                <a:picLocks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8600" y="5943600"/>
                <a:ext cx="567817" cy="95859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62185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77800" y="279400"/>
            <a:ext cx="9730868" cy="6974968"/>
            <a:chOff x="177800" y="279400"/>
            <a:chExt cx="9730868" cy="6974968"/>
          </a:xfrm>
        </p:grpSpPr>
        <p:grpSp>
          <p:nvGrpSpPr>
            <p:cNvPr id="10" name="Group 9"/>
            <p:cNvGrpSpPr/>
            <p:nvPr/>
          </p:nvGrpSpPr>
          <p:grpSpPr>
            <a:xfrm>
              <a:off x="177800" y="279400"/>
              <a:ext cx="9730868" cy="6974968"/>
              <a:chOff x="177800" y="279400"/>
              <a:chExt cx="9730868" cy="6974968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625600" y="533400"/>
                <a:ext cx="4475734" cy="4610100"/>
              </a:xfrm>
              <a:prstGeom prst="ellipse">
                <a:avLst/>
              </a:pr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3568700" y="546100"/>
                <a:ext cx="4475734" cy="4610100"/>
              </a:xfrm>
              <a:prstGeom prst="ellipse">
                <a:avLst/>
              </a:pr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2654300" y="2489200"/>
                <a:ext cx="4475734" cy="4610100"/>
              </a:xfrm>
              <a:prstGeom prst="ellipse">
                <a:avLst/>
              </a:pr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" name="Picture 4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0300" y="711200"/>
                <a:ext cx="1110488" cy="5457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6" name="Picture 5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6800" y="685800"/>
                <a:ext cx="1653667" cy="59944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7" name="Picture 6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6527800"/>
                <a:ext cx="1537589" cy="47421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8" name="Freeform 7"/>
              <p:cNvSpPr/>
              <p:nvPr/>
            </p:nvSpPr>
            <p:spPr>
              <a:xfrm>
                <a:off x="431800" y="368300"/>
                <a:ext cx="9476868" cy="6886068"/>
              </a:xfrm>
              <a:custGeom>
                <a:avLst/>
                <a:gdLst/>
                <a:ahLst/>
                <a:cxnLst/>
                <a:rect l="0" t="0" r="0" b="0"/>
                <a:pathLst>
                  <a:path w="9476868" h="6886068">
                    <a:moveTo>
                      <a:pt x="0" y="0"/>
                    </a:moveTo>
                    <a:lnTo>
                      <a:pt x="9476867" y="0"/>
                    </a:lnTo>
                    <a:lnTo>
                      <a:pt x="9476867" y="6886067"/>
                    </a:lnTo>
                    <a:lnTo>
                      <a:pt x="0" y="6886067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800" y="279400"/>
                <a:ext cx="584200" cy="58477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l-GR" sz="3200" dirty="0" smtClean="0">
                    <a:solidFill>
                      <a:srgbClr val="000000"/>
                    </a:solidFill>
                    <a:latin typeface="Trebuchet MS - 24"/>
                  </a:rPr>
                  <a:t>ε</a:t>
                </a:r>
                <a:endParaRPr lang="en-GB" sz="3200" dirty="0">
                  <a:solidFill>
                    <a:srgbClr val="000000"/>
                  </a:solidFill>
                  <a:latin typeface="Trebuchet MS - 24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950616" y="4121683"/>
              <a:ext cx="998665" cy="1002418"/>
              <a:chOff x="2950616" y="4121683"/>
              <a:chExt cx="998665" cy="100241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950616" y="4662436"/>
                <a:ext cx="998665" cy="4616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Cameron Hodge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12" name="Picture 11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8530" y="4121683"/>
                <a:ext cx="289103" cy="57610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3753135" y="4428902"/>
              <a:ext cx="682242" cy="736809"/>
              <a:chOff x="3753135" y="4428902"/>
              <a:chExt cx="682242" cy="73680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753135" y="4888712"/>
                <a:ext cx="682242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Locust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15" name="Picture 14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6635" y="4428902"/>
                <a:ext cx="435606" cy="47707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2964360" y="3119427"/>
              <a:ext cx="910175" cy="1128200"/>
              <a:chOff x="2964360" y="3119427"/>
              <a:chExt cx="910175" cy="11282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964360" y="3785962"/>
                <a:ext cx="910175" cy="4616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Goblyn Queen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18" name="Picture 17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7850" y="3119427"/>
                <a:ext cx="569717" cy="70660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4830546" y="1302614"/>
              <a:ext cx="860815" cy="1146559"/>
              <a:chOff x="4830546" y="1302614"/>
              <a:chExt cx="860815" cy="114655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830546" y="1987508"/>
                <a:ext cx="860815" cy="4616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Leper Queen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21" name="Picture 20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5271" y="1302614"/>
                <a:ext cx="449258" cy="67755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2326311" y="1071790"/>
              <a:ext cx="598045" cy="1231336"/>
              <a:chOff x="2326311" y="1071790"/>
              <a:chExt cx="598045" cy="123133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326311" y="1656795"/>
                <a:ext cx="598045" cy="6463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Mr Sinister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24" name="Picture 23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1823" y="1071790"/>
                <a:ext cx="527190" cy="67465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4186079" y="1406597"/>
              <a:ext cx="686956" cy="1056619"/>
              <a:chOff x="4186079" y="1406597"/>
              <a:chExt cx="686956" cy="105661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186079" y="2001551"/>
                <a:ext cx="686956" cy="4616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Exodus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27" name="Picture 26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3329" y="1406597"/>
                <a:ext cx="491273" cy="62155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4502502" y="3070069"/>
              <a:ext cx="996226" cy="1007150"/>
              <a:chOff x="4502502" y="3070069"/>
              <a:chExt cx="996226" cy="100715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502502" y="3800220"/>
                <a:ext cx="996226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Apocalypse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30" name="Picture 29"/>
              <p:cNvPicPr>
                <a:picLocks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9001" y="3070069"/>
                <a:ext cx="452086" cy="74040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2898601" y="2050368"/>
              <a:ext cx="717298" cy="1067497"/>
              <a:chOff x="2898601" y="2050368"/>
              <a:chExt cx="717298" cy="106749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898601" y="2656200"/>
                <a:ext cx="717298" cy="4616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Magneto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33" name="Picture 32"/>
              <p:cNvPicPr>
                <a:picLocks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5403" y="2050368"/>
                <a:ext cx="382528" cy="65204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2570448" y="3817716"/>
              <a:ext cx="838951" cy="864771"/>
              <a:chOff x="2570448" y="3817716"/>
              <a:chExt cx="838951" cy="864771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570448" y="4405488"/>
                <a:ext cx="838951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N'Astrirh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36" name="Picture 35"/>
              <p:cNvPicPr>
                <a:picLocks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7798" y="3817716"/>
                <a:ext cx="370135" cy="62486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1896499" y="2112777"/>
              <a:ext cx="591645" cy="1068702"/>
              <a:chOff x="1896499" y="2112777"/>
              <a:chExt cx="591645" cy="106870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896499" y="2719814"/>
                <a:ext cx="591645" cy="4616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Nimrod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39" name="Picture 38"/>
              <p:cNvPicPr>
                <a:picLocks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5010" y="2112777"/>
                <a:ext cx="459250" cy="64383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2961380" y="792347"/>
              <a:ext cx="642903" cy="1007909"/>
              <a:chOff x="2961380" y="792347"/>
              <a:chExt cx="642903" cy="100790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961380" y="1338591"/>
                <a:ext cx="642903" cy="4616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Arcade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42" name="Picture 41"/>
              <p:cNvPicPr>
                <a:picLocks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8682" y="792347"/>
                <a:ext cx="228135" cy="60033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3544901" y="550369"/>
              <a:ext cx="824225" cy="1010545"/>
              <a:chOff x="3544901" y="550369"/>
              <a:chExt cx="824225" cy="101054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3544901" y="1099249"/>
                <a:ext cx="824225" cy="4616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Juggernaut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45" name="Picture 44"/>
              <p:cNvPicPr>
                <a:picLocks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7410" y="550369"/>
                <a:ext cx="400979" cy="59434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1998104" y="3372371"/>
              <a:ext cx="820817" cy="1042534"/>
              <a:chOff x="1998104" y="3372371"/>
              <a:chExt cx="820817" cy="1042534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998104" y="3953240"/>
                <a:ext cx="820817" cy="4616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Master Mold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48" name="Picture 47"/>
              <p:cNvPicPr>
                <a:picLocks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2956" y="3372371"/>
                <a:ext cx="298664" cy="59845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2" name="Group 51"/>
            <p:cNvGrpSpPr/>
            <p:nvPr/>
          </p:nvGrpSpPr>
          <p:grpSpPr>
            <a:xfrm>
              <a:off x="6928600" y="3064115"/>
              <a:ext cx="953456" cy="1252954"/>
              <a:chOff x="6928600" y="3064115"/>
              <a:chExt cx="953456" cy="1252954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6928600" y="3855404"/>
                <a:ext cx="953456" cy="4616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Shinobi Shaw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51" name="Picture 50"/>
              <p:cNvPicPr>
                <a:picLocks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5529" y="3064115"/>
                <a:ext cx="343767" cy="80095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883335" y="913951"/>
              <a:ext cx="1050403" cy="1244206"/>
              <a:chOff x="5883335" y="913951"/>
              <a:chExt cx="1050403" cy="1244206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5883335" y="1696492"/>
                <a:ext cx="1050403" cy="4616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Gamesmaster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54" name="Picture 53"/>
              <p:cNvPicPr>
                <a:picLocks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5502" y="913951"/>
                <a:ext cx="231166" cy="81118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7076620" y="1840538"/>
              <a:ext cx="819741" cy="1046644"/>
              <a:chOff x="7076620" y="1840538"/>
              <a:chExt cx="819741" cy="104664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7076620" y="2425517"/>
                <a:ext cx="819741" cy="4616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Genocide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57" name="Picture 56"/>
              <p:cNvPicPr>
                <a:picLocks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3274" y="1840538"/>
                <a:ext cx="450052" cy="62908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6584198" y="1792700"/>
              <a:ext cx="667021" cy="1389831"/>
              <a:chOff x="6584198" y="1792700"/>
              <a:chExt cx="667021" cy="138983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6584198" y="2720866"/>
                <a:ext cx="667021" cy="4616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Gideon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60" name="Picture 59"/>
              <p:cNvPicPr>
                <a:picLocks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383" y="1792700"/>
                <a:ext cx="462983" cy="97313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3223291" y="5369589"/>
              <a:ext cx="927819" cy="1093426"/>
              <a:chOff x="3223291" y="5369589"/>
              <a:chExt cx="927819" cy="1093426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3223291" y="6001350"/>
                <a:ext cx="927819" cy="4616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Damian Tryp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63" name="Picture 62"/>
              <p:cNvPicPr>
                <a:picLocks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4832" y="5369589"/>
                <a:ext cx="317745" cy="66476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7" name="Group 66"/>
            <p:cNvGrpSpPr/>
            <p:nvPr/>
          </p:nvGrpSpPr>
          <p:grpSpPr>
            <a:xfrm>
              <a:off x="4427496" y="5062496"/>
              <a:ext cx="643112" cy="1069345"/>
              <a:chOff x="4427496" y="5062496"/>
              <a:chExt cx="643112" cy="1069345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4427496" y="5670176"/>
                <a:ext cx="643112" cy="4616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The Right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66" name="Picture 65"/>
              <p:cNvPicPr>
                <a:picLocks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14" y="5062496"/>
                <a:ext cx="271376" cy="62283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4823985" y="6170185"/>
              <a:ext cx="686308" cy="845327"/>
              <a:chOff x="4823985" y="6170185"/>
              <a:chExt cx="686308" cy="845327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4823985" y="6738513"/>
                <a:ext cx="686308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Nanny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69" name="Picture 68"/>
              <p:cNvPicPr>
                <a:picLocks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6505" y="6170185"/>
                <a:ext cx="392238" cy="5767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5674060" y="5483558"/>
              <a:ext cx="990831" cy="841134"/>
              <a:chOff x="5674060" y="5483558"/>
              <a:chExt cx="990831" cy="841134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5674060" y="6047693"/>
                <a:ext cx="990831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Isolationist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pic>
            <p:nvPicPr>
              <p:cNvPr id="72" name="Picture 71"/>
              <p:cNvPicPr>
                <a:picLocks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6219" y="5483558"/>
                <a:ext cx="358840" cy="55276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195522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235</Words>
  <Application>Microsoft Office PowerPoint</Application>
  <PresentationFormat>Custom</PresentationFormat>
  <Paragraphs>112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Trebuchet MS - 72</vt:lpstr>
      <vt:lpstr>Trebuchet MS - 26</vt:lpstr>
      <vt:lpstr>Trebuchet MS - 16</vt:lpstr>
      <vt:lpstr>Trebuchet MS - 28</vt:lpstr>
      <vt:lpstr>Trebuchet MS - 24</vt:lpstr>
      <vt:lpstr>Trebuchet MS - 20</vt:lpstr>
      <vt:lpstr>Calibri</vt:lpstr>
      <vt:lpstr>Trebuchet MS - 36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Worthing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Lutwyche</dc:creator>
  <cp:lastModifiedBy>A Lutwyche</cp:lastModifiedBy>
  <cp:revision>2</cp:revision>
  <dcterms:created xsi:type="dcterms:W3CDTF">2015-06-19T10:57:02Z</dcterms:created>
  <dcterms:modified xsi:type="dcterms:W3CDTF">2015-06-19T11:04:08Z</dcterms:modified>
</cp:coreProperties>
</file>